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77" r:id="rId6"/>
    <p:sldId id="278" r:id="rId7"/>
    <p:sldId id="268" r:id="rId8"/>
    <p:sldId id="266" r:id="rId9"/>
    <p:sldId id="269" r:id="rId10"/>
    <p:sldId id="270" r:id="rId11"/>
    <p:sldId id="276" r:id="rId12"/>
    <p:sldId id="273" r:id="rId13"/>
    <p:sldId id="271" r:id="rId14"/>
    <p:sldId id="275" r:id="rId15"/>
    <p:sldId id="274" r:id="rId16"/>
    <p:sldId id="272" r:id="rId17"/>
    <p:sldId id="261" r:id="rId18"/>
    <p:sldId id="262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Bold" panose="020B0806030504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7FA"/>
    <a:srgbClr val="CB785D"/>
    <a:srgbClr val="FF8C67"/>
    <a:srgbClr val="FFEEEA"/>
    <a:srgbClr val="804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C2808-4946-4D10-B3C6-CFECB6B88B69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EB41CF7-2687-4840-AAF4-087A996B7653}">
      <dgm:prSet phldrT="[Text]" phldr="0" custT="1"/>
      <dgm:spPr>
        <a:solidFill>
          <a:srgbClr val="9EA7FA"/>
        </a:soli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latin typeface="Open Sans "/>
            </a:rPr>
            <a:t>Analysis of the demography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latin typeface="Open Sans "/>
            </a:rPr>
            <a:t>Of participants</a:t>
          </a:r>
        </a:p>
      </dgm:t>
    </dgm:pt>
    <dgm:pt modelId="{F725B255-70E4-4BF2-A614-1EEFDC4C0EBD}" type="parTrans" cxnId="{A5BB27A6-253A-4BD0-BE30-0C4E3B8FC3F2}">
      <dgm:prSet/>
      <dgm:spPr/>
      <dgm:t>
        <a:bodyPr/>
        <a:lstStyle/>
        <a:p>
          <a:endParaRPr lang="en-US"/>
        </a:p>
      </dgm:t>
    </dgm:pt>
    <dgm:pt modelId="{BE024001-52C8-4377-9A93-EA2645AD60B3}" type="sibTrans" cxnId="{A5BB27A6-253A-4BD0-BE30-0C4E3B8FC3F2}">
      <dgm:prSet/>
      <dgm:spPr/>
      <dgm:t>
        <a:bodyPr/>
        <a:lstStyle/>
        <a:p>
          <a:endParaRPr lang="en-US"/>
        </a:p>
      </dgm:t>
    </dgm:pt>
    <dgm:pt modelId="{1FD7F08B-44CE-4CDA-8621-DB00C9588F7D}">
      <dgm:prSet phldrT="[Text]" phldr="0" custT="1"/>
      <dgm:spPr>
        <a:solidFill>
          <a:srgbClr val="FF8C67"/>
        </a:soli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latin typeface="Open Sans "/>
            </a:rPr>
            <a:t>Analysis of the Online activity of participants</a:t>
          </a:r>
        </a:p>
      </dgm:t>
    </dgm:pt>
    <dgm:pt modelId="{3006E1B4-77FC-4EBD-A8B7-17D26EF2CDA2}" type="parTrans" cxnId="{5B839F93-D959-4883-AE84-C40703F6967E}">
      <dgm:prSet/>
      <dgm:spPr/>
      <dgm:t>
        <a:bodyPr/>
        <a:lstStyle/>
        <a:p>
          <a:endParaRPr lang="en-US"/>
        </a:p>
      </dgm:t>
    </dgm:pt>
    <dgm:pt modelId="{397A3741-028F-425D-9B8D-8571BF64A664}" type="sibTrans" cxnId="{5B839F93-D959-4883-AE84-C40703F6967E}">
      <dgm:prSet/>
      <dgm:spPr/>
      <dgm:t>
        <a:bodyPr/>
        <a:lstStyle/>
        <a:p>
          <a:endParaRPr lang="en-US"/>
        </a:p>
      </dgm:t>
    </dgm:pt>
    <dgm:pt modelId="{4DE226ED-0A81-454D-93D9-3DD6926E4B20}">
      <dgm:prSet phldr="0" custT="1"/>
      <dgm:spPr>
        <a:solidFill>
          <a:srgbClr val="9EA7FA"/>
        </a:soli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 sz="2800" dirty="0">
              <a:latin typeface="Open Sans "/>
            </a:rPr>
            <a:t>Analysis of </a:t>
          </a:r>
          <a:r>
            <a:rPr lang="en-US" altLang="en-US" sz="2400" dirty="0">
              <a:latin typeface="Open Sans "/>
            </a:rPr>
            <a:t>severity</a:t>
          </a:r>
          <a:r>
            <a:rPr lang="en-US" altLang="en-US" sz="2800" dirty="0">
              <a:latin typeface="Open Sans "/>
            </a:rPr>
            <a:t> of depression due to </a:t>
          </a:r>
          <a:r>
            <a:rPr lang="en-US" altLang="en-US" sz="2800" dirty="0" err="1">
              <a:latin typeface="Open Sans "/>
            </a:rPr>
            <a:t>cybebullying</a:t>
          </a:r>
          <a:r>
            <a:rPr lang="en-US" altLang="en-US" sz="2800" dirty="0">
              <a:latin typeface="Open Sans "/>
            </a:rPr>
            <a:t> of participants</a:t>
          </a:r>
          <a:endParaRPr altLang="en-US" sz="2800" dirty="0">
            <a:latin typeface="Open Sans "/>
          </a:endParaRPr>
        </a:p>
      </dgm:t>
    </dgm:pt>
    <dgm:pt modelId="{B2D2EACB-C4F0-41EF-B447-A318393910CF}" type="parTrans" cxnId="{AE0187B9-F68B-4872-B112-91F1AE713187}">
      <dgm:prSet/>
      <dgm:spPr/>
      <dgm:t>
        <a:bodyPr/>
        <a:lstStyle/>
        <a:p>
          <a:endParaRPr lang="en-US"/>
        </a:p>
      </dgm:t>
    </dgm:pt>
    <dgm:pt modelId="{C220C4D8-F046-4D50-8AB3-AC51D6B04010}" type="sibTrans" cxnId="{AE0187B9-F68B-4872-B112-91F1AE713187}">
      <dgm:prSet/>
      <dgm:spPr/>
      <dgm:t>
        <a:bodyPr/>
        <a:lstStyle/>
        <a:p>
          <a:endParaRPr lang="en-US"/>
        </a:p>
      </dgm:t>
    </dgm:pt>
    <dgm:pt modelId="{A2324504-9345-4E8A-8DCA-64CDCD57AC85}">
      <dgm:prSet phldr="0" custT="1"/>
      <dgm:spPr>
        <a:solidFill>
          <a:srgbClr val="FF8C67"/>
        </a:soli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 sz="2800" dirty="0">
              <a:latin typeface="Open Sans "/>
            </a:rPr>
            <a:t>Analysis of Habit of Participants</a:t>
          </a:r>
        </a:p>
      </dgm:t>
    </dgm:pt>
    <dgm:pt modelId="{68F23D60-9E66-4138-B0B9-DD0966F1064D}" type="parTrans" cxnId="{24BE591B-7D47-4503-A5EF-1EE758F3D86E}">
      <dgm:prSet/>
      <dgm:spPr/>
      <dgm:t>
        <a:bodyPr/>
        <a:lstStyle/>
        <a:p>
          <a:endParaRPr lang="en-US"/>
        </a:p>
      </dgm:t>
    </dgm:pt>
    <dgm:pt modelId="{7F791FC6-526A-4D6A-AC02-936051E00C65}" type="sibTrans" cxnId="{24BE591B-7D47-4503-A5EF-1EE758F3D86E}">
      <dgm:prSet/>
      <dgm:spPr/>
      <dgm:t>
        <a:bodyPr/>
        <a:lstStyle/>
        <a:p>
          <a:endParaRPr lang="en-US"/>
        </a:p>
      </dgm:t>
    </dgm:pt>
    <dgm:pt modelId="{31D1D303-25E8-4D32-91E3-085595839514}">
      <dgm:prSet phldrT="[Text]" phldr="0" custT="1"/>
      <dgm:spPr>
        <a:solidFill>
          <a:srgbClr val="9EA7FA"/>
        </a:soli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latin typeface="Open Sans "/>
            </a:rPr>
            <a:t>Analysis of online social media privacy awareness of  participants</a:t>
          </a:r>
        </a:p>
      </dgm:t>
    </dgm:pt>
    <dgm:pt modelId="{E7143639-131F-4238-BF6C-40B660E1F12E}" type="parTrans" cxnId="{AC591E0C-9AEF-4175-AAA4-342ECB5FF3AD}">
      <dgm:prSet/>
      <dgm:spPr/>
      <dgm:t>
        <a:bodyPr/>
        <a:lstStyle/>
        <a:p>
          <a:endParaRPr lang="en-US"/>
        </a:p>
      </dgm:t>
    </dgm:pt>
    <dgm:pt modelId="{5A4727C6-0B9F-4DBB-9FD5-4817C9BACE96}" type="sibTrans" cxnId="{AC591E0C-9AEF-4175-AAA4-342ECB5FF3AD}">
      <dgm:prSet/>
      <dgm:spPr/>
      <dgm:t>
        <a:bodyPr/>
        <a:lstStyle/>
        <a:p>
          <a:endParaRPr lang="en-US"/>
        </a:p>
      </dgm:t>
    </dgm:pt>
    <dgm:pt modelId="{ACC556BC-B091-4088-80C6-AED14A312FB5}">
      <dgm:prSet phldrT="[Text]" phldr="0" custT="1"/>
      <dgm:spPr>
        <a:solidFill>
          <a:srgbClr val="FF8C67"/>
        </a:solidFill>
        <a:ln>
          <a:noFill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latin typeface="Open Sans "/>
            </a:rPr>
            <a:t>Analysis of Knowledge about ICT act,2006 of participants</a:t>
          </a:r>
        </a:p>
      </dgm:t>
    </dgm:pt>
    <dgm:pt modelId="{D8C837FD-B8AC-4CC7-A639-B541B9D52215}" type="parTrans" cxnId="{28212E6B-C3D8-40B5-B472-3D5131D4F97B}">
      <dgm:prSet/>
      <dgm:spPr/>
      <dgm:t>
        <a:bodyPr/>
        <a:lstStyle/>
        <a:p>
          <a:endParaRPr lang="en-US"/>
        </a:p>
      </dgm:t>
    </dgm:pt>
    <dgm:pt modelId="{F98D1FBC-D7A2-45AF-ABA0-D342C8F70BC4}" type="sibTrans" cxnId="{28212E6B-C3D8-40B5-B472-3D5131D4F97B}">
      <dgm:prSet/>
      <dgm:spPr/>
      <dgm:t>
        <a:bodyPr/>
        <a:lstStyle/>
        <a:p>
          <a:endParaRPr lang="en-US"/>
        </a:p>
      </dgm:t>
    </dgm:pt>
    <dgm:pt modelId="{606C32C2-2B81-43D2-8731-7AA5BC539E85}">
      <dgm:prSet phldrT="[Text]" phldr="0" custT="1"/>
      <dgm:spPr>
        <a:solidFill>
          <a:srgbClr val="FFEEEA"/>
        </a:solidFill>
        <a:ln>
          <a:noFill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8800" b="1" dirty="0">
              <a:latin typeface="Open Sans "/>
            </a:rPr>
            <a:t>Result</a:t>
          </a:r>
        </a:p>
      </dgm:t>
    </dgm:pt>
    <dgm:pt modelId="{6834A72C-D888-4AEC-9D62-346A2EEC237F}" type="sibTrans" cxnId="{F544FA10-6414-4DFF-A217-2B12DC2B9D32}">
      <dgm:prSet/>
      <dgm:spPr/>
      <dgm:t>
        <a:bodyPr/>
        <a:lstStyle/>
        <a:p>
          <a:endParaRPr lang="en-US"/>
        </a:p>
      </dgm:t>
    </dgm:pt>
    <dgm:pt modelId="{6A930F7C-102B-4B74-A810-0EF8A77C9C80}" type="parTrans" cxnId="{F544FA10-6414-4DFF-A217-2B12DC2B9D32}">
      <dgm:prSet/>
      <dgm:spPr/>
      <dgm:t>
        <a:bodyPr/>
        <a:lstStyle/>
        <a:p>
          <a:endParaRPr lang="en-US"/>
        </a:p>
      </dgm:t>
    </dgm:pt>
    <dgm:pt modelId="{3809CF39-BD7F-4612-9D11-D28DB8457C61}" type="pres">
      <dgm:prSet presAssocID="{E06C2808-4946-4D10-B3C6-CFECB6B88B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379125-9602-4CD7-A448-C2866FCDAABC}" type="pres">
      <dgm:prSet presAssocID="{606C32C2-2B81-43D2-8731-7AA5BC539E85}" presName="vertOne" presStyleCnt="0"/>
      <dgm:spPr/>
    </dgm:pt>
    <dgm:pt modelId="{4F48A4AE-C9D8-49DA-A2F8-25F7DCDF0AAA}" type="pres">
      <dgm:prSet presAssocID="{606C32C2-2B81-43D2-8731-7AA5BC539E85}" presName="txOne" presStyleLbl="node0" presStyleIdx="0" presStyleCnt="1" custLinFactNeighborX="-11149" custLinFactNeighborY="-48368">
        <dgm:presLayoutVars>
          <dgm:chPref val="3"/>
        </dgm:presLayoutVars>
      </dgm:prSet>
      <dgm:spPr/>
    </dgm:pt>
    <dgm:pt modelId="{9FF1B059-7072-4351-8ABF-9D7C24A1F695}" type="pres">
      <dgm:prSet presAssocID="{606C32C2-2B81-43D2-8731-7AA5BC539E85}" presName="parTransOne" presStyleCnt="0"/>
      <dgm:spPr/>
    </dgm:pt>
    <dgm:pt modelId="{51134584-C0C1-4A62-84D8-121A7F3B69B0}" type="pres">
      <dgm:prSet presAssocID="{606C32C2-2B81-43D2-8731-7AA5BC539E85}" presName="horzOne" presStyleCnt="0"/>
      <dgm:spPr/>
    </dgm:pt>
    <dgm:pt modelId="{416AA84C-58C7-4A89-AA91-5EE85EBBB1DB}" type="pres">
      <dgm:prSet presAssocID="{9EB41CF7-2687-4840-AAF4-087A996B7653}" presName="vertTwo" presStyleCnt="0"/>
      <dgm:spPr/>
    </dgm:pt>
    <dgm:pt modelId="{DE9B8A20-E783-45F9-9C9A-2DB0A5258BE7}" type="pres">
      <dgm:prSet presAssocID="{9EB41CF7-2687-4840-AAF4-087A996B7653}" presName="txTwo" presStyleLbl="node2" presStyleIdx="0" presStyleCnt="6">
        <dgm:presLayoutVars>
          <dgm:chPref val="3"/>
        </dgm:presLayoutVars>
      </dgm:prSet>
      <dgm:spPr/>
    </dgm:pt>
    <dgm:pt modelId="{18D17413-412D-4048-A47E-38A08BBCCA14}" type="pres">
      <dgm:prSet presAssocID="{9EB41CF7-2687-4840-AAF4-087A996B7653}" presName="horzTwo" presStyleCnt="0"/>
      <dgm:spPr/>
    </dgm:pt>
    <dgm:pt modelId="{945EE1E9-AA45-46EB-A3DC-E71148C92836}" type="pres">
      <dgm:prSet presAssocID="{BE024001-52C8-4377-9A93-EA2645AD60B3}" presName="sibSpaceTwo" presStyleCnt="0"/>
      <dgm:spPr/>
    </dgm:pt>
    <dgm:pt modelId="{772679C6-0FDC-4148-8E82-6A35710E9644}" type="pres">
      <dgm:prSet presAssocID="{1FD7F08B-44CE-4CDA-8621-DB00C9588F7D}" presName="vertTwo" presStyleCnt="0"/>
      <dgm:spPr/>
    </dgm:pt>
    <dgm:pt modelId="{B6D441C0-D2F7-4237-A2F9-72653B98CCDE}" type="pres">
      <dgm:prSet presAssocID="{1FD7F08B-44CE-4CDA-8621-DB00C9588F7D}" presName="txTwo" presStyleLbl="node2" presStyleIdx="1" presStyleCnt="6">
        <dgm:presLayoutVars>
          <dgm:chPref val="3"/>
        </dgm:presLayoutVars>
      </dgm:prSet>
      <dgm:spPr/>
    </dgm:pt>
    <dgm:pt modelId="{5477581C-DEA1-4004-8F07-18804BAFD1E0}" type="pres">
      <dgm:prSet presAssocID="{1FD7F08B-44CE-4CDA-8621-DB00C9588F7D}" presName="horzTwo" presStyleCnt="0"/>
      <dgm:spPr/>
    </dgm:pt>
    <dgm:pt modelId="{FD58F8A5-0293-4714-868A-361692BE4F97}" type="pres">
      <dgm:prSet presAssocID="{397A3741-028F-425D-9B8D-8571BF64A664}" presName="sibSpaceTwo" presStyleCnt="0"/>
      <dgm:spPr/>
    </dgm:pt>
    <dgm:pt modelId="{5D79FC53-017D-46B9-9EE7-F37A23D3E565}" type="pres">
      <dgm:prSet presAssocID="{4DE226ED-0A81-454D-93D9-3DD6926E4B20}" presName="vertTwo" presStyleCnt="0"/>
      <dgm:spPr/>
    </dgm:pt>
    <dgm:pt modelId="{C50B9A66-8FDB-4E83-A3EF-F7AAC5164507}" type="pres">
      <dgm:prSet presAssocID="{4DE226ED-0A81-454D-93D9-3DD6926E4B20}" presName="txTwo" presStyleLbl="node2" presStyleIdx="2" presStyleCnt="6">
        <dgm:presLayoutVars>
          <dgm:chPref val="3"/>
        </dgm:presLayoutVars>
      </dgm:prSet>
      <dgm:spPr/>
    </dgm:pt>
    <dgm:pt modelId="{72A06989-03F6-447A-BBE3-15617B83C23F}" type="pres">
      <dgm:prSet presAssocID="{4DE226ED-0A81-454D-93D9-3DD6926E4B20}" presName="horzTwo" presStyleCnt="0"/>
      <dgm:spPr/>
    </dgm:pt>
    <dgm:pt modelId="{81EE9BD8-CA33-47F3-8957-BB8CA4850FA5}" type="pres">
      <dgm:prSet presAssocID="{C220C4D8-F046-4D50-8AB3-AC51D6B04010}" presName="sibSpaceTwo" presStyleCnt="0"/>
      <dgm:spPr/>
    </dgm:pt>
    <dgm:pt modelId="{D9190293-780D-477C-AFFB-8B4A91ABBDAF}" type="pres">
      <dgm:prSet presAssocID="{A2324504-9345-4E8A-8DCA-64CDCD57AC85}" presName="vertTwo" presStyleCnt="0"/>
      <dgm:spPr/>
    </dgm:pt>
    <dgm:pt modelId="{1845283D-68DA-41E7-BEEC-2FC5E9CA0516}" type="pres">
      <dgm:prSet presAssocID="{A2324504-9345-4E8A-8DCA-64CDCD57AC85}" presName="txTwo" presStyleLbl="node2" presStyleIdx="3" presStyleCnt="6">
        <dgm:presLayoutVars>
          <dgm:chPref val="3"/>
        </dgm:presLayoutVars>
      </dgm:prSet>
      <dgm:spPr/>
    </dgm:pt>
    <dgm:pt modelId="{320EAFB6-F17E-4131-8195-7FC5B9923F93}" type="pres">
      <dgm:prSet presAssocID="{A2324504-9345-4E8A-8DCA-64CDCD57AC85}" presName="horzTwo" presStyleCnt="0"/>
      <dgm:spPr/>
    </dgm:pt>
    <dgm:pt modelId="{1435446E-7389-41D6-9FCE-30EFE802D967}" type="pres">
      <dgm:prSet presAssocID="{7F791FC6-526A-4D6A-AC02-936051E00C65}" presName="sibSpaceTwo" presStyleCnt="0"/>
      <dgm:spPr/>
    </dgm:pt>
    <dgm:pt modelId="{51F20CBB-BF49-408C-9D5C-769385972B21}" type="pres">
      <dgm:prSet presAssocID="{31D1D303-25E8-4D32-91E3-085595839514}" presName="vertTwo" presStyleCnt="0"/>
      <dgm:spPr/>
    </dgm:pt>
    <dgm:pt modelId="{6901E4AC-8D11-4A30-A156-A5E1B20B7F9A}" type="pres">
      <dgm:prSet presAssocID="{31D1D303-25E8-4D32-91E3-085595839514}" presName="txTwo" presStyleLbl="node2" presStyleIdx="4" presStyleCnt="6">
        <dgm:presLayoutVars>
          <dgm:chPref val="3"/>
        </dgm:presLayoutVars>
      </dgm:prSet>
      <dgm:spPr/>
    </dgm:pt>
    <dgm:pt modelId="{B4FBAC17-DEAB-473A-A811-0DB9C05582FE}" type="pres">
      <dgm:prSet presAssocID="{31D1D303-25E8-4D32-91E3-085595839514}" presName="horzTwo" presStyleCnt="0"/>
      <dgm:spPr/>
    </dgm:pt>
    <dgm:pt modelId="{41A9BC7D-0C82-427F-BD86-9488A0B6E922}" type="pres">
      <dgm:prSet presAssocID="{5A4727C6-0B9F-4DBB-9FD5-4817C9BACE96}" presName="sibSpaceTwo" presStyleCnt="0"/>
      <dgm:spPr/>
    </dgm:pt>
    <dgm:pt modelId="{ECC0C010-C8CA-464C-A1F4-D9C99BD85AB7}" type="pres">
      <dgm:prSet presAssocID="{ACC556BC-B091-4088-80C6-AED14A312FB5}" presName="vertTwo" presStyleCnt="0"/>
      <dgm:spPr/>
    </dgm:pt>
    <dgm:pt modelId="{66E4AC94-A77B-45E8-B8AB-D015C9259D13}" type="pres">
      <dgm:prSet presAssocID="{ACC556BC-B091-4088-80C6-AED14A312FB5}" presName="txTwo" presStyleLbl="node2" presStyleIdx="5" presStyleCnt="6">
        <dgm:presLayoutVars>
          <dgm:chPref val="3"/>
        </dgm:presLayoutVars>
      </dgm:prSet>
      <dgm:spPr/>
    </dgm:pt>
    <dgm:pt modelId="{E8A3C56D-F208-4D22-B5C6-E551D04A0196}" type="pres">
      <dgm:prSet presAssocID="{ACC556BC-B091-4088-80C6-AED14A312FB5}" presName="horzTwo" presStyleCnt="0"/>
      <dgm:spPr/>
    </dgm:pt>
  </dgm:ptLst>
  <dgm:cxnLst>
    <dgm:cxn modelId="{AC591E0C-9AEF-4175-AAA4-342ECB5FF3AD}" srcId="{606C32C2-2B81-43D2-8731-7AA5BC539E85}" destId="{31D1D303-25E8-4D32-91E3-085595839514}" srcOrd="4" destOrd="0" parTransId="{E7143639-131F-4238-BF6C-40B660E1F12E}" sibTransId="{5A4727C6-0B9F-4DBB-9FD5-4817C9BACE96}"/>
    <dgm:cxn modelId="{F544FA10-6414-4DFF-A217-2B12DC2B9D32}" srcId="{E06C2808-4946-4D10-B3C6-CFECB6B88B69}" destId="{606C32C2-2B81-43D2-8731-7AA5BC539E85}" srcOrd="0" destOrd="0" parTransId="{6A930F7C-102B-4B74-A810-0EF8A77C9C80}" sibTransId="{6834A72C-D888-4AEC-9D62-346A2EEC237F}"/>
    <dgm:cxn modelId="{A2163F14-EEA9-4569-9270-E5AC29EA780D}" type="presOf" srcId="{9EB41CF7-2687-4840-AAF4-087A996B7653}" destId="{DE9B8A20-E783-45F9-9C9A-2DB0A5258BE7}" srcOrd="0" destOrd="0" presId="urn:microsoft.com/office/officeart/2005/8/layout/hierarchy4"/>
    <dgm:cxn modelId="{24BE591B-7D47-4503-A5EF-1EE758F3D86E}" srcId="{606C32C2-2B81-43D2-8731-7AA5BC539E85}" destId="{A2324504-9345-4E8A-8DCA-64CDCD57AC85}" srcOrd="3" destOrd="0" parTransId="{68F23D60-9E66-4138-B0B9-DD0966F1064D}" sibTransId="{7F791FC6-526A-4D6A-AC02-936051E00C65}"/>
    <dgm:cxn modelId="{E0D1AD23-A9F3-45D3-8342-2353B06DF347}" type="presOf" srcId="{31D1D303-25E8-4D32-91E3-085595839514}" destId="{6901E4AC-8D11-4A30-A156-A5E1B20B7F9A}" srcOrd="0" destOrd="0" presId="urn:microsoft.com/office/officeart/2005/8/layout/hierarchy4"/>
    <dgm:cxn modelId="{28212E6B-C3D8-40B5-B472-3D5131D4F97B}" srcId="{606C32C2-2B81-43D2-8731-7AA5BC539E85}" destId="{ACC556BC-B091-4088-80C6-AED14A312FB5}" srcOrd="5" destOrd="0" parTransId="{D8C837FD-B8AC-4CC7-A639-B541B9D52215}" sibTransId="{F98D1FBC-D7A2-45AF-ABA0-D342C8F70BC4}"/>
    <dgm:cxn modelId="{9455B47B-6982-4517-B5A1-E94A0DD3C38B}" type="presOf" srcId="{A2324504-9345-4E8A-8DCA-64CDCD57AC85}" destId="{1845283D-68DA-41E7-BEEC-2FC5E9CA0516}" srcOrd="0" destOrd="0" presId="urn:microsoft.com/office/officeart/2005/8/layout/hierarchy4"/>
    <dgm:cxn modelId="{A71DD480-10B8-4A73-8A65-24C560E5CA8A}" type="presOf" srcId="{606C32C2-2B81-43D2-8731-7AA5BC539E85}" destId="{4F48A4AE-C9D8-49DA-A2F8-25F7DCDF0AAA}" srcOrd="0" destOrd="0" presId="urn:microsoft.com/office/officeart/2005/8/layout/hierarchy4"/>
    <dgm:cxn modelId="{98B04A8C-4B34-41A8-9C98-0BAE7014831A}" type="presOf" srcId="{ACC556BC-B091-4088-80C6-AED14A312FB5}" destId="{66E4AC94-A77B-45E8-B8AB-D015C9259D13}" srcOrd="0" destOrd="0" presId="urn:microsoft.com/office/officeart/2005/8/layout/hierarchy4"/>
    <dgm:cxn modelId="{5B839F93-D959-4883-AE84-C40703F6967E}" srcId="{606C32C2-2B81-43D2-8731-7AA5BC539E85}" destId="{1FD7F08B-44CE-4CDA-8621-DB00C9588F7D}" srcOrd="1" destOrd="0" parTransId="{3006E1B4-77FC-4EBD-A8B7-17D26EF2CDA2}" sibTransId="{397A3741-028F-425D-9B8D-8571BF64A664}"/>
    <dgm:cxn modelId="{A5BB27A6-253A-4BD0-BE30-0C4E3B8FC3F2}" srcId="{606C32C2-2B81-43D2-8731-7AA5BC539E85}" destId="{9EB41CF7-2687-4840-AAF4-087A996B7653}" srcOrd="0" destOrd="0" parTransId="{F725B255-70E4-4BF2-A614-1EEFDC4C0EBD}" sibTransId="{BE024001-52C8-4377-9A93-EA2645AD60B3}"/>
    <dgm:cxn modelId="{ABFC78A6-FEF2-4D63-868E-B10222CF2BFB}" type="presOf" srcId="{E06C2808-4946-4D10-B3C6-CFECB6B88B69}" destId="{3809CF39-BD7F-4612-9D11-D28DB8457C61}" srcOrd="0" destOrd="0" presId="urn:microsoft.com/office/officeart/2005/8/layout/hierarchy4"/>
    <dgm:cxn modelId="{AE0187B9-F68B-4872-B112-91F1AE713187}" srcId="{606C32C2-2B81-43D2-8731-7AA5BC539E85}" destId="{4DE226ED-0A81-454D-93D9-3DD6926E4B20}" srcOrd="2" destOrd="0" parTransId="{B2D2EACB-C4F0-41EF-B447-A318393910CF}" sibTransId="{C220C4D8-F046-4D50-8AB3-AC51D6B04010}"/>
    <dgm:cxn modelId="{AD1FB5BD-F73C-4A1A-B9EE-764BBC5F8192}" type="presOf" srcId="{4DE226ED-0A81-454D-93D9-3DD6926E4B20}" destId="{C50B9A66-8FDB-4E83-A3EF-F7AAC5164507}" srcOrd="0" destOrd="0" presId="urn:microsoft.com/office/officeart/2005/8/layout/hierarchy4"/>
    <dgm:cxn modelId="{3CA8ADD4-686A-4D2A-9272-366D40633029}" type="presOf" srcId="{1FD7F08B-44CE-4CDA-8621-DB00C9588F7D}" destId="{B6D441C0-D2F7-4237-A2F9-72653B98CCDE}" srcOrd="0" destOrd="0" presId="urn:microsoft.com/office/officeart/2005/8/layout/hierarchy4"/>
    <dgm:cxn modelId="{81882502-86C3-4D53-9755-364AA646E377}" type="presParOf" srcId="{3809CF39-BD7F-4612-9D11-D28DB8457C61}" destId="{FF379125-9602-4CD7-A448-C2866FCDAABC}" srcOrd="0" destOrd="0" presId="urn:microsoft.com/office/officeart/2005/8/layout/hierarchy4"/>
    <dgm:cxn modelId="{F8B98FE2-1586-4ABC-A65B-8546489CAD4E}" type="presParOf" srcId="{FF379125-9602-4CD7-A448-C2866FCDAABC}" destId="{4F48A4AE-C9D8-49DA-A2F8-25F7DCDF0AAA}" srcOrd="0" destOrd="0" presId="urn:microsoft.com/office/officeart/2005/8/layout/hierarchy4"/>
    <dgm:cxn modelId="{F5B4EFA9-8CDD-42E4-AE35-6BADECFBAF32}" type="presParOf" srcId="{FF379125-9602-4CD7-A448-C2866FCDAABC}" destId="{9FF1B059-7072-4351-8ABF-9D7C24A1F695}" srcOrd="1" destOrd="0" presId="urn:microsoft.com/office/officeart/2005/8/layout/hierarchy4"/>
    <dgm:cxn modelId="{C5B4C950-D3C7-435A-A8B9-0CFA10736D2A}" type="presParOf" srcId="{FF379125-9602-4CD7-A448-C2866FCDAABC}" destId="{51134584-C0C1-4A62-84D8-121A7F3B69B0}" srcOrd="2" destOrd="0" presId="urn:microsoft.com/office/officeart/2005/8/layout/hierarchy4"/>
    <dgm:cxn modelId="{976DCAF2-B261-4201-956A-BC55E5A9E946}" type="presParOf" srcId="{51134584-C0C1-4A62-84D8-121A7F3B69B0}" destId="{416AA84C-58C7-4A89-AA91-5EE85EBBB1DB}" srcOrd="0" destOrd="0" presId="urn:microsoft.com/office/officeart/2005/8/layout/hierarchy4"/>
    <dgm:cxn modelId="{0A8C06EA-463B-454E-BF95-9F6974B5B628}" type="presParOf" srcId="{416AA84C-58C7-4A89-AA91-5EE85EBBB1DB}" destId="{DE9B8A20-E783-45F9-9C9A-2DB0A5258BE7}" srcOrd="0" destOrd="0" presId="urn:microsoft.com/office/officeart/2005/8/layout/hierarchy4"/>
    <dgm:cxn modelId="{CE2EB0D1-E8F2-46B6-ADA5-FC58238F20A7}" type="presParOf" srcId="{416AA84C-58C7-4A89-AA91-5EE85EBBB1DB}" destId="{18D17413-412D-4048-A47E-38A08BBCCA14}" srcOrd="1" destOrd="0" presId="urn:microsoft.com/office/officeart/2005/8/layout/hierarchy4"/>
    <dgm:cxn modelId="{9D88BD8C-354A-4915-9986-B80E44E53391}" type="presParOf" srcId="{51134584-C0C1-4A62-84D8-121A7F3B69B0}" destId="{945EE1E9-AA45-46EB-A3DC-E71148C92836}" srcOrd="1" destOrd="0" presId="urn:microsoft.com/office/officeart/2005/8/layout/hierarchy4"/>
    <dgm:cxn modelId="{8161D588-6E36-410D-9E02-612DAA428CF0}" type="presParOf" srcId="{51134584-C0C1-4A62-84D8-121A7F3B69B0}" destId="{772679C6-0FDC-4148-8E82-6A35710E9644}" srcOrd="2" destOrd="0" presId="urn:microsoft.com/office/officeart/2005/8/layout/hierarchy4"/>
    <dgm:cxn modelId="{0672897E-94D5-4D22-954A-BCCB98E74B3B}" type="presParOf" srcId="{772679C6-0FDC-4148-8E82-6A35710E9644}" destId="{B6D441C0-D2F7-4237-A2F9-72653B98CCDE}" srcOrd="0" destOrd="0" presId="urn:microsoft.com/office/officeart/2005/8/layout/hierarchy4"/>
    <dgm:cxn modelId="{1908285B-6E99-41A9-AB8F-4EF4FCBE51F3}" type="presParOf" srcId="{772679C6-0FDC-4148-8E82-6A35710E9644}" destId="{5477581C-DEA1-4004-8F07-18804BAFD1E0}" srcOrd="1" destOrd="0" presId="urn:microsoft.com/office/officeart/2005/8/layout/hierarchy4"/>
    <dgm:cxn modelId="{236375B8-60DA-40C8-9C9E-17E45EBAD1E2}" type="presParOf" srcId="{51134584-C0C1-4A62-84D8-121A7F3B69B0}" destId="{FD58F8A5-0293-4714-868A-361692BE4F97}" srcOrd="3" destOrd="0" presId="urn:microsoft.com/office/officeart/2005/8/layout/hierarchy4"/>
    <dgm:cxn modelId="{CE45BF75-92DD-476B-BDD7-52F7F6ABCDE8}" type="presParOf" srcId="{51134584-C0C1-4A62-84D8-121A7F3B69B0}" destId="{5D79FC53-017D-46B9-9EE7-F37A23D3E565}" srcOrd="4" destOrd="0" presId="urn:microsoft.com/office/officeart/2005/8/layout/hierarchy4"/>
    <dgm:cxn modelId="{A4F3CD19-78C2-46B4-88A8-469A32F7A2A1}" type="presParOf" srcId="{5D79FC53-017D-46B9-9EE7-F37A23D3E565}" destId="{C50B9A66-8FDB-4E83-A3EF-F7AAC5164507}" srcOrd="0" destOrd="0" presId="urn:microsoft.com/office/officeart/2005/8/layout/hierarchy4"/>
    <dgm:cxn modelId="{AC1075BE-FA80-4C1A-BC64-2E0304C1BD0E}" type="presParOf" srcId="{5D79FC53-017D-46B9-9EE7-F37A23D3E565}" destId="{72A06989-03F6-447A-BBE3-15617B83C23F}" srcOrd="1" destOrd="0" presId="urn:microsoft.com/office/officeart/2005/8/layout/hierarchy4"/>
    <dgm:cxn modelId="{4702AC4E-F456-4B59-9F5D-1135C4A04C3A}" type="presParOf" srcId="{51134584-C0C1-4A62-84D8-121A7F3B69B0}" destId="{81EE9BD8-CA33-47F3-8957-BB8CA4850FA5}" srcOrd="5" destOrd="0" presId="urn:microsoft.com/office/officeart/2005/8/layout/hierarchy4"/>
    <dgm:cxn modelId="{02483D1A-0C2B-40B1-B25D-1A1E061C9043}" type="presParOf" srcId="{51134584-C0C1-4A62-84D8-121A7F3B69B0}" destId="{D9190293-780D-477C-AFFB-8B4A91ABBDAF}" srcOrd="6" destOrd="0" presId="urn:microsoft.com/office/officeart/2005/8/layout/hierarchy4"/>
    <dgm:cxn modelId="{7B1AC09E-8FFC-4EAB-9114-0C65624A71D3}" type="presParOf" srcId="{D9190293-780D-477C-AFFB-8B4A91ABBDAF}" destId="{1845283D-68DA-41E7-BEEC-2FC5E9CA0516}" srcOrd="0" destOrd="0" presId="urn:microsoft.com/office/officeart/2005/8/layout/hierarchy4"/>
    <dgm:cxn modelId="{83CBCA70-AA2E-4916-89D7-A0862F8D584A}" type="presParOf" srcId="{D9190293-780D-477C-AFFB-8B4A91ABBDAF}" destId="{320EAFB6-F17E-4131-8195-7FC5B9923F93}" srcOrd="1" destOrd="0" presId="urn:microsoft.com/office/officeart/2005/8/layout/hierarchy4"/>
    <dgm:cxn modelId="{0AD76CDC-58CA-4804-9B08-AD3A4782B5AF}" type="presParOf" srcId="{51134584-C0C1-4A62-84D8-121A7F3B69B0}" destId="{1435446E-7389-41D6-9FCE-30EFE802D967}" srcOrd="7" destOrd="0" presId="urn:microsoft.com/office/officeart/2005/8/layout/hierarchy4"/>
    <dgm:cxn modelId="{8AB125E6-62D4-4CC8-ADC5-0D35A3987644}" type="presParOf" srcId="{51134584-C0C1-4A62-84D8-121A7F3B69B0}" destId="{51F20CBB-BF49-408C-9D5C-769385972B21}" srcOrd="8" destOrd="0" presId="urn:microsoft.com/office/officeart/2005/8/layout/hierarchy4"/>
    <dgm:cxn modelId="{9B321190-9751-4BEA-9ACF-FA1B82E92D15}" type="presParOf" srcId="{51F20CBB-BF49-408C-9D5C-769385972B21}" destId="{6901E4AC-8D11-4A30-A156-A5E1B20B7F9A}" srcOrd="0" destOrd="0" presId="urn:microsoft.com/office/officeart/2005/8/layout/hierarchy4"/>
    <dgm:cxn modelId="{1363BA62-9B81-47F8-A3C0-4F854AD7A179}" type="presParOf" srcId="{51F20CBB-BF49-408C-9D5C-769385972B21}" destId="{B4FBAC17-DEAB-473A-A811-0DB9C05582FE}" srcOrd="1" destOrd="0" presId="urn:microsoft.com/office/officeart/2005/8/layout/hierarchy4"/>
    <dgm:cxn modelId="{CCFEB424-116C-4C03-82CF-BDA683715419}" type="presParOf" srcId="{51134584-C0C1-4A62-84D8-121A7F3B69B0}" destId="{41A9BC7D-0C82-427F-BD86-9488A0B6E922}" srcOrd="9" destOrd="0" presId="urn:microsoft.com/office/officeart/2005/8/layout/hierarchy4"/>
    <dgm:cxn modelId="{1F8A2AA8-A256-4554-A457-F8769D325652}" type="presParOf" srcId="{51134584-C0C1-4A62-84D8-121A7F3B69B0}" destId="{ECC0C010-C8CA-464C-A1F4-D9C99BD85AB7}" srcOrd="10" destOrd="0" presId="urn:microsoft.com/office/officeart/2005/8/layout/hierarchy4"/>
    <dgm:cxn modelId="{C56E454B-FCC7-42EF-A104-D7E676BA4BF8}" type="presParOf" srcId="{ECC0C010-C8CA-464C-A1F4-D9C99BD85AB7}" destId="{66E4AC94-A77B-45E8-B8AB-D015C9259D13}" srcOrd="0" destOrd="0" presId="urn:microsoft.com/office/officeart/2005/8/layout/hierarchy4"/>
    <dgm:cxn modelId="{F8D7EDA4-74DF-4C53-85AF-8562FAC9C73F}" type="presParOf" srcId="{ECC0C010-C8CA-464C-A1F4-D9C99BD85AB7}" destId="{E8A3C56D-F208-4D22-B5C6-E551D04A0196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8A4AE-C9D8-49DA-A2F8-25F7DCDF0AAA}">
      <dsp:nvSpPr>
        <dsp:cNvPr id="0" name=""/>
        <dsp:cNvSpPr/>
      </dsp:nvSpPr>
      <dsp:spPr>
        <a:xfrm>
          <a:off x="0" y="0"/>
          <a:ext cx="15601721" cy="4128448"/>
        </a:xfrm>
        <a:prstGeom prst="roundRect">
          <a:avLst>
            <a:gd name="adj" fmla="val 10000"/>
          </a:avLst>
        </a:prstGeom>
        <a:solidFill>
          <a:srgbClr val="FFEEE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dirty="0">
              <a:latin typeface="Open Sans "/>
            </a:rPr>
            <a:t>Result</a:t>
          </a:r>
        </a:p>
      </dsp:txBody>
      <dsp:txXfrm>
        <a:off x="120918" y="120918"/>
        <a:ext cx="15359885" cy="3886612"/>
      </dsp:txXfrm>
    </dsp:sp>
    <dsp:sp modelId="{DE9B8A20-E783-45F9-9C9A-2DB0A5258BE7}">
      <dsp:nvSpPr>
        <dsp:cNvPr id="0" name=""/>
        <dsp:cNvSpPr/>
      </dsp:nvSpPr>
      <dsp:spPr>
        <a:xfrm>
          <a:off x="76" y="4548141"/>
          <a:ext cx="2430174" cy="4128448"/>
        </a:xfrm>
        <a:prstGeom prst="roundRect">
          <a:avLst>
            <a:gd name="adj" fmla="val 10000"/>
          </a:avLst>
        </a:prstGeom>
        <a:solidFill>
          <a:srgbClr val="9EA7F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Open Sans "/>
            </a:rPr>
            <a:t>Analysis of the demography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Open Sans "/>
            </a:rPr>
            <a:t>Of participants</a:t>
          </a:r>
        </a:p>
      </dsp:txBody>
      <dsp:txXfrm>
        <a:off x="71253" y="4619318"/>
        <a:ext cx="2287820" cy="3986094"/>
      </dsp:txXfrm>
    </dsp:sp>
    <dsp:sp modelId="{B6D441C0-D2F7-4237-A2F9-72653B98CCDE}">
      <dsp:nvSpPr>
        <dsp:cNvPr id="0" name=""/>
        <dsp:cNvSpPr/>
      </dsp:nvSpPr>
      <dsp:spPr>
        <a:xfrm>
          <a:off x="2634385" y="4548141"/>
          <a:ext cx="2430174" cy="4128448"/>
        </a:xfrm>
        <a:prstGeom prst="roundRect">
          <a:avLst>
            <a:gd name="adj" fmla="val 10000"/>
          </a:avLst>
        </a:prstGeom>
        <a:solidFill>
          <a:srgbClr val="FF8C6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 "/>
            </a:rPr>
            <a:t>Analysis of the Online activity of participants</a:t>
          </a:r>
        </a:p>
      </dsp:txBody>
      <dsp:txXfrm>
        <a:off x="2705562" y="4619318"/>
        <a:ext cx="2287820" cy="3986094"/>
      </dsp:txXfrm>
    </dsp:sp>
    <dsp:sp modelId="{C50B9A66-8FDB-4E83-A3EF-F7AAC5164507}">
      <dsp:nvSpPr>
        <dsp:cNvPr id="0" name=""/>
        <dsp:cNvSpPr/>
      </dsp:nvSpPr>
      <dsp:spPr>
        <a:xfrm>
          <a:off x="5268694" y="4548141"/>
          <a:ext cx="2430174" cy="4128448"/>
        </a:xfrm>
        <a:prstGeom prst="roundRect">
          <a:avLst>
            <a:gd name="adj" fmla="val 10000"/>
          </a:avLst>
        </a:prstGeom>
        <a:solidFill>
          <a:srgbClr val="9EA7F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altLang="en-US" sz="2800" kern="1200" dirty="0">
              <a:latin typeface="Open Sans "/>
            </a:rPr>
            <a:t>Analysis of </a:t>
          </a:r>
          <a:r>
            <a:rPr lang="en-US" altLang="en-US" sz="2400" kern="1200" dirty="0">
              <a:latin typeface="Open Sans "/>
            </a:rPr>
            <a:t>severity</a:t>
          </a:r>
          <a:r>
            <a:rPr lang="en-US" altLang="en-US" sz="2800" kern="1200" dirty="0">
              <a:latin typeface="Open Sans "/>
            </a:rPr>
            <a:t> of depression due to </a:t>
          </a:r>
          <a:r>
            <a:rPr lang="en-US" altLang="en-US" sz="2800" kern="1200" dirty="0" err="1">
              <a:latin typeface="Open Sans "/>
            </a:rPr>
            <a:t>cybebullying</a:t>
          </a:r>
          <a:r>
            <a:rPr lang="en-US" altLang="en-US" sz="2800" kern="1200" dirty="0">
              <a:latin typeface="Open Sans "/>
            </a:rPr>
            <a:t> of participants</a:t>
          </a:r>
          <a:endParaRPr altLang="en-US" sz="2800" kern="1200" dirty="0">
            <a:latin typeface="Open Sans "/>
          </a:endParaRPr>
        </a:p>
      </dsp:txBody>
      <dsp:txXfrm>
        <a:off x="5339871" y="4619318"/>
        <a:ext cx="2287820" cy="3986094"/>
      </dsp:txXfrm>
    </dsp:sp>
    <dsp:sp modelId="{1845283D-68DA-41E7-BEEC-2FC5E9CA0516}">
      <dsp:nvSpPr>
        <dsp:cNvPr id="0" name=""/>
        <dsp:cNvSpPr/>
      </dsp:nvSpPr>
      <dsp:spPr>
        <a:xfrm>
          <a:off x="7903004" y="4548141"/>
          <a:ext cx="2430174" cy="4128448"/>
        </a:xfrm>
        <a:prstGeom prst="roundRect">
          <a:avLst>
            <a:gd name="adj" fmla="val 10000"/>
          </a:avLst>
        </a:prstGeom>
        <a:solidFill>
          <a:srgbClr val="FF8C6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altLang="en-US" sz="2800" kern="1200" dirty="0">
              <a:latin typeface="Open Sans "/>
            </a:rPr>
            <a:t>Analysis of Habit of Participants</a:t>
          </a:r>
        </a:p>
      </dsp:txBody>
      <dsp:txXfrm>
        <a:off x="7974181" y="4619318"/>
        <a:ext cx="2287820" cy="3986094"/>
      </dsp:txXfrm>
    </dsp:sp>
    <dsp:sp modelId="{6901E4AC-8D11-4A30-A156-A5E1B20B7F9A}">
      <dsp:nvSpPr>
        <dsp:cNvPr id="0" name=""/>
        <dsp:cNvSpPr/>
      </dsp:nvSpPr>
      <dsp:spPr>
        <a:xfrm>
          <a:off x="10537313" y="4548141"/>
          <a:ext cx="2430174" cy="4128448"/>
        </a:xfrm>
        <a:prstGeom prst="roundRect">
          <a:avLst>
            <a:gd name="adj" fmla="val 10000"/>
          </a:avLst>
        </a:prstGeom>
        <a:solidFill>
          <a:srgbClr val="9EA7F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 "/>
            </a:rPr>
            <a:t>Analysis of online social media privacy awareness of  participants</a:t>
          </a:r>
        </a:p>
      </dsp:txBody>
      <dsp:txXfrm>
        <a:off x="10608490" y="4619318"/>
        <a:ext cx="2287820" cy="3986094"/>
      </dsp:txXfrm>
    </dsp:sp>
    <dsp:sp modelId="{66E4AC94-A77B-45E8-B8AB-D015C9259D13}">
      <dsp:nvSpPr>
        <dsp:cNvPr id="0" name=""/>
        <dsp:cNvSpPr/>
      </dsp:nvSpPr>
      <dsp:spPr>
        <a:xfrm>
          <a:off x="13171623" y="4548141"/>
          <a:ext cx="2430174" cy="4128448"/>
        </a:xfrm>
        <a:prstGeom prst="roundRect">
          <a:avLst>
            <a:gd name="adj" fmla="val 10000"/>
          </a:avLst>
        </a:prstGeom>
        <a:solidFill>
          <a:srgbClr val="FF8C6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 "/>
            </a:rPr>
            <a:t>Analysis of Knowledge about ICT act,2006 of participants</a:t>
          </a:r>
        </a:p>
      </dsp:txBody>
      <dsp:txXfrm>
        <a:off x="13242800" y="4619318"/>
        <a:ext cx="2287820" cy="3986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01:01:27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8E42D-1811-409B-9EA1-365DFD2A7C7D}" type="datetimeFigureOut">
              <a:rPr lang="en-US" smtClean="0"/>
              <a:t>08-Aug-23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4C00A-06A2-414A-965F-85B2DD16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4C00A-06A2-414A-965F-85B2DD16BD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4C00A-06A2-414A-965F-85B2DD16BD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0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4C00A-06A2-414A-965F-85B2DD16BD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5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4C00A-06A2-414A-965F-85B2DD16BD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4C00A-06A2-414A-965F-85B2DD16BD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6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4C00A-06A2-414A-965F-85B2DD16BD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4C00A-06A2-414A-965F-85B2DD16BD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3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F1A8-F84B-4749-B0C0-F0C1EE9B86BE}" type="datetime1">
              <a:rPr lang="en-US" smtClean="0"/>
              <a:t>08-Aug-23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18CF-E0C6-4906-B3AF-4FA434768E28}" type="datetime1">
              <a:rPr lang="en-US" smtClean="0"/>
              <a:t>08-Aug-23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6C-780E-4D47-8600-BF5305894CDD}" type="datetime1">
              <a:rPr lang="en-US" smtClean="0"/>
              <a:t>08-Aug-23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7AFC-E87D-4D4C-AF26-CCDED41953FF}" type="datetime1">
              <a:rPr lang="en-US" smtClean="0"/>
              <a:t>08-Aug-23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B879-FDD8-4F81-882C-58679298C539}" type="datetime1">
              <a:rPr lang="en-US" smtClean="0"/>
              <a:t>08-Aug-23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72A-45E1-43AE-9452-A268D857C114}" type="datetime1">
              <a:rPr lang="en-US" smtClean="0"/>
              <a:t>08-Aug-23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54B7-1D70-47B1-A981-4681B121D5EC}" type="datetime1">
              <a:rPr lang="en-US" smtClean="0"/>
              <a:t>08-Aug-23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046-4A79-4751-BF27-C3410A14D167}" type="datetime1">
              <a:rPr lang="en-US" smtClean="0"/>
              <a:t>08-Aug-23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F41F-44CA-4F7A-9662-58CD7C5B65F3}" type="datetime1">
              <a:rPr lang="en-US" smtClean="0"/>
              <a:t>08-Aug-23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0F99-7DCD-4855-AF03-9234362D6C46}" type="datetime1">
              <a:rPr lang="en-US" smtClean="0"/>
              <a:t>08-Aug-23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D20D-9286-4FA0-B398-B69DD914DA8E}" type="datetime1">
              <a:rPr lang="en-US" smtClean="0"/>
              <a:t>08-Aug-23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31D82-3558-495D-B926-33907E4E4EC1}" type="datetime1">
              <a:rPr lang="en-US" smtClean="0"/>
              <a:t>08-Aug-23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diagramQuickStyle" Target="../diagrams/quickStyle1.xml"/><Relationship Id="rId26" Type="http://schemas.openxmlformats.org/officeDocument/2006/relationships/image" Target="../media/image33.svg"/><Relationship Id="rId3" Type="http://schemas.openxmlformats.org/officeDocument/2006/relationships/image" Target="../media/image19.svg"/><Relationship Id="rId21" Type="http://schemas.openxmlformats.org/officeDocument/2006/relationships/image" Target="../media/image16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diagramLayout" Target="../diagrams/layout1.xml"/><Relationship Id="rId25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31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30.png"/><Relationship Id="rId10" Type="http://schemas.openxmlformats.org/officeDocument/2006/relationships/image" Target="../media/image7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3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21" Type="http://schemas.openxmlformats.org/officeDocument/2006/relationships/image" Target="../media/image35.svg"/><Relationship Id="rId7" Type="http://schemas.openxmlformats.org/officeDocument/2006/relationships/image" Target="../media/image8.svg"/><Relationship Id="rId12" Type="http://schemas.openxmlformats.org/officeDocument/2006/relationships/image" Target="../media/image32.png"/><Relationship Id="rId1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svg"/><Relationship Id="rId5" Type="http://schemas.openxmlformats.org/officeDocument/2006/relationships/image" Target="../media/image4.svg"/><Relationship Id="rId15" Type="http://schemas.openxmlformats.org/officeDocument/2006/relationships/image" Target="../media/image19.svg"/><Relationship Id="rId10" Type="http://schemas.openxmlformats.org/officeDocument/2006/relationships/image" Target="../media/image30.png"/><Relationship Id="rId19" Type="http://schemas.openxmlformats.org/officeDocument/2006/relationships/image" Target="../media/image17.sv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9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3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21" Type="http://schemas.openxmlformats.org/officeDocument/2006/relationships/image" Target="../media/image35.svg"/><Relationship Id="rId7" Type="http://schemas.openxmlformats.org/officeDocument/2006/relationships/image" Target="../media/image8.svg"/><Relationship Id="rId12" Type="http://schemas.openxmlformats.org/officeDocument/2006/relationships/image" Target="../media/image32.png"/><Relationship Id="rId1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svg"/><Relationship Id="rId5" Type="http://schemas.openxmlformats.org/officeDocument/2006/relationships/image" Target="../media/image4.svg"/><Relationship Id="rId15" Type="http://schemas.openxmlformats.org/officeDocument/2006/relationships/image" Target="../media/image19.svg"/><Relationship Id="rId10" Type="http://schemas.openxmlformats.org/officeDocument/2006/relationships/image" Target="../media/image30.png"/><Relationship Id="rId19" Type="http://schemas.openxmlformats.org/officeDocument/2006/relationships/image" Target="../media/image17.sv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svg"/><Relationship Id="rId18" Type="http://schemas.openxmlformats.org/officeDocument/2006/relationships/image" Target="../media/image18.png"/><Relationship Id="rId3" Type="http://schemas.openxmlformats.org/officeDocument/2006/relationships/image" Target="../media/image2.svg"/><Relationship Id="rId21" Type="http://schemas.openxmlformats.org/officeDocument/2006/relationships/image" Target="../media/image35.svg"/><Relationship Id="rId7" Type="http://schemas.openxmlformats.org/officeDocument/2006/relationships/image" Target="../media/image6.svg"/><Relationship Id="rId12" Type="http://schemas.openxmlformats.org/officeDocument/2006/relationships/image" Target="../media/image16.png"/><Relationship Id="rId17" Type="http://schemas.openxmlformats.org/officeDocument/2006/relationships/image" Target="../media/image40.sv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38.svg"/><Relationship Id="rId10" Type="http://schemas.openxmlformats.org/officeDocument/2006/relationships/image" Target="../media/image11.png"/><Relationship Id="rId19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9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21.svg"/><Relationship Id="rId15" Type="http://schemas.openxmlformats.org/officeDocument/2006/relationships/image" Target="../media/image17.sv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8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1.png"/><Relationship Id="rId18" Type="http://schemas.openxmlformats.org/officeDocument/2006/relationships/image" Target="../media/image19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10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6.png"/><Relationship Id="rId17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9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5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6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7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0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29.svg"/><Relationship Id="rId2" Type="http://schemas.openxmlformats.org/officeDocument/2006/relationships/image" Target="../media/image18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31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">
            <a:extLst>
              <a:ext uri="{FF2B5EF4-FFF2-40B4-BE49-F238E27FC236}">
                <a16:creationId xmlns:a16="http://schemas.microsoft.com/office/drawing/2014/main" id="{8BE78561-4882-4080-9489-11B1FA0190CA}"/>
              </a:ext>
            </a:extLst>
          </p:cNvPr>
          <p:cNvGrpSpPr/>
          <p:nvPr/>
        </p:nvGrpSpPr>
        <p:grpSpPr>
          <a:xfrm>
            <a:off x="362214" y="319420"/>
            <a:ext cx="2323166" cy="9952960"/>
            <a:chOff x="0" y="0"/>
            <a:chExt cx="611863" cy="2621356"/>
          </a:xfrm>
        </p:grpSpPr>
        <p:sp>
          <p:nvSpPr>
            <p:cNvPr id="48" name="Freeform 3">
              <a:extLst>
                <a:ext uri="{FF2B5EF4-FFF2-40B4-BE49-F238E27FC236}">
                  <a16:creationId xmlns:a16="http://schemas.microsoft.com/office/drawing/2014/main" id="{41143AAC-496B-4021-9669-3D8F899741DD}"/>
                </a:ext>
              </a:extLst>
            </p:cNvPr>
            <p:cNvSpPr/>
            <p:nvPr/>
          </p:nvSpPr>
          <p:spPr>
            <a:xfrm>
              <a:off x="0" y="0"/>
              <a:ext cx="611863" cy="2621356"/>
            </a:xfrm>
            <a:custGeom>
              <a:avLst/>
              <a:gdLst/>
              <a:ahLst/>
              <a:cxnLst/>
              <a:rect l="l" t="t" r="r" b="b"/>
              <a:pathLst>
                <a:path w="611863" h="2621356">
                  <a:moveTo>
                    <a:pt x="209947" y="0"/>
                  </a:moveTo>
                  <a:lnTo>
                    <a:pt x="401916" y="0"/>
                  </a:lnTo>
                  <a:cubicBezTo>
                    <a:pt x="457597" y="0"/>
                    <a:pt x="510998" y="22119"/>
                    <a:pt x="550371" y="61492"/>
                  </a:cubicBezTo>
                  <a:cubicBezTo>
                    <a:pt x="589743" y="100865"/>
                    <a:pt x="611863" y="154265"/>
                    <a:pt x="611863" y="209947"/>
                  </a:cubicBezTo>
                  <a:lnTo>
                    <a:pt x="611863" y="2411409"/>
                  </a:lnTo>
                  <a:cubicBezTo>
                    <a:pt x="611863" y="2527359"/>
                    <a:pt x="517866" y="2621356"/>
                    <a:pt x="401916" y="2621356"/>
                  </a:cubicBezTo>
                  <a:lnTo>
                    <a:pt x="209947" y="2621356"/>
                  </a:lnTo>
                  <a:cubicBezTo>
                    <a:pt x="93996" y="2621356"/>
                    <a:pt x="0" y="2527359"/>
                    <a:pt x="0" y="2411409"/>
                  </a:cubicBezTo>
                  <a:lnTo>
                    <a:pt x="0" y="209947"/>
                  </a:lnTo>
                  <a:cubicBezTo>
                    <a:pt x="0" y="93996"/>
                    <a:pt x="93996" y="0"/>
                    <a:pt x="209947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49" name="TextBox 4">
              <a:extLst>
                <a:ext uri="{FF2B5EF4-FFF2-40B4-BE49-F238E27FC236}">
                  <a16:creationId xmlns:a16="http://schemas.microsoft.com/office/drawing/2014/main" id="{A8428517-19F7-4A3D-8B74-F1DAEE816B2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581CBE-0612-4B3F-9126-637A7844CE1A}"/>
              </a:ext>
            </a:extLst>
          </p:cNvPr>
          <p:cNvGrpSpPr/>
          <p:nvPr/>
        </p:nvGrpSpPr>
        <p:grpSpPr>
          <a:xfrm>
            <a:off x="637220" y="1099131"/>
            <a:ext cx="1387838" cy="8451194"/>
            <a:chOff x="484820" y="946731"/>
            <a:chExt cx="1387838" cy="8451194"/>
          </a:xfrm>
        </p:grpSpPr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722FEBF1-5A0D-4721-A582-B642C666549D}"/>
                </a:ext>
              </a:extLst>
            </p:cNvPr>
            <p:cNvSpPr/>
            <p:nvPr/>
          </p:nvSpPr>
          <p:spPr>
            <a:xfrm>
              <a:off x="628726" y="2362932"/>
              <a:ext cx="550013" cy="467511"/>
            </a:xfrm>
            <a:custGeom>
              <a:avLst/>
              <a:gdLst/>
              <a:ahLst/>
              <a:cxnLst/>
              <a:rect l="l" t="t" r="r" b="b"/>
              <a:pathLst>
                <a:path w="550013" h="467511">
                  <a:moveTo>
                    <a:pt x="0" y="0"/>
                  </a:moveTo>
                  <a:lnTo>
                    <a:pt x="550013" y="0"/>
                  </a:lnTo>
                  <a:lnTo>
                    <a:pt x="550013" y="467511"/>
                  </a:lnTo>
                  <a:lnTo>
                    <a:pt x="0" y="467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A3935253-CC5A-4B17-93A3-49999B1A8175}"/>
                </a:ext>
              </a:extLst>
            </p:cNvPr>
            <p:cNvSpPr/>
            <p:nvPr/>
          </p:nvSpPr>
          <p:spPr>
            <a:xfrm>
              <a:off x="628726" y="3583194"/>
              <a:ext cx="550013" cy="550013"/>
            </a:xfrm>
            <a:custGeom>
              <a:avLst/>
              <a:gdLst/>
              <a:ahLst/>
              <a:cxnLst/>
              <a:rect l="l" t="t" r="r" b="b"/>
              <a:pathLst>
                <a:path w="550013" h="550013">
                  <a:moveTo>
                    <a:pt x="0" y="0"/>
                  </a:moveTo>
                  <a:lnTo>
                    <a:pt x="550013" y="0"/>
                  </a:lnTo>
                  <a:lnTo>
                    <a:pt x="550013" y="550013"/>
                  </a:lnTo>
                  <a:lnTo>
                    <a:pt x="0" y="55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610ED08D-8FC3-456A-A1C3-DF4647886553}"/>
                </a:ext>
              </a:extLst>
            </p:cNvPr>
            <p:cNvSpPr/>
            <p:nvPr/>
          </p:nvSpPr>
          <p:spPr>
            <a:xfrm>
              <a:off x="628726" y="4885682"/>
              <a:ext cx="550013" cy="443010"/>
            </a:xfrm>
            <a:custGeom>
              <a:avLst/>
              <a:gdLst/>
              <a:ahLst/>
              <a:cxnLst/>
              <a:rect l="l" t="t" r="r" b="b"/>
              <a:pathLst>
                <a:path w="550013" h="443010">
                  <a:moveTo>
                    <a:pt x="0" y="0"/>
                  </a:moveTo>
                  <a:lnTo>
                    <a:pt x="550013" y="0"/>
                  </a:lnTo>
                  <a:lnTo>
                    <a:pt x="550013" y="443010"/>
                  </a:lnTo>
                  <a:lnTo>
                    <a:pt x="0" y="443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BDF4826B-3D8F-4BE0-B84C-67BFB08D1016}"/>
                </a:ext>
              </a:extLst>
            </p:cNvPr>
            <p:cNvSpPr/>
            <p:nvPr/>
          </p:nvSpPr>
          <p:spPr>
            <a:xfrm>
              <a:off x="628726" y="8847912"/>
              <a:ext cx="550013" cy="550013"/>
            </a:xfrm>
            <a:custGeom>
              <a:avLst/>
              <a:gdLst/>
              <a:ahLst/>
              <a:cxnLst/>
              <a:rect l="l" t="t" r="r" b="b"/>
              <a:pathLst>
                <a:path w="550013" h="550013">
                  <a:moveTo>
                    <a:pt x="0" y="0"/>
                  </a:moveTo>
                  <a:lnTo>
                    <a:pt x="550013" y="0"/>
                  </a:lnTo>
                  <a:lnTo>
                    <a:pt x="550013" y="550013"/>
                  </a:lnTo>
                  <a:lnTo>
                    <a:pt x="0" y="55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A4FA9B94-3574-456A-B484-8DD0B76C7241}"/>
                </a:ext>
              </a:extLst>
            </p:cNvPr>
            <p:cNvSpPr/>
            <p:nvPr/>
          </p:nvSpPr>
          <p:spPr>
            <a:xfrm>
              <a:off x="628726" y="6081167"/>
              <a:ext cx="550013" cy="711782"/>
            </a:xfrm>
            <a:custGeom>
              <a:avLst/>
              <a:gdLst/>
              <a:ahLst/>
              <a:cxnLst/>
              <a:rect l="l" t="t" r="r" b="b"/>
              <a:pathLst>
                <a:path w="550013" h="711782">
                  <a:moveTo>
                    <a:pt x="0" y="0"/>
                  </a:moveTo>
                  <a:lnTo>
                    <a:pt x="550013" y="0"/>
                  </a:lnTo>
                  <a:lnTo>
                    <a:pt x="550013" y="711782"/>
                  </a:lnTo>
                  <a:lnTo>
                    <a:pt x="0" y="711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4EE4CA4F-FA2B-4B28-8813-0D4E5AC5C378}"/>
                </a:ext>
              </a:extLst>
            </p:cNvPr>
            <p:cNvSpPr/>
            <p:nvPr/>
          </p:nvSpPr>
          <p:spPr>
            <a:xfrm>
              <a:off x="628726" y="7545424"/>
              <a:ext cx="550013" cy="550013"/>
            </a:xfrm>
            <a:custGeom>
              <a:avLst/>
              <a:gdLst/>
              <a:ahLst/>
              <a:cxnLst/>
              <a:rect l="l" t="t" r="r" b="b"/>
              <a:pathLst>
                <a:path w="550013" h="550013">
                  <a:moveTo>
                    <a:pt x="0" y="0"/>
                  </a:moveTo>
                  <a:lnTo>
                    <a:pt x="550013" y="0"/>
                  </a:lnTo>
                  <a:lnTo>
                    <a:pt x="550013" y="550013"/>
                  </a:lnTo>
                  <a:lnTo>
                    <a:pt x="0" y="55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7" name="Group 23">
              <a:extLst>
                <a:ext uri="{FF2B5EF4-FFF2-40B4-BE49-F238E27FC236}">
                  <a16:creationId xmlns:a16="http://schemas.microsoft.com/office/drawing/2014/main" id="{EC925B4B-8353-4D92-BD01-90538A12CE3C}"/>
                </a:ext>
              </a:extLst>
            </p:cNvPr>
            <p:cNvGrpSpPr/>
            <p:nvPr/>
          </p:nvGrpSpPr>
          <p:grpSpPr>
            <a:xfrm>
              <a:off x="484820" y="946731"/>
              <a:ext cx="1387838" cy="961005"/>
              <a:chOff x="0" y="0"/>
              <a:chExt cx="365521" cy="253104"/>
            </a:xfrm>
          </p:grpSpPr>
          <p:sp>
            <p:nvSpPr>
              <p:cNvPr id="59" name="Freeform 24">
                <a:extLst>
                  <a:ext uri="{FF2B5EF4-FFF2-40B4-BE49-F238E27FC236}">
                    <a16:creationId xmlns:a16="http://schemas.microsoft.com/office/drawing/2014/main" id="{76805D84-E633-4E61-8EDC-FA8A2D7AEC60}"/>
                  </a:ext>
                </a:extLst>
              </p:cNvPr>
              <p:cNvSpPr/>
              <p:nvPr/>
            </p:nvSpPr>
            <p:spPr>
              <a:xfrm>
                <a:off x="0" y="0"/>
                <a:ext cx="365521" cy="253104"/>
              </a:xfrm>
              <a:custGeom>
                <a:avLst/>
                <a:gdLst/>
                <a:ahLst/>
                <a:cxnLst/>
                <a:rect l="l" t="t" r="r" b="b"/>
                <a:pathLst>
                  <a:path w="365521" h="253104">
                    <a:moveTo>
                      <a:pt x="126552" y="0"/>
                    </a:moveTo>
                    <a:lnTo>
                      <a:pt x="238969" y="0"/>
                    </a:lnTo>
                    <a:cubicBezTo>
                      <a:pt x="308862" y="0"/>
                      <a:pt x="365521" y="56659"/>
                      <a:pt x="365521" y="126552"/>
                    </a:cubicBezTo>
                    <a:lnTo>
                      <a:pt x="365521" y="126552"/>
                    </a:lnTo>
                    <a:cubicBezTo>
                      <a:pt x="365521" y="196445"/>
                      <a:pt x="308862" y="253104"/>
                      <a:pt x="238969" y="253104"/>
                    </a:cubicBezTo>
                    <a:lnTo>
                      <a:pt x="126552" y="253104"/>
                    </a:lnTo>
                    <a:cubicBezTo>
                      <a:pt x="56659" y="253104"/>
                      <a:pt x="0" y="196445"/>
                      <a:pt x="0" y="126552"/>
                    </a:cubicBezTo>
                    <a:lnTo>
                      <a:pt x="0" y="126552"/>
                    </a:lnTo>
                    <a:cubicBezTo>
                      <a:pt x="0" y="56659"/>
                      <a:pt x="56659" y="0"/>
                      <a:pt x="126552" y="0"/>
                    </a:cubicBezTo>
                    <a:close/>
                  </a:path>
                </a:pathLst>
              </a:custGeom>
              <a:solidFill>
                <a:srgbClr val="FFEEEA"/>
              </a:solidFill>
            </p:spPr>
          </p:sp>
          <p:sp>
            <p:nvSpPr>
              <p:cNvPr id="60" name="TextBox 25">
                <a:extLst>
                  <a:ext uri="{FF2B5EF4-FFF2-40B4-BE49-F238E27FC236}">
                    <a16:creationId xmlns:a16="http://schemas.microsoft.com/office/drawing/2014/main" id="{7A90D019-34D8-4B59-A748-617EA57CB87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30AB86A2-F4AA-4CB2-9E15-4C3D5C3989F1}"/>
                </a:ext>
              </a:extLst>
            </p:cNvPr>
            <p:cNvSpPr/>
            <p:nvPr/>
          </p:nvSpPr>
          <p:spPr>
            <a:xfrm>
              <a:off x="628726" y="1244010"/>
              <a:ext cx="550013" cy="366446"/>
            </a:xfrm>
            <a:custGeom>
              <a:avLst/>
              <a:gdLst/>
              <a:ahLst/>
              <a:cxnLst/>
              <a:rect l="l" t="t" r="r" b="b"/>
              <a:pathLst>
                <a:path w="550013" h="366446">
                  <a:moveTo>
                    <a:pt x="0" y="0"/>
                  </a:moveTo>
                  <a:lnTo>
                    <a:pt x="550013" y="0"/>
                  </a:lnTo>
                  <a:lnTo>
                    <a:pt x="550013" y="366447"/>
                  </a:lnTo>
                  <a:lnTo>
                    <a:pt x="0" y="366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2"/>
          <p:cNvGrpSpPr/>
          <p:nvPr/>
        </p:nvGrpSpPr>
        <p:grpSpPr>
          <a:xfrm>
            <a:off x="209814" y="167020"/>
            <a:ext cx="2323166" cy="9952960"/>
            <a:chOff x="0" y="0"/>
            <a:chExt cx="611863" cy="2621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863" cy="2621356"/>
            </a:xfrm>
            <a:custGeom>
              <a:avLst/>
              <a:gdLst/>
              <a:ahLst/>
              <a:cxnLst/>
              <a:rect l="l" t="t" r="r" b="b"/>
              <a:pathLst>
                <a:path w="611863" h="2621356">
                  <a:moveTo>
                    <a:pt x="209947" y="0"/>
                  </a:moveTo>
                  <a:lnTo>
                    <a:pt x="401916" y="0"/>
                  </a:lnTo>
                  <a:cubicBezTo>
                    <a:pt x="457597" y="0"/>
                    <a:pt x="510998" y="22119"/>
                    <a:pt x="550371" y="61492"/>
                  </a:cubicBezTo>
                  <a:cubicBezTo>
                    <a:pt x="589743" y="100865"/>
                    <a:pt x="611863" y="154265"/>
                    <a:pt x="611863" y="209947"/>
                  </a:cubicBezTo>
                  <a:lnTo>
                    <a:pt x="611863" y="2411409"/>
                  </a:lnTo>
                  <a:cubicBezTo>
                    <a:pt x="611863" y="2527359"/>
                    <a:pt x="517866" y="2621356"/>
                    <a:pt x="401916" y="2621356"/>
                  </a:cubicBezTo>
                  <a:lnTo>
                    <a:pt x="209947" y="2621356"/>
                  </a:lnTo>
                  <a:cubicBezTo>
                    <a:pt x="93996" y="2621356"/>
                    <a:pt x="0" y="2527359"/>
                    <a:pt x="0" y="2411409"/>
                  </a:cubicBezTo>
                  <a:lnTo>
                    <a:pt x="0" y="209947"/>
                  </a:lnTo>
                  <a:cubicBezTo>
                    <a:pt x="0" y="93996"/>
                    <a:pt x="93996" y="0"/>
                    <a:pt x="209947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7652" y="0"/>
            <a:ext cx="16967860" cy="10287000"/>
            <a:chOff x="0" y="0"/>
            <a:chExt cx="44689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8902" cy="2709333"/>
            </a:xfrm>
            <a:custGeom>
              <a:avLst/>
              <a:gdLst/>
              <a:ahLst/>
              <a:cxnLst/>
              <a:rect l="l" t="t" r="r" b="b"/>
              <a:pathLst>
                <a:path w="4468902" h="2709333">
                  <a:moveTo>
                    <a:pt x="28745" y="0"/>
                  </a:moveTo>
                  <a:lnTo>
                    <a:pt x="4440156" y="0"/>
                  </a:lnTo>
                  <a:cubicBezTo>
                    <a:pt x="4456032" y="0"/>
                    <a:pt x="4468902" y="12870"/>
                    <a:pt x="4468902" y="28745"/>
                  </a:cubicBezTo>
                  <a:lnTo>
                    <a:pt x="4468902" y="2680588"/>
                  </a:lnTo>
                  <a:cubicBezTo>
                    <a:pt x="4468902" y="2696464"/>
                    <a:pt x="4456032" y="2709333"/>
                    <a:pt x="4440156" y="2709333"/>
                  </a:cubicBezTo>
                  <a:lnTo>
                    <a:pt x="28745" y="2709333"/>
                  </a:lnTo>
                  <a:cubicBezTo>
                    <a:pt x="12870" y="2709333"/>
                    <a:pt x="0" y="2696464"/>
                    <a:pt x="0" y="2680588"/>
                  </a:cubicBezTo>
                  <a:lnTo>
                    <a:pt x="0" y="28745"/>
                  </a:lnTo>
                  <a:cubicBezTo>
                    <a:pt x="0" y="12870"/>
                    <a:pt x="12870" y="0"/>
                    <a:pt x="28745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EB847-382A-4D83-B305-8E1BA393A747}"/>
              </a:ext>
            </a:extLst>
          </p:cNvPr>
          <p:cNvGrpSpPr/>
          <p:nvPr/>
        </p:nvGrpSpPr>
        <p:grpSpPr>
          <a:xfrm>
            <a:off x="484820" y="946731"/>
            <a:ext cx="1387838" cy="8451194"/>
            <a:chOff x="484820" y="946731"/>
            <a:chExt cx="1387838" cy="8451194"/>
          </a:xfrm>
        </p:grpSpPr>
        <p:sp>
          <p:nvSpPr>
            <p:cNvPr id="12" name="Freeform 12"/>
            <p:cNvSpPr/>
            <p:nvPr/>
          </p:nvSpPr>
          <p:spPr>
            <a:xfrm>
              <a:off x="628726" y="2362932"/>
              <a:ext cx="550013" cy="467511"/>
            </a:xfrm>
            <a:custGeom>
              <a:avLst/>
              <a:gdLst/>
              <a:ahLst/>
              <a:cxnLst/>
              <a:rect l="l" t="t" r="r" b="b"/>
              <a:pathLst>
                <a:path w="550013" h="467511">
                  <a:moveTo>
                    <a:pt x="0" y="0"/>
                  </a:moveTo>
                  <a:lnTo>
                    <a:pt x="550013" y="0"/>
                  </a:lnTo>
                  <a:lnTo>
                    <a:pt x="550013" y="467511"/>
                  </a:lnTo>
                  <a:lnTo>
                    <a:pt x="0" y="467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628726" y="3583194"/>
              <a:ext cx="550013" cy="550013"/>
            </a:xfrm>
            <a:custGeom>
              <a:avLst/>
              <a:gdLst/>
              <a:ahLst/>
              <a:cxnLst/>
              <a:rect l="l" t="t" r="r" b="b"/>
              <a:pathLst>
                <a:path w="550013" h="550013">
                  <a:moveTo>
                    <a:pt x="0" y="0"/>
                  </a:moveTo>
                  <a:lnTo>
                    <a:pt x="550013" y="0"/>
                  </a:lnTo>
                  <a:lnTo>
                    <a:pt x="550013" y="550013"/>
                  </a:lnTo>
                  <a:lnTo>
                    <a:pt x="0" y="55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628726" y="4885682"/>
              <a:ext cx="550013" cy="443010"/>
            </a:xfrm>
            <a:custGeom>
              <a:avLst/>
              <a:gdLst/>
              <a:ahLst/>
              <a:cxnLst/>
              <a:rect l="l" t="t" r="r" b="b"/>
              <a:pathLst>
                <a:path w="550013" h="443010">
                  <a:moveTo>
                    <a:pt x="0" y="0"/>
                  </a:moveTo>
                  <a:lnTo>
                    <a:pt x="550013" y="0"/>
                  </a:lnTo>
                  <a:lnTo>
                    <a:pt x="550013" y="443010"/>
                  </a:lnTo>
                  <a:lnTo>
                    <a:pt x="0" y="443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628726" y="8847912"/>
              <a:ext cx="550013" cy="550013"/>
            </a:xfrm>
            <a:custGeom>
              <a:avLst/>
              <a:gdLst/>
              <a:ahLst/>
              <a:cxnLst/>
              <a:rect l="l" t="t" r="r" b="b"/>
              <a:pathLst>
                <a:path w="550013" h="550013">
                  <a:moveTo>
                    <a:pt x="0" y="0"/>
                  </a:moveTo>
                  <a:lnTo>
                    <a:pt x="550013" y="0"/>
                  </a:lnTo>
                  <a:lnTo>
                    <a:pt x="550013" y="550013"/>
                  </a:lnTo>
                  <a:lnTo>
                    <a:pt x="0" y="55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628726" y="6081167"/>
              <a:ext cx="550013" cy="711782"/>
            </a:xfrm>
            <a:custGeom>
              <a:avLst/>
              <a:gdLst/>
              <a:ahLst/>
              <a:cxnLst/>
              <a:rect l="l" t="t" r="r" b="b"/>
              <a:pathLst>
                <a:path w="550013" h="711782">
                  <a:moveTo>
                    <a:pt x="0" y="0"/>
                  </a:moveTo>
                  <a:lnTo>
                    <a:pt x="550013" y="0"/>
                  </a:lnTo>
                  <a:lnTo>
                    <a:pt x="550013" y="711782"/>
                  </a:lnTo>
                  <a:lnTo>
                    <a:pt x="0" y="711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628726" y="7545424"/>
              <a:ext cx="550013" cy="550013"/>
            </a:xfrm>
            <a:custGeom>
              <a:avLst/>
              <a:gdLst/>
              <a:ahLst/>
              <a:cxnLst/>
              <a:rect l="l" t="t" r="r" b="b"/>
              <a:pathLst>
                <a:path w="550013" h="550013">
                  <a:moveTo>
                    <a:pt x="0" y="0"/>
                  </a:moveTo>
                  <a:lnTo>
                    <a:pt x="550013" y="0"/>
                  </a:lnTo>
                  <a:lnTo>
                    <a:pt x="550013" y="550013"/>
                  </a:lnTo>
                  <a:lnTo>
                    <a:pt x="0" y="55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3" name="Group 23"/>
            <p:cNvGrpSpPr/>
            <p:nvPr/>
          </p:nvGrpSpPr>
          <p:grpSpPr>
            <a:xfrm>
              <a:off x="484820" y="946731"/>
              <a:ext cx="1387838" cy="961005"/>
              <a:chOff x="0" y="0"/>
              <a:chExt cx="365521" cy="25310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65521" cy="253104"/>
              </a:xfrm>
              <a:custGeom>
                <a:avLst/>
                <a:gdLst/>
                <a:ahLst/>
                <a:cxnLst/>
                <a:rect l="l" t="t" r="r" b="b"/>
                <a:pathLst>
                  <a:path w="365521" h="253104">
                    <a:moveTo>
                      <a:pt x="126552" y="0"/>
                    </a:moveTo>
                    <a:lnTo>
                      <a:pt x="238969" y="0"/>
                    </a:lnTo>
                    <a:cubicBezTo>
                      <a:pt x="308862" y="0"/>
                      <a:pt x="365521" y="56659"/>
                      <a:pt x="365521" y="126552"/>
                    </a:cubicBezTo>
                    <a:lnTo>
                      <a:pt x="365521" y="126552"/>
                    </a:lnTo>
                    <a:cubicBezTo>
                      <a:pt x="365521" y="196445"/>
                      <a:pt x="308862" y="253104"/>
                      <a:pt x="238969" y="253104"/>
                    </a:cubicBezTo>
                    <a:lnTo>
                      <a:pt x="126552" y="253104"/>
                    </a:lnTo>
                    <a:cubicBezTo>
                      <a:pt x="56659" y="253104"/>
                      <a:pt x="0" y="196445"/>
                      <a:pt x="0" y="126552"/>
                    </a:cubicBezTo>
                    <a:lnTo>
                      <a:pt x="0" y="126552"/>
                    </a:lnTo>
                    <a:cubicBezTo>
                      <a:pt x="0" y="56659"/>
                      <a:pt x="56659" y="0"/>
                      <a:pt x="126552" y="0"/>
                    </a:cubicBezTo>
                    <a:close/>
                  </a:path>
                </a:pathLst>
              </a:custGeom>
              <a:solidFill>
                <a:srgbClr val="FFEEEA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628726" y="1244010"/>
              <a:ext cx="550013" cy="366446"/>
            </a:xfrm>
            <a:custGeom>
              <a:avLst/>
              <a:gdLst/>
              <a:ahLst/>
              <a:cxnLst/>
              <a:rect l="l" t="t" r="r" b="b"/>
              <a:pathLst>
                <a:path w="550013" h="366446">
                  <a:moveTo>
                    <a:pt x="0" y="0"/>
                  </a:moveTo>
                  <a:lnTo>
                    <a:pt x="550013" y="0"/>
                  </a:lnTo>
                  <a:lnTo>
                    <a:pt x="550013" y="366447"/>
                  </a:lnTo>
                  <a:lnTo>
                    <a:pt x="0" y="366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TextBox 3">
            <a:extLst>
              <a:ext uri="{FF2B5EF4-FFF2-40B4-BE49-F238E27FC236}">
                <a16:creationId xmlns:a16="http://schemas.microsoft.com/office/drawing/2014/main" id="{E90CEAF6-62AA-4CA9-9846-E3C0534B52FC}"/>
              </a:ext>
            </a:extLst>
          </p:cNvPr>
          <p:cNvSpPr txBox="1"/>
          <p:nvPr/>
        </p:nvSpPr>
        <p:spPr>
          <a:xfrm>
            <a:off x="1735081" y="4185703"/>
            <a:ext cx="16372602" cy="1923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CB785D"/>
                </a:solidFill>
                <a:effectLst/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‘ Prevalence of cyberbullying and its associated factors among young adults and adolescents in Bangladesh ‘</a:t>
            </a:r>
          </a:p>
        </p:txBody>
      </p:sp>
      <p:pic>
        <p:nvPicPr>
          <p:cNvPr id="28" name="image1.png" descr="Independent_University,_Bangladesh_logo">
            <a:extLst>
              <a:ext uri="{FF2B5EF4-FFF2-40B4-BE49-F238E27FC236}">
                <a16:creationId xmlns:a16="http://schemas.microsoft.com/office/drawing/2014/main" id="{F1D3E10F-B062-4B12-8BBF-3EA292651CA8}"/>
              </a:ext>
            </a:extLst>
          </p:cNvPr>
          <p:cNvPicPr preferRelativeResize="0"/>
          <p:nvPr/>
        </p:nvPicPr>
        <p:blipFill>
          <a:blip r:embed="rId16"/>
          <a:srcRect/>
          <a:stretch>
            <a:fillRect/>
          </a:stretch>
        </p:blipFill>
        <p:spPr>
          <a:xfrm>
            <a:off x="7090100" y="235437"/>
            <a:ext cx="4495800" cy="3581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E2F0D6-CFB8-4D50-9EDF-5A2F93FA02DF}"/>
              </a:ext>
            </a:extLst>
          </p:cNvPr>
          <p:cNvSpPr txBox="1"/>
          <p:nvPr/>
        </p:nvSpPr>
        <p:spPr>
          <a:xfrm>
            <a:off x="5334000" y="6792949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ontserrat" panose="00000500000000000000" pitchFamily="2" charset="0"/>
                <a:ea typeface="Microsoft JhengHei Light" panose="020B0304030504040204" charset="-120"/>
                <a:sym typeface="+mn-ea"/>
              </a:rPr>
              <a:t>Presented by </a:t>
            </a:r>
            <a:br>
              <a:rPr lang="en-US" sz="2400" dirty="0">
                <a:latin typeface="Montserrat" panose="00000500000000000000" pitchFamily="2" charset="0"/>
                <a:ea typeface="Microsoft JhengHei Light" panose="020B0304030504040204" charset="-120"/>
              </a:rPr>
            </a:br>
            <a:r>
              <a:rPr lang="en-US" sz="2400" dirty="0">
                <a:latin typeface="Montserrat" panose="00000500000000000000" pitchFamily="2" charset="0"/>
                <a:ea typeface="Microsoft JhengHei Light" panose="020B0304030504040204" charset="-120"/>
                <a:sym typeface="+mn-ea"/>
              </a:rPr>
              <a:t>Dr. Md. Naimur Rahman</a:t>
            </a:r>
            <a:br>
              <a:rPr lang="en-US" sz="2400" dirty="0">
                <a:latin typeface="Montserrat" panose="00000500000000000000" pitchFamily="2" charset="0"/>
                <a:ea typeface="Microsoft JhengHei Light" panose="020B0304030504040204" charset="-120"/>
              </a:rPr>
            </a:br>
            <a:r>
              <a:rPr lang="en-US" sz="2400" dirty="0">
                <a:latin typeface="Montserrat" panose="00000500000000000000" pitchFamily="2" charset="0"/>
                <a:ea typeface="Microsoft JhengHei Light" panose="020B0304030504040204" charset="-120"/>
                <a:sym typeface="+mn-ea"/>
              </a:rPr>
              <a:t>ID: 2130824</a:t>
            </a:r>
            <a:br>
              <a:rPr lang="en-US" sz="2400" dirty="0">
                <a:latin typeface="Montserrat" panose="00000500000000000000" pitchFamily="2" charset="0"/>
                <a:ea typeface="Microsoft JhengHei Light" panose="020B0304030504040204" charset="-120"/>
                <a:sym typeface="+mn-ea"/>
              </a:rPr>
            </a:br>
            <a:r>
              <a:rPr lang="en-US" sz="2400" dirty="0">
                <a:latin typeface="Montserrat" panose="00000500000000000000" pitchFamily="2" charset="0"/>
                <a:ea typeface="Microsoft JhengHei Light" panose="020B0304030504040204" charset="-120"/>
                <a:sym typeface="+mn-ea"/>
              </a:rPr>
              <a:t>Department of Public Health</a:t>
            </a:r>
            <a:br>
              <a:rPr lang="en-US" sz="2400" dirty="0">
                <a:latin typeface="Montserrat" panose="00000500000000000000" pitchFamily="2" charset="0"/>
                <a:ea typeface="Microsoft JhengHei Light" panose="020B0304030504040204" charset="-120"/>
              </a:rPr>
            </a:br>
            <a:r>
              <a:rPr lang="en-US" sz="2400" dirty="0">
                <a:latin typeface="Montserrat" panose="00000500000000000000" pitchFamily="2" charset="0"/>
                <a:ea typeface="Microsoft JhengHei Light" panose="020B0304030504040204" charset="-120"/>
                <a:sym typeface="+mn-ea"/>
              </a:rPr>
              <a:t>School of Pharmacy and Public Health</a:t>
            </a:r>
            <a:br>
              <a:rPr lang="en-US" sz="2400" dirty="0">
                <a:latin typeface="Montserrat" panose="00000500000000000000" pitchFamily="2" charset="0"/>
                <a:ea typeface="Microsoft JhengHei Light" panose="020B0304030504040204" charset="-120"/>
              </a:rPr>
            </a:br>
            <a:r>
              <a:rPr lang="en-US" sz="2400" dirty="0">
                <a:latin typeface="Montserrat" panose="00000500000000000000" pitchFamily="2" charset="0"/>
                <a:ea typeface="Microsoft JhengHei Light" panose="020B0304030504040204" charset="-120"/>
                <a:sym typeface="+mn-ea"/>
              </a:rPr>
              <a:t>Independent University, Bangladesh</a:t>
            </a:r>
            <a:endParaRPr lang="en-US" sz="2400" dirty="0">
              <a:latin typeface="Montserrat" panose="00000500000000000000" pitchFamily="2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F9640C-771A-424D-9206-A208DAA2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00200" y="0"/>
            <a:ext cx="16967860" cy="10287000"/>
            <a:chOff x="0" y="0"/>
            <a:chExt cx="44689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8902" cy="2709333"/>
            </a:xfrm>
            <a:custGeom>
              <a:avLst/>
              <a:gdLst/>
              <a:ahLst/>
              <a:cxnLst/>
              <a:rect l="l" t="t" r="r" b="b"/>
              <a:pathLst>
                <a:path w="4468902" h="2709333">
                  <a:moveTo>
                    <a:pt x="28745" y="0"/>
                  </a:moveTo>
                  <a:lnTo>
                    <a:pt x="4440156" y="0"/>
                  </a:lnTo>
                  <a:cubicBezTo>
                    <a:pt x="4456032" y="0"/>
                    <a:pt x="4468902" y="12870"/>
                    <a:pt x="4468902" y="28745"/>
                  </a:cubicBezTo>
                  <a:lnTo>
                    <a:pt x="4468902" y="2680588"/>
                  </a:lnTo>
                  <a:cubicBezTo>
                    <a:pt x="4468902" y="2696464"/>
                    <a:pt x="4456032" y="2709333"/>
                    <a:pt x="4440156" y="2709333"/>
                  </a:cubicBezTo>
                  <a:lnTo>
                    <a:pt x="28745" y="2709333"/>
                  </a:lnTo>
                  <a:cubicBezTo>
                    <a:pt x="12870" y="2709333"/>
                    <a:pt x="0" y="2696464"/>
                    <a:pt x="0" y="2680588"/>
                  </a:cubicBezTo>
                  <a:lnTo>
                    <a:pt x="0" y="28745"/>
                  </a:lnTo>
                  <a:cubicBezTo>
                    <a:pt x="0" y="12870"/>
                    <a:pt x="12870" y="0"/>
                    <a:pt x="28745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28726" y="1244010"/>
            <a:ext cx="550013" cy="366446"/>
          </a:xfrm>
          <a:custGeom>
            <a:avLst/>
            <a:gdLst/>
            <a:ahLst/>
            <a:cxnLst/>
            <a:rect l="l" t="t" r="r" b="b"/>
            <a:pathLst>
              <a:path w="550013" h="366446">
                <a:moveTo>
                  <a:pt x="0" y="0"/>
                </a:moveTo>
                <a:lnTo>
                  <a:pt x="550013" y="0"/>
                </a:lnTo>
                <a:lnTo>
                  <a:pt x="550013" y="366447"/>
                </a:lnTo>
                <a:lnTo>
                  <a:pt x="0" y="3664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8726" y="2362932"/>
            <a:ext cx="550013" cy="467511"/>
          </a:xfrm>
          <a:custGeom>
            <a:avLst/>
            <a:gdLst/>
            <a:ahLst/>
            <a:cxnLst/>
            <a:rect l="l" t="t" r="r" b="b"/>
            <a:pathLst>
              <a:path w="550013" h="467511">
                <a:moveTo>
                  <a:pt x="0" y="0"/>
                </a:moveTo>
                <a:lnTo>
                  <a:pt x="550013" y="0"/>
                </a:lnTo>
                <a:lnTo>
                  <a:pt x="550013" y="467511"/>
                </a:lnTo>
                <a:lnTo>
                  <a:pt x="0" y="46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8726" y="358319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8726" y="4885682"/>
            <a:ext cx="550013" cy="443010"/>
          </a:xfrm>
          <a:custGeom>
            <a:avLst/>
            <a:gdLst/>
            <a:ahLst/>
            <a:cxnLst/>
            <a:rect l="l" t="t" r="r" b="b"/>
            <a:pathLst>
              <a:path w="550013" h="443010">
                <a:moveTo>
                  <a:pt x="0" y="0"/>
                </a:moveTo>
                <a:lnTo>
                  <a:pt x="550013" y="0"/>
                </a:lnTo>
                <a:lnTo>
                  <a:pt x="550013" y="443010"/>
                </a:lnTo>
                <a:lnTo>
                  <a:pt x="0" y="4430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628726" y="8847912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550013" y="0"/>
                </a:moveTo>
                <a:lnTo>
                  <a:pt x="0" y="0"/>
                </a:lnTo>
                <a:lnTo>
                  <a:pt x="0" y="550013"/>
                </a:lnTo>
                <a:lnTo>
                  <a:pt x="550013" y="550013"/>
                </a:lnTo>
                <a:lnTo>
                  <a:pt x="5500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8726" y="6081167"/>
            <a:ext cx="550013" cy="711782"/>
          </a:xfrm>
          <a:custGeom>
            <a:avLst/>
            <a:gdLst/>
            <a:ahLst/>
            <a:cxnLst/>
            <a:rect l="l" t="t" r="r" b="b"/>
            <a:pathLst>
              <a:path w="550013" h="711782">
                <a:moveTo>
                  <a:pt x="0" y="0"/>
                </a:moveTo>
                <a:lnTo>
                  <a:pt x="550013" y="0"/>
                </a:lnTo>
                <a:lnTo>
                  <a:pt x="550013" y="711782"/>
                </a:lnTo>
                <a:lnTo>
                  <a:pt x="0" y="7117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28726" y="754542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C8CD285C-0ECE-45CC-A9C4-BC05A0B29213}"/>
              </a:ext>
            </a:extLst>
          </p:cNvPr>
          <p:cNvGrpSpPr/>
          <p:nvPr/>
        </p:nvGrpSpPr>
        <p:grpSpPr>
          <a:xfrm>
            <a:off x="1600200" y="-15240"/>
            <a:ext cx="16967860" cy="10287000"/>
            <a:chOff x="0" y="0"/>
            <a:chExt cx="4468901" cy="270933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003D7C4A-89A5-418D-9950-8C8BB9340776}"/>
                </a:ext>
              </a:extLst>
            </p:cNvPr>
            <p:cNvSpPr/>
            <p:nvPr/>
          </p:nvSpPr>
          <p:spPr>
            <a:xfrm>
              <a:off x="0" y="0"/>
              <a:ext cx="4468902" cy="2709333"/>
            </a:xfrm>
            <a:custGeom>
              <a:avLst/>
              <a:gdLst/>
              <a:ahLst/>
              <a:cxnLst/>
              <a:rect l="l" t="t" r="r" b="b"/>
              <a:pathLst>
                <a:path w="4468902" h="2709333">
                  <a:moveTo>
                    <a:pt x="28745" y="0"/>
                  </a:moveTo>
                  <a:lnTo>
                    <a:pt x="4440156" y="0"/>
                  </a:lnTo>
                  <a:cubicBezTo>
                    <a:pt x="4456032" y="0"/>
                    <a:pt x="4468902" y="12870"/>
                    <a:pt x="4468902" y="28745"/>
                  </a:cubicBezTo>
                  <a:lnTo>
                    <a:pt x="4468902" y="2680588"/>
                  </a:lnTo>
                  <a:cubicBezTo>
                    <a:pt x="4468902" y="2696464"/>
                    <a:pt x="4456032" y="2709333"/>
                    <a:pt x="4440156" y="2709333"/>
                  </a:cubicBezTo>
                  <a:lnTo>
                    <a:pt x="28745" y="2709333"/>
                  </a:lnTo>
                  <a:cubicBezTo>
                    <a:pt x="12870" y="2709333"/>
                    <a:pt x="0" y="2696464"/>
                    <a:pt x="0" y="2680588"/>
                  </a:cubicBezTo>
                  <a:lnTo>
                    <a:pt x="0" y="28745"/>
                  </a:lnTo>
                  <a:cubicBezTo>
                    <a:pt x="0" y="12870"/>
                    <a:pt x="12870" y="0"/>
                    <a:pt x="28745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B708CC5C-99C9-43F2-A64D-5A8D09A1E9D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5329ADF3-BDC1-4D92-AD10-ADD3EB179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8760"/>
              </p:ext>
            </p:extLst>
          </p:nvPr>
        </p:nvGraphicFramePr>
        <p:xfrm>
          <a:off x="1447800" y="545301"/>
          <a:ext cx="15601874" cy="868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8CE92EF9-AAB1-411F-A6D6-511F85979462}"/>
              </a:ext>
            </a:extLst>
          </p:cNvPr>
          <p:cNvGrpSpPr/>
          <p:nvPr/>
        </p:nvGrpSpPr>
        <p:grpSpPr>
          <a:xfrm>
            <a:off x="1560377" y="1726582"/>
            <a:ext cx="12380805" cy="1781370"/>
            <a:chOff x="2366439" y="889075"/>
            <a:chExt cx="8894184" cy="1341166"/>
          </a:xfrm>
        </p:grpSpPr>
        <p:grpSp>
          <p:nvGrpSpPr>
            <p:cNvPr id="32" name="Group 17">
              <a:extLst>
                <a:ext uri="{FF2B5EF4-FFF2-40B4-BE49-F238E27FC236}">
                  <a16:creationId xmlns:a16="http://schemas.microsoft.com/office/drawing/2014/main" id="{E6E47BAF-9FCB-44B4-9A32-1D4C6DB907F4}"/>
                </a:ext>
              </a:extLst>
            </p:cNvPr>
            <p:cNvGrpSpPr/>
            <p:nvPr/>
          </p:nvGrpSpPr>
          <p:grpSpPr>
            <a:xfrm>
              <a:off x="2366439" y="889075"/>
              <a:ext cx="8894184" cy="1341166"/>
              <a:chOff x="0" y="0"/>
              <a:chExt cx="2342501" cy="353229"/>
            </a:xfrm>
          </p:grpSpPr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B1E75180-2BA7-40AA-8800-4ABD8CBF10E2}"/>
                  </a:ext>
                </a:extLst>
              </p:cNvPr>
              <p:cNvSpPr/>
              <p:nvPr/>
            </p:nvSpPr>
            <p:spPr>
              <a:xfrm>
                <a:off x="0" y="0"/>
                <a:ext cx="2342501" cy="353229"/>
              </a:xfrm>
              <a:custGeom>
                <a:avLst/>
                <a:gdLst/>
                <a:ahLst/>
                <a:cxnLst/>
                <a:rect l="l" t="t" r="r" b="b"/>
                <a:pathLst>
                  <a:path w="2342501" h="353229">
                    <a:moveTo>
                      <a:pt x="26113" y="0"/>
                    </a:moveTo>
                    <a:lnTo>
                      <a:pt x="2316388" y="0"/>
                    </a:lnTo>
                    <a:cubicBezTo>
                      <a:pt x="2330810" y="0"/>
                      <a:pt x="2342501" y="11691"/>
                      <a:pt x="2342501" y="26113"/>
                    </a:cubicBezTo>
                    <a:lnTo>
                      <a:pt x="2342501" y="327115"/>
                    </a:lnTo>
                    <a:cubicBezTo>
                      <a:pt x="2342501" y="334041"/>
                      <a:pt x="2339750" y="340683"/>
                      <a:pt x="2334853" y="345580"/>
                    </a:cubicBezTo>
                    <a:cubicBezTo>
                      <a:pt x="2329955" y="350478"/>
                      <a:pt x="2323313" y="353229"/>
                      <a:pt x="2316388" y="353229"/>
                    </a:cubicBezTo>
                    <a:lnTo>
                      <a:pt x="26113" y="353229"/>
                    </a:lnTo>
                    <a:cubicBezTo>
                      <a:pt x="11691" y="353229"/>
                      <a:pt x="0" y="341537"/>
                      <a:pt x="0" y="327115"/>
                    </a:cubicBezTo>
                    <a:lnTo>
                      <a:pt x="0" y="26113"/>
                    </a:lnTo>
                    <a:cubicBezTo>
                      <a:pt x="0" y="11691"/>
                      <a:pt x="11691" y="0"/>
                      <a:pt x="261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19">
                <a:extLst>
                  <a:ext uri="{FF2B5EF4-FFF2-40B4-BE49-F238E27FC236}">
                    <a16:creationId xmlns:a16="http://schemas.microsoft.com/office/drawing/2014/main" id="{09A067C9-C72A-420B-81A9-40D7B822D6F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3" name="Group 20">
              <a:extLst>
                <a:ext uri="{FF2B5EF4-FFF2-40B4-BE49-F238E27FC236}">
                  <a16:creationId xmlns:a16="http://schemas.microsoft.com/office/drawing/2014/main" id="{439EBB3A-ED8B-4767-A20B-EC10D86E5758}"/>
                </a:ext>
              </a:extLst>
            </p:cNvPr>
            <p:cNvGrpSpPr/>
            <p:nvPr/>
          </p:nvGrpSpPr>
          <p:grpSpPr>
            <a:xfrm>
              <a:off x="2532980" y="1023851"/>
              <a:ext cx="1066700" cy="1071614"/>
              <a:chOff x="0" y="0"/>
              <a:chExt cx="280942" cy="282236"/>
            </a:xfrm>
          </p:grpSpPr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DB3F35E1-09C9-4A18-86A3-C186AAB81910}"/>
                  </a:ext>
                </a:extLst>
              </p:cNvPr>
              <p:cNvSpPr/>
              <p:nvPr/>
            </p:nvSpPr>
            <p:spPr>
              <a:xfrm>
                <a:off x="0" y="0"/>
                <a:ext cx="280942" cy="282236"/>
              </a:xfrm>
              <a:custGeom>
                <a:avLst/>
                <a:gdLst/>
                <a:ahLst/>
                <a:cxnLst/>
                <a:rect l="l" t="t" r="r" b="b"/>
                <a:pathLst>
                  <a:path w="280942" h="282236">
                    <a:moveTo>
                      <a:pt x="140471" y="0"/>
                    </a:moveTo>
                    <a:lnTo>
                      <a:pt x="140471" y="0"/>
                    </a:lnTo>
                    <a:cubicBezTo>
                      <a:pt x="177726" y="0"/>
                      <a:pt x="213455" y="14800"/>
                      <a:pt x="239799" y="41143"/>
                    </a:cubicBezTo>
                    <a:cubicBezTo>
                      <a:pt x="266142" y="67486"/>
                      <a:pt x="280942" y="103216"/>
                      <a:pt x="280942" y="140471"/>
                    </a:cubicBezTo>
                    <a:lnTo>
                      <a:pt x="280942" y="141765"/>
                    </a:lnTo>
                    <a:cubicBezTo>
                      <a:pt x="280942" y="179020"/>
                      <a:pt x="266142" y="214749"/>
                      <a:pt x="239799" y="241093"/>
                    </a:cubicBezTo>
                    <a:cubicBezTo>
                      <a:pt x="213455" y="267436"/>
                      <a:pt x="177726" y="282236"/>
                      <a:pt x="140471" y="282236"/>
                    </a:cubicBezTo>
                    <a:lnTo>
                      <a:pt x="140471" y="282236"/>
                    </a:lnTo>
                    <a:cubicBezTo>
                      <a:pt x="103216" y="282236"/>
                      <a:pt x="67486" y="267436"/>
                      <a:pt x="41143" y="241093"/>
                    </a:cubicBezTo>
                    <a:cubicBezTo>
                      <a:pt x="14800" y="214749"/>
                      <a:pt x="0" y="179020"/>
                      <a:pt x="0" y="141765"/>
                    </a:cubicBezTo>
                    <a:lnTo>
                      <a:pt x="0" y="140471"/>
                    </a:lnTo>
                    <a:cubicBezTo>
                      <a:pt x="0" y="103216"/>
                      <a:pt x="14800" y="67486"/>
                      <a:pt x="41143" y="41143"/>
                    </a:cubicBezTo>
                    <a:cubicBezTo>
                      <a:pt x="67486" y="14800"/>
                      <a:pt x="103216" y="0"/>
                      <a:pt x="140471" y="0"/>
                    </a:cubicBezTo>
                    <a:close/>
                  </a:path>
                </a:pathLst>
              </a:custGeom>
              <a:solidFill>
                <a:srgbClr val="CB785D"/>
              </a:solidFill>
            </p:spPr>
          </p:sp>
          <p:sp>
            <p:nvSpPr>
              <p:cNvPr id="37" name="TextBox 22">
                <a:extLst>
                  <a:ext uri="{FF2B5EF4-FFF2-40B4-BE49-F238E27FC236}">
                    <a16:creationId xmlns:a16="http://schemas.microsoft.com/office/drawing/2014/main" id="{EA7F91AC-DA65-40AB-B647-39ACD437B37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328D3894-1738-481E-A55C-140BDB820F2E}"/>
                </a:ext>
              </a:extLst>
            </p:cNvPr>
            <p:cNvSpPr/>
            <p:nvPr/>
          </p:nvSpPr>
          <p:spPr>
            <a:xfrm>
              <a:off x="2732651" y="1225980"/>
              <a:ext cx="667357" cy="667357"/>
            </a:xfrm>
            <a:custGeom>
              <a:avLst/>
              <a:gdLst/>
              <a:ahLst/>
              <a:cxnLst/>
              <a:rect l="l" t="t" r="r" b="b"/>
              <a:pathLst>
                <a:path w="667357" h="667357">
                  <a:moveTo>
                    <a:pt x="0" y="0"/>
                  </a:moveTo>
                  <a:lnTo>
                    <a:pt x="667357" y="0"/>
                  </a:lnTo>
                  <a:lnTo>
                    <a:pt x="667357" y="667357"/>
                  </a:lnTo>
                  <a:lnTo>
                    <a:pt x="0" y="66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39">
              <a:extLst>
                <a:ext uri="{FF2B5EF4-FFF2-40B4-BE49-F238E27FC236}">
                  <a16:creationId xmlns:a16="http://schemas.microsoft.com/office/drawing/2014/main" id="{0F95BD25-2897-431A-9250-4FE95A8FD5C0}"/>
                </a:ext>
              </a:extLst>
            </p:cNvPr>
            <p:cNvSpPr txBox="1"/>
            <p:nvPr/>
          </p:nvSpPr>
          <p:spPr>
            <a:xfrm>
              <a:off x="4022589" y="1502508"/>
              <a:ext cx="6058993" cy="487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6000" dirty="0">
                  <a:solidFill>
                    <a:srgbClr val="CB785D"/>
                  </a:solidFill>
                  <a:latin typeface="Open Sans Bold"/>
                </a:rPr>
                <a:t>RESULT</a:t>
              </a:r>
            </a:p>
          </p:txBody>
        </p:sp>
      </p:grpSp>
      <p:sp>
        <p:nvSpPr>
          <p:cNvPr id="57" name="Freeform 15">
            <a:extLst>
              <a:ext uri="{FF2B5EF4-FFF2-40B4-BE49-F238E27FC236}">
                <a16:creationId xmlns:a16="http://schemas.microsoft.com/office/drawing/2014/main" id="{9EB2077E-C58F-474F-9085-1B5126305F34}"/>
              </a:ext>
            </a:extLst>
          </p:cNvPr>
          <p:cNvSpPr/>
          <p:nvPr/>
        </p:nvSpPr>
        <p:spPr>
          <a:xfrm flipH="1">
            <a:off x="14151913" y="-321991"/>
            <a:ext cx="7434534" cy="3392851"/>
          </a:xfrm>
          <a:custGeom>
            <a:avLst/>
            <a:gdLst/>
            <a:ahLst/>
            <a:cxnLst/>
            <a:rect l="l" t="t" r="r" b="b"/>
            <a:pathLst>
              <a:path w="7434534" h="3392851">
                <a:moveTo>
                  <a:pt x="7434534" y="0"/>
                </a:moveTo>
                <a:lnTo>
                  <a:pt x="0" y="0"/>
                </a:lnTo>
                <a:lnTo>
                  <a:pt x="0" y="3392850"/>
                </a:lnTo>
                <a:lnTo>
                  <a:pt x="7434534" y="3392850"/>
                </a:lnTo>
                <a:lnTo>
                  <a:pt x="7434534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16">
            <a:extLst>
              <a:ext uri="{FF2B5EF4-FFF2-40B4-BE49-F238E27FC236}">
                <a16:creationId xmlns:a16="http://schemas.microsoft.com/office/drawing/2014/main" id="{EB95781D-CADB-4794-B134-DADF96A4231F}"/>
              </a:ext>
            </a:extLst>
          </p:cNvPr>
          <p:cNvSpPr/>
          <p:nvPr/>
        </p:nvSpPr>
        <p:spPr>
          <a:xfrm>
            <a:off x="14563881" y="2002286"/>
            <a:ext cx="1720525" cy="879032"/>
          </a:xfrm>
          <a:custGeom>
            <a:avLst/>
            <a:gdLst/>
            <a:ahLst/>
            <a:cxnLst/>
            <a:rect l="l" t="t" r="r" b="b"/>
            <a:pathLst>
              <a:path w="1720525" h="879032">
                <a:moveTo>
                  <a:pt x="0" y="0"/>
                </a:moveTo>
                <a:lnTo>
                  <a:pt x="1720525" y="0"/>
                </a:lnTo>
                <a:lnTo>
                  <a:pt x="1720525" y="879032"/>
                </a:lnTo>
                <a:lnTo>
                  <a:pt x="0" y="87903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E0E32-88BB-4D8C-B096-BCCD679A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8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814" y="167020"/>
            <a:ext cx="2323166" cy="9952960"/>
            <a:chOff x="0" y="0"/>
            <a:chExt cx="611863" cy="2621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863" cy="2621356"/>
            </a:xfrm>
            <a:custGeom>
              <a:avLst/>
              <a:gdLst/>
              <a:ahLst/>
              <a:cxnLst/>
              <a:rect l="l" t="t" r="r" b="b"/>
              <a:pathLst>
                <a:path w="611863" h="2621356">
                  <a:moveTo>
                    <a:pt x="209947" y="0"/>
                  </a:moveTo>
                  <a:lnTo>
                    <a:pt x="401916" y="0"/>
                  </a:lnTo>
                  <a:cubicBezTo>
                    <a:pt x="457597" y="0"/>
                    <a:pt x="510998" y="22119"/>
                    <a:pt x="550371" y="61492"/>
                  </a:cubicBezTo>
                  <a:cubicBezTo>
                    <a:pt x="589743" y="100865"/>
                    <a:pt x="611863" y="154265"/>
                    <a:pt x="611863" y="209947"/>
                  </a:cubicBezTo>
                  <a:lnTo>
                    <a:pt x="611863" y="2411409"/>
                  </a:lnTo>
                  <a:cubicBezTo>
                    <a:pt x="611863" y="2527359"/>
                    <a:pt x="517866" y="2621356"/>
                    <a:pt x="401916" y="2621356"/>
                  </a:cubicBezTo>
                  <a:lnTo>
                    <a:pt x="209947" y="2621356"/>
                  </a:lnTo>
                  <a:cubicBezTo>
                    <a:pt x="93996" y="2621356"/>
                    <a:pt x="0" y="2527359"/>
                    <a:pt x="0" y="2411409"/>
                  </a:cubicBezTo>
                  <a:lnTo>
                    <a:pt x="0" y="209947"/>
                  </a:lnTo>
                  <a:cubicBezTo>
                    <a:pt x="0" y="93996"/>
                    <a:pt x="93996" y="0"/>
                    <a:pt x="209947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7652" y="0"/>
            <a:ext cx="16967860" cy="10287000"/>
            <a:chOff x="0" y="0"/>
            <a:chExt cx="44689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8902" cy="2709333"/>
            </a:xfrm>
            <a:custGeom>
              <a:avLst/>
              <a:gdLst/>
              <a:ahLst/>
              <a:cxnLst/>
              <a:rect l="l" t="t" r="r" b="b"/>
              <a:pathLst>
                <a:path w="4468902" h="2709333">
                  <a:moveTo>
                    <a:pt x="28745" y="0"/>
                  </a:moveTo>
                  <a:lnTo>
                    <a:pt x="4440156" y="0"/>
                  </a:lnTo>
                  <a:cubicBezTo>
                    <a:pt x="4456032" y="0"/>
                    <a:pt x="4468902" y="12870"/>
                    <a:pt x="4468902" y="28745"/>
                  </a:cubicBezTo>
                  <a:lnTo>
                    <a:pt x="4468902" y="2680588"/>
                  </a:lnTo>
                  <a:cubicBezTo>
                    <a:pt x="4468902" y="2696464"/>
                    <a:pt x="4456032" y="2709333"/>
                    <a:pt x="4440156" y="2709333"/>
                  </a:cubicBezTo>
                  <a:lnTo>
                    <a:pt x="28745" y="2709333"/>
                  </a:lnTo>
                  <a:cubicBezTo>
                    <a:pt x="12870" y="2709333"/>
                    <a:pt x="0" y="2696464"/>
                    <a:pt x="0" y="2680588"/>
                  </a:cubicBezTo>
                  <a:lnTo>
                    <a:pt x="0" y="28745"/>
                  </a:lnTo>
                  <a:cubicBezTo>
                    <a:pt x="0" y="12870"/>
                    <a:pt x="12870" y="0"/>
                    <a:pt x="28745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28726" y="2362932"/>
            <a:ext cx="550013" cy="467511"/>
          </a:xfrm>
          <a:custGeom>
            <a:avLst/>
            <a:gdLst/>
            <a:ahLst/>
            <a:cxnLst/>
            <a:rect l="l" t="t" r="r" b="b"/>
            <a:pathLst>
              <a:path w="550013" h="467511">
                <a:moveTo>
                  <a:pt x="0" y="0"/>
                </a:moveTo>
                <a:lnTo>
                  <a:pt x="550013" y="0"/>
                </a:lnTo>
                <a:lnTo>
                  <a:pt x="550013" y="467511"/>
                </a:lnTo>
                <a:lnTo>
                  <a:pt x="0" y="467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8726" y="358319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8726" y="8847912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28726" y="754542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4048321" y="-667725"/>
            <a:ext cx="7434534" cy="3392851"/>
          </a:xfrm>
          <a:custGeom>
            <a:avLst/>
            <a:gdLst/>
            <a:ahLst/>
            <a:cxnLst/>
            <a:rect l="l" t="t" r="r" b="b"/>
            <a:pathLst>
              <a:path w="7434534" h="3392851">
                <a:moveTo>
                  <a:pt x="7434534" y="0"/>
                </a:moveTo>
                <a:lnTo>
                  <a:pt x="0" y="0"/>
                </a:lnTo>
                <a:lnTo>
                  <a:pt x="0" y="3392850"/>
                </a:lnTo>
                <a:lnTo>
                  <a:pt x="7434534" y="3392850"/>
                </a:lnTo>
                <a:lnTo>
                  <a:pt x="743453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460289" y="1656552"/>
            <a:ext cx="1720525" cy="879032"/>
          </a:xfrm>
          <a:custGeom>
            <a:avLst/>
            <a:gdLst/>
            <a:ahLst/>
            <a:cxnLst/>
            <a:rect l="l" t="t" r="r" b="b"/>
            <a:pathLst>
              <a:path w="1720525" h="879032">
                <a:moveTo>
                  <a:pt x="0" y="0"/>
                </a:moveTo>
                <a:lnTo>
                  <a:pt x="1720525" y="0"/>
                </a:lnTo>
                <a:lnTo>
                  <a:pt x="1720525" y="879032"/>
                </a:lnTo>
                <a:lnTo>
                  <a:pt x="0" y="8790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28726" y="1244010"/>
            <a:ext cx="550013" cy="366446"/>
          </a:xfrm>
          <a:custGeom>
            <a:avLst/>
            <a:gdLst/>
            <a:ahLst/>
            <a:cxnLst/>
            <a:rect l="l" t="t" r="r" b="b"/>
            <a:pathLst>
              <a:path w="550013" h="366446">
                <a:moveTo>
                  <a:pt x="0" y="0"/>
                </a:moveTo>
                <a:lnTo>
                  <a:pt x="550013" y="0"/>
                </a:lnTo>
                <a:lnTo>
                  <a:pt x="550013" y="366447"/>
                </a:lnTo>
                <a:lnTo>
                  <a:pt x="0" y="3664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28726" y="4885682"/>
            <a:ext cx="550013" cy="443010"/>
          </a:xfrm>
          <a:custGeom>
            <a:avLst/>
            <a:gdLst/>
            <a:ahLst/>
            <a:cxnLst/>
            <a:rect l="l" t="t" r="r" b="b"/>
            <a:pathLst>
              <a:path w="550013" h="443010">
                <a:moveTo>
                  <a:pt x="0" y="0"/>
                </a:moveTo>
                <a:lnTo>
                  <a:pt x="550013" y="0"/>
                </a:lnTo>
                <a:lnTo>
                  <a:pt x="550013" y="443010"/>
                </a:lnTo>
                <a:lnTo>
                  <a:pt x="0" y="443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CCF7F0-8CBC-424E-9E40-98EA87B553B4}"/>
              </a:ext>
            </a:extLst>
          </p:cNvPr>
          <p:cNvGrpSpPr/>
          <p:nvPr/>
        </p:nvGrpSpPr>
        <p:grpSpPr>
          <a:xfrm>
            <a:off x="3295912" y="889075"/>
            <a:ext cx="10752408" cy="1485338"/>
            <a:chOff x="2366439" y="889075"/>
            <a:chExt cx="8894184" cy="1485338"/>
          </a:xfrm>
        </p:grpSpPr>
        <p:grpSp>
          <p:nvGrpSpPr>
            <p:cNvPr id="17" name="Group 17"/>
            <p:cNvGrpSpPr/>
            <p:nvPr/>
          </p:nvGrpSpPr>
          <p:grpSpPr>
            <a:xfrm>
              <a:off x="2366439" y="889075"/>
              <a:ext cx="8894184" cy="1341166"/>
              <a:chOff x="0" y="0"/>
              <a:chExt cx="2342501" cy="35322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342501" cy="353229"/>
              </a:xfrm>
              <a:custGeom>
                <a:avLst/>
                <a:gdLst/>
                <a:ahLst/>
                <a:cxnLst/>
                <a:rect l="l" t="t" r="r" b="b"/>
                <a:pathLst>
                  <a:path w="2342501" h="353229">
                    <a:moveTo>
                      <a:pt x="26113" y="0"/>
                    </a:moveTo>
                    <a:lnTo>
                      <a:pt x="2316388" y="0"/>
                    </a:lnTo>
                    <a:cubicBezTo>
                      <a:pt x="2330810" y="0"/>
                      <a:pt x="2342501" y="11691"/>
                      <a:pt x="2342501" y="26113"/>
                    </a:cubicBezTo>
                    <a:lnTo>
                      <a:pt x="2342501" y="327115"/>
                    </a:lnTo>
                    <a:cubicBezTo>
                      <a:pt x="2342501" y="334041"/>
                      <a:pt x="2339750" y="340683"/>
                      <a:pt x="2334853" y="345580"/>
                    </a:cubicBezTo>
                    <a:cubicBezTo>
                      <a:pt x="2329955" y="350478"/>
                      <a:pt x="2323313" y="353229"/>
                      <a:pt x="2316388" y="353229"/>
                    </a:cubicBezTo>
                    <a:lnTo>
                      <a:pt x="26113" y="353229"/>
                    </a:lnTo>
                    <a:cubicBezTo>
                      <a:pt x="11691" y="353229"/>
                      <a:pt x="0" y="341537"/>
                      <a:pt x="0" y="327115"/>
                    </a:cubicBezTo>
                    <a:lnTo>
                      <a:pt x="0" y="26113"/>
                    </a:lnTo>
                    <a:cubicBezTo>
                      <a:pt x="0" y="11691"/>
                      <a:pt x="11691" y="0"/>
                      <a:pt x="261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2532980" y="1023851"/>
              <a:ext cx="1066700" cy="1071614"/>
              <a:chOff x="0" y="0"/>
              <a:chExt cx="280942" cy="28223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80942" cy="282236"/>
              </a:xfrm>
              <a:custGeom>
                <a:avLst/>
                <a:gdLst/>
                <a:ahLst/>
                <a:cxnLst/>
                <a:rect l="l" t="t" r="r" b="b"/>
                <a:pathLst>
                  <a:path w="280942" h="282236">
                    <a:moveTo>
                      <a:pt x="140471" y="0"/>
                    </a:moveTo>
                    <a:lnTo>
                      <a:pt x="140471" y="0"/>
                    </a:lnTo>
                    <a:cubicBezTo>
                      <a:pt x="177726" y="0"/>
                      <a:pt x="213455" y="14800"/>
                      <a:pt x="239799" y="41143"/>
                    </a:cubicBezTo>
                    <a:cubicBezTo>
                      <a:pt x="266142" y="67486"/>
                      <a:pt x="280942" y="103216"/>
                      <a:pt x="280942" y="140471"/>
                    </a:cubicBezTo>
                    <a:lnTo>
                      <a:pt x="280942" y="141765"/>
                    </a:lnTo>
                    <a:cubicBezTo>
                      <a:pt x="280942" y="179020"/>
                      <a:pt x="266142" y="214749"/>
                      <a:pt x="239799" y="241093"/>
                    </a:cubicBezTo>
                    <a:cubicBezTo>
                      <a:pt x="213455" y="267436"/>
                      <a:pt x="177726" y="282236"/>
                      <a:pt x="140471" y="282236"/>
                    </a:cubicBezTo>
                    <a:lnTo>
                      <a:pt x="140471" y="282236"/>
                    </a:lnTo>
                    <a:cubicBezTo>
                      <a:pt x="103216" y="282236"/>
                      <a:pt x="67486" y="267436"/>
                      <a:pt x="41143" y="241093"/>
                    </a:cubicBezTo>
                    <a:cubicBezTo>
                      <a:pt x="14800" y="214749"/>
                      <a:pt x="0" y="179020"/>
                      <a:pt x="0" y="141765"/>
                    </a:cubicBezTo>
                    <a:lnTo>
                      <a:pt x="0" y="140471"/>
                    </a:lnTo>
                    <a:cubicBezTo>
                      <a:pt x="0" y="103216"/>
                      <a:pt x="14800" y="67486"/>
                      <a:pt x="41143" y="41143"/>
                    </a:cubicBezTo>
                    <a:cubicBezTo>
                      <a:pt x="67486" y="14800"/>
                      <a:pt x="103216" y="0"/>
                      <a:pt x="140471" y="0"/>
                    </a:cubicBezTo>
                    <a:close/>
                  </a:path>
                </a:pathLst>
              </a:custGeom>
              <a:solidFill>
                <a:srgbClr val="CB785D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2732651" y="1225980"/>
              <a:ext cx="667357" cy="667357"/>
            </a:xfrm>
            <a:custGeom>
              <a:avLst/>
              <a:gdLst/>
              <a:ahLst/>
              <a:cxnLst/>
              <a:rect l="l" t="t" r="r" b="b"/>
              <a:pathLst>
                <a:path w="667357" h="667357">
                  <a:moveTo>
                    <a:pt x="0" y="0"/>
                  </a:moveTo>
                  <a:lnTo>
                    <a:pt x="667357" y="0"/>
                  </a:lnTo>
                  <a:lnTo>
                    <a:pt x="667357" y="667357"/>
                  </a:lnTo>
                  <a:lnTo>
                    <a:pt x="0" y="66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4022589" y="1502508"/>
              <a:ext cx="6058993" cy="871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6000" dirty="0">
                  <a:solidFill>
                    <a:srgbClr val="CB785D"/>
                  </a:solidFill>
                  <a:latin typeface="Open Sans Bold"/>
                </a:rPr>
                <a:t>Data Presentations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84820" y="5956555"/>
            <a:ext cx="1387838" cy="961005"/>
            <a:chOff x="0" y="0"/>
            <a:chExt cx="365521" cy="25310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65521" cy="253104"/>
            </a:xfrm>
            <a:custGeom>
              <a:avLst/>
              <a:gdLst/>
              <a:ahLst/>
              <a:cxnLst/>
              <a:rect l="l" t="t" r="r" b="b"/>
              <a:pathLst>
                <a:path w="365521" h="253104">
                  <a:moveTo>
                    <a:pt x="126552" y="0"/>
                  </a:moveTo>
                  <a:lnTo>
                    <a:pt x="238969" y="0"/>
                  </a:lnTo>
                  <a:cubicBezTo>
                    <a:pt x="308862" y="0"/>
                    <a:pt x="365521" y="56659"/>
                    <a:pt x="365521" y="126552"/>
                  </a:cubicBezTo>
                  <a:lnTo>
                    <a:pt x="365521" y="126552"/>
                  </a:lnTo>
                  <a:cubicBezTo>
                    <a:pt x="365521" y="196445"/>
                    <a:pt x="308862" y="253104"/>
                    <a:pt x="238969" y="253104"/>
                  </a:cubicBezTo>
                  <a:lnTo>
                    <a:pt x="126552" y="253104"/>
                  </a:lnTo>
                  <a:cubicBezTo>
                    <a:pt x="56659" y="253104"/>
                    <a:pt x="0" y="196445"/>
                    <a:pt x="0" y="126552"/>
                  </a:cubicBezTo>
                  <a:lnTo>
                    <a:pt x="0" y="126552"/>
                  </a:lnTo>
                  <a:cubicBezTo>
                    <a:pt x="0" y="56659"/>
                    <a:pt x="56659" y="0"/>
                    <a:pt x="126552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628726" y="6081167"/>
            <a:ext cx="550013" cy="711782"/>
          </a:xfrm>
          <a:custGeom>
            <a:avLst/>
            <a:gdLst/>
            <a:ahLst/>
            <a:cxnLst/>
            <a:rect l="l" t="t" r="r" b="b"/>
            <a:pathLst>
              <a:path w="550013" h="711782">
                <a:moveTo>
                  <a:pt x="0" y="0"/>
                </a:moveTo>
                <a:lnTo>
                  <a:pt x="550013" y="0"/>
                </a:lnTo>
                <a:lnTo>
                  <a:pt x="550013" y="711782"/>
                </a:lnTo>
                <a:lnTo>
                  <a:pt x="0" y="71178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65" name="Group 30">
            <a:extLst>
              <a:ext uri="{FF2B5EF4-FFF2-40B4-BE49-F238E27FC236}">
                <a16:creationId xmlns:a16="http://schemas.microsoft.com/office/drawing/2014/main" id="{DEEB4057-1355-4C1E-908F-4B2F889DCC96}"/>
              </a:ext>
            </a:extLst>
          </p:cNvPr>
          <p:cNvGrpSpPr/>
          <p:nvPr/>
        </p:nvGrpSpPr>
        <p:grpSpPr>
          <a:xfrm>
            <a:off x="3369014" y="3772380"/>
            <a:ext cx="13730106" cy="2344159"/>
            <a:chOff x="0" y="0"/>
            <a:chExt cx="2342501" cy="617392"/>
          </a:xfrm>
        </p:grpSpPr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10AE9780-D477-4E5A-8BAF-B1D087CB475C}"/>
                </a:ext>
              </a:extLst>
            </p:cNvPr>
            <p:cNvSpPr/>
            <p:nvPr/>
          </p:nvSpPr>
          <p:spPr>
            <a:xfrm>
              <a:off x="0" y="0"/>
              <a:ext cx="2342501" cy="617392"/>
            </a:xfrm>
            <a:custGeom>
              <a:avLst/>
              <a:gdLst/>
              <a:ahLst/>
              <a:cxnLst/>
              <a:rect l="l" t="t" r="r" b="b"/>
              <a:pathLst>
                <a:path w="2342501" h="617392">
                  <a:moveTo>
                    <a:pt x="26113" y="0"/>
                  </a:moveTo>
                  <a:lnTo>
                    <a:pt x="2316388" y="0"/>
                  </a:lnTo>
                  <a:cubicBezTo>
                    <a:pt x="2330810" y="0"/>
                    <a:pt x="2342501" y="11691"/>
                    <a:pt x="2342501" y="26113"/>
                  </a:cubicBezTo>
                  <a:lnTo>
                    <a:pt x="2342501" y="591278"/>
                  </a:lnTo>
                  <a:cubicBezTo>
                    <a:pt x="2342501" y="598204"/>
                    <a:pt x="2339750" y="604846"/>
                    <a:pt x="2334853" y="609743"/>
                  </a:cubicBezTo>
                  <a:cubicBezTo>
                    <a:pt x="2329955" y="614640"/>
                    <a:pt x="2323313" y="617392"/>
                    <a:pt x="2316388" y="617392"/>
                  </a:cubicBezTo>
                  <a:lnTo>
                    <a:pt x="26113" y="617392"/>
                  </a:lnTo>
                  <a:cubicBezTo>
                    <a:pt x="11691" y="617392"/>
                    <a:pt x="0" y="605700"/>
                    <a:pt x="0" y="591278"/>
                  </a:cubicBezTo>
                  <a:lnTo>
                    <a:pt x="0" y="26113"/>
                  </a:lnTo>
                  <a:cubicBezTo>
                    <a:pt x="0" y="11691"/>
                    <a:pt x="11691" y="0"/>
                    <a:pt x="26113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67" name="TextBox 32">
              <a:extLst>
                <a:ext uri="{FF2B5EF4-FFF2-40B4-BE49-F238E27FC236}">
                  <a16:creationId xmlns:a16="http://schemas.microsoft.com/office/drawing/2014/main" id="{D42BB481-A50A-459A-A114-0E858598AEF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8" name="Group 33">
            <a:extLst>
              <a:ext uri="{FF2B5EF4-FFF2-40B4-BE49-F238E27FC236}">
                <a16:creationId xmlns:a16="http://schemas.microsoft.com/office/drawing/2014/main" id="{9EE22F56-D300-448B-B832-0D8A65061FE6}"/>
              </a:ext>
            </a:extLst>
          </p:cNvPr>
          <p:cNvGrpSpPr/>
          <p:nvPr/>
        </p:nvGrpSpPr>
        <p:grpSpPr>
          <a:xfrm>
            <a:off x="2747655" y="4006136"/>
            <a:ext cx="4764063" cy="3230764"/>
            <a:chOff x="0" y="-38100"/>
            <a:chExt cx="812800" cy="850900"/>
          </a:xfrm>
        </p:grpSpPr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A6F5D58A-4711-4FAF-A629-7918A360CFA2}"/>
                </a:ext>
              </a:extLst>
            </p:cNvPr>
            <p:cNvSpPr/>
            <p:nvPr/>
          </p:nvSpPr>
          <p:spPr>
            <a:xfrm>
              <a:off x="0" y="0"/>
              <a:ext cx="454882" cy="543738"/>
            </a:xfrm>
            <a:custGeom>
              <a:avLst/>
              <a:gdLst/>
              <a:ahLst/>
              <a:cxnLst/>
              <a:rect l="l" t="t" r="r" b="b"/>
              <a:pathLst>
                <a:path w="454882" h="543738">
                  <a:moveTo>
                    <a:pt x="134476" y="0"/>
                  </a:moveTo>
                  <a:lnTo>
                    <a:pt x="320406" y="0"/>
                  </a:lnTo>
                  <a:cubicBezTo>
                    <a:pt x="356071" y="0"/>
                    <a:pt x="390276" y="14168"/>
                    <a:pt x="415495" y="39387"/>
                  </a:cubicBezTo>
                  <a:cubicBezTo>
                    <a:pt x="440714" y="64606"/>
                    <a:pt x="454882" y="98811"/>
                    <a:pt x="454882" y="134476"/>
                  </a:cubicBezTo>
                  <a:lnTo>
                    <a:pt x="454882" y="409262"/>
                  </a:lnTo>
                  <a:cubicBezTo>
                    <a:pt x="454882" y="444928"/>
                    <a:pt x="440714" y="479132"/>
                    <a:pt x="415495" y="504351"/>
                  </a:cubicBezTo>
                  <a:cubicBezTo>
                    <a:pt x="390276" y="529570"/>
                    <a:pt x="356071" y="543738"/>
                    <a:pt x="320406" y="543738"/>
                  </a:cubicBezTo>
                  <a:lnTo>
                    <a:pt x="134476" y="543738"/>
                  </a:lnTo>
                  <a:cubicBezTo>
                    <a:pt x="60207" y="543738"/>
                    <a:pt x="0" y="483531"/>
                    <a:pt x="0" y="409262"/>
                  </a:cubicBezTo>
                  <a:lnTo>
                    <a:pt x="0" y="134476"/>
                  </a:lnTo>
                  <a:cubicBezTo>
                    <a:pt x="0" y="98811"/>
                    <a:pt x="14168" y="64606"/>
                    <a:pt x="39387" y="39387"/>
                  </a:cubicBezTo>
                  <a:cubicBezTo>
                    <a:pt x="64606" y="14168"/>
                    <a:pt x="98811" y="0"/>
                    <a:pt x="13447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35">
              <a:extLst>
                <a:ext uri="{FF2B5EF4-FFF2-40B4-BE49-F238E27FC236}">
                  <a16:creationId xmlns:a16="http://schemas.microsoft.com/office/drawing/2014/main" id="{C963595A-60B8-4809-A7E5-631A0738360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1" name="Group 36">
            <a:extLst>
              <a:ext uri="{FF2B5EF4-FFF2-40B4-BE49-F238E27FC236}">
                <a16:creationId xmlns:a16="http://schemas.microsoft.com/office/drawing/2014/main" id="{81FB8835-9C7E-4461-A847-4B0D087AF763}"/>
              </a:ext>
            </a:extLst>
          </p:cNvPr>
          <p:cNvGrpSpPr/>
          <p:nvPr/>
        </p:nvGrpSpPr>
        <p:grpSpPr>
          <a:xfrm>
            <a:off x="3369014" y="6577943"/>
            <a:ext cx="13730106" cy="2344159"/>
            <a:chOff x="0" y="0"/>
            <a:chExt cx="2342501" cy="617392"/>
          </a:xfrm>
        </p:grpSpPr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AB329D41-755C-482F-97CD-A26CCF9EA3B5}"/>
                </a:ext>
              </a:extLst>
            </p:cNvPr>
            <p:cNvSpPr/>
            <p:nvPr/>
          </p:nvSpPr>
          <p:spPr>
            <a:xfrm>
              <a:off x="0" y="0"/>
              <a:ext cx="2342501" cy="617392"/>
            </a:xfrm>
            <a:custGeom>
              <a:avLst/>
              <a:gdLst/>
              <a:ahLst/>
              <a:cxnLst/>
              <a:rect l="l" t="t" r="r" b="b"/>
              <a:pathLst>
                <a:path w="2342501" h="617392">
                  <a:moveTo>
                    <a:pt x="26113" y="0"/>
                  </a:moveTo>
                  <a:lnTo>
                    <a:pt x="2316388" y="0"/>
                  </a:lnTo>
                  <a:cubicBezTo>
                    <a:pt x="2330810" y="0"/>
                    <a:pt x="2342501" y="11691"/>
                    <a:pt x="2342501" y="26113"/>
                  </a:cubicBezTo>
                  <a:lnTo>
                    <a:pt x="2342501" y="591278"/>
                  </a:lnTo>
                  <a:cubicBezTo>
                    <a:pt x="2342501" y="598204"/>
                    <a:pt x="2339750" y="604846"/>
                    <a:pt x="2334853" y="609743"/>
                  </a:cubicBezTo>
                  <a:cubicBezTo>
                    <a:pt x="2329955" y="614640"/>
                    <a:pt x="2323313" y="617392"/>
                    <a:pt x="2316388" y="617392"/>
                  </a:cubicBezTo>
                  <a:lnTo>
                    <a:pt x="26113" y="617392"/>
                  </a:lnTo>
                  <a:cubicBezTo>
                    <a:pt x="11691" y="617392"/>
                    <a:pt x="0" y="605700"/>
                    <a:pt x="0" y="591278"/>
                  </a:cubicBezTo>
                  <a:lnTo>
                    <a:pt x="0" y="26113"/>
                  </a:lnTo>
                  <a:cubicBezTo>
                    <a:pt x="0" y="11691"/>
                    <a:pt x="11691" y="0"/>
                    <a:pt x="26113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73" name="TextBox 38">
              <a:extLst>
                <a:ext uri="{FF2B5EF4-FFF2-40B4-BE49-F238E27FC236}">
                  <a16:creationId xmlns:a16="http://schemas.microsoft.com/office/drawing/2014/main" id="{F1B640AB-D997-40AB-87C1-DB36A3B7959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4" name="TextBox 41">
            <a:extLst>
              <a:ext uri="{FF2B5EF4-FFF2-40B4-BE49-F238E27FC236}">
                <a16:creationId xmlns:a16="http://schemas.microsoft.com/office/drawing/2014/main" id="{5D8695CA-7F57-4D3A-A0C6-65DD9D043695}"/>
              </a:ext>
            </a:extLst>
          </p:cNvPr>
          <p:cNvSpPr txBox="1"/>
          <p:nvPr/>
        </p:nvSpPr>
        <p:spPr>
          <a:xfrm>
            <a:off x="5469700" y="4730823"/>
            <a:ext cx="1194340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"/>
              </a:rPr>
              <a:t>Socio Demographic Analysis of  the Respondents</a:t>
            </a:r>
          </a:p>
          <a:p>
            <a:pPr>
              <a:lnSpc>
                <a:spcPts val="3600"/>
              </a:lnSpc>
            </a:pPr>
            <a:endParaRPr lang="en-US" sz="30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75" name="TextBox 42">
            <a:extLst>
              <a:ext uri="{FF2B5EF4-FFF2-40B4-BE49-F238E27FC236}">
                <a16:creationId xmlns:a16="http://schemas.microsoft.com/office/drawing/2014/main" id="{5962724D-95F9-4549-80F6-948B2C099ACF}"/>
              </a:ext>
            </a:extLst>
          </p:cNvPr>
          <p:cNvSpPr txBox="1"/>
          <p:nvPr/>
        </p:nvSpPr>
        <p:spPr>
          <a:xfrm>
            <a:off x="5868004" y="6961932"/>
            <a:ext cx="1222318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"/>
                <a:ea typeface="Times New Roman" panose="02020603050405020304" pitchFamily="18" charset="0"/>
              </a:rPr>
              <a:t>Socio Demographic analysis of those who faced cyberbullying in last 1 year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"/>
            </a:endParaRPr>
          </a:p>
        </p:txBody>
      </p:sp>
      <p:sp>
        <p:nvSpPr>
          <p:cNvPr id="76" name="TextBox 43">
            <a:extLst>
              <a:ext uri="{FF2B5EF4-FFF2-40B4-BE49-F238E27FC236}">
                <a16:creationId xmlns:a16="http://schemas.microsoft.com/office/drawing/2014/main" id="{FF7BDF09-94DC-4ED8-9C72-56B6146FBFB3}"/>
              </a:ext>
            </a:extLst>
          </p:cNvPr>
          <p:cNvSpPr txBox="1"/>
          <p:nvPr/>
        </p:nvSpPr>
        <p:spPr>
          <a:xfrm>
            <a:off x="3110875" y="5342475"/>
            <a:ext cx="2013772" cy="487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6000" dirty="0">
                <a:solidFill>
                  <a:srgbClr val="CB785D"/>
                </a:solidFill>
                <a:latin typeface="Open Sans Bold"/>
              </a:rPr>
              <a:t>01</a:t>
            </a:r>
          </a:p>
        </p:txBody>
      </p:sp>
      <p:grpSp>
        <p:nvGrpSpPr>
          <p:cNvPr id="77" name="Group 44">
            <a:extLst>
              <a:ext uri="{FF2B5EF4-FFF2-40B4-BE49-F238E27FC236}">
                <a16:creationId xmlns:a16="http://schemas.microsoft.com/office/drawing/2014/main" id="{91B96E07-C7D3-46B0-8545-0E13C8F7DB66}"/>
              </a:ext>
            </a:extLst>
          </p:cNvPr>
          <p:cNvGrpSpPr/>
          <p:nvPr/>
        </p:nvGrpSpPr>
        <p:grpSpPr>
          <a:xfrm>
            <a:off x="3005794" y="7041639"/>
            <a:ext cx="2666199" cy="2064507"/>
            <a:chOff x="0" y="0"/>
            <a:chExt cx="454882" cy="543738"/>
          </a:xfrm>
        </p:grpSpPr>
        <p:sp>
          <p:nvSpPr>
            <p:cNvPr id="78" name="Freeform 45">
              <a:extLst>
                <a:ext uri="{FF2B5EF4-FFF2-40B4-BE49-F238E27FC236}">
                  <a16:creationId xmlns:a16="http://schemas.microsoft.com/office/drawing/2014/main" id="{1654FCC7-FCED-465F-992E-863C8276456F}"/>
                </a:ext>
              </a:extLst>
            </p:cNvPr>
            <p:cNvSpPr/>
            <p:nvPr/>
          </p:nvSpPr>
          <p:spPr>
            <a:xfrm>
              <a:off x="0" y="0"/>
              <a:ext cx="454882" cy="543738"/>
            </a:xfrm>
            <a:custGeom>
              <a:avLst/>
              <a:gdLst/>
              <a:ahLst/>
              <a:cxnLst/>
              <a:rect l="l" t="t" r="r" b="b"/>
              <a:pathLst>
                <a:path w="454882" h="543738">
                  <a:moveTo>
                    <a:pt x="134476" y="0"/>
                  </a:moveTo>
                  <a:lnTo>
                    <a:pt x="320406" y="0"/>
                  </a:lnTo>
                  <a:cubicBezTo>
                    <a:pt x="356071" y="0"/>
                    <a:pt x="390276" y="14168"/>
                    <a:pt x="415495" y="39387"/>
                  </a:cubicBezTo>
                  <a:cubicBezTo>
                    <a:pt x="440714" y="64606"/>
                    <a:pt x="454882" y="98811"/>
                    <a:pt x="454882" y="134476"/>
                  </a:cubicBezTo>
                  <a:lnTo>
                    <a:pt x="454882" y="409262"/>
                  </a:lnTo>
                  <a:cubicBezTo>
                    <a:pt x="454882" y="444928"/>
                    <a:pt x="440714" y="479132"/>
                    <a:pt x="415495" y="504351"/>
                  </a:cubicBezTo>
                  <a:cubicBezTo>
                    <a:pt x="390276" y="529570"/>
                    <a:pt x="356071" y="543738"/>
                    <a:pt x="320406" y="543738"/>
                  </a:cubicBezTo>
                  <a:lnTo>
                    <a:pt x="134476" y="543738"/>
                  </a:lnTo>
                  <a:cubicBezTo>
                    <a:pt x="60207" y="543738"/>
                    <a:pt x="0" y="483531"/>
                    <a:pt x="0" y="409262"/>
                  </a:cubicBezTo>
                  <a:lnTo>
                    <a:pt x="0" y="134476"/>
                  </a:lnTo>
                  <a:cubicBezTo>
                    <a:pt x="0" y="98811"/>
                    <a:pt x="14168" y="64606"/>
                    <a:pt x="39387" y="39387"/>
                  </a:cubicBezTo>
                  <a:cubicBezTo>
                    <a:pt x="64606" y="14168"/>
                    <a:pt x="98811" y="0"/>
                    <a:pt x="1344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9" name="TextBox 46">
              <a:extLst>
                <a:ext uri="{FF2B5EF4-FFF2-40B4-BE49-F238E27FC236}">
                  <a16:creationId xmlns:a16="http://schemas.microsoft.com/office/drawing/2014/main" id="{C36AE3EE-D8CA-4D76-A805-22D7F424460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0" name="TextBox 47">
            <a:extLst>
              <a:ext uri="{FF2B5EF4-FFF2-40B4-BE49-F238E27FC236}">
                <a16:creationId xmlns:a16="http://schemas.microsoft.com/office/drawing/2014/main" id="{5C781556-599C-4B07-BB9D-EBD5DE2327B6}"/>
              </a:ext>
            </a:extLst>
          </p:cNvPr>
          <p:cNvSpPr txBox="1"/>
          <p:nvPr/>
        </p:nvSpPr>
        <p:spPr>
          <a:xfrm>
            <a:off x="3369014" y="8377978"/>
            <a:ext cx="2013772" cy="487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6000">
                <a:solidFill>
                  <a:srgbClr val="CB785D"/>
                </a:solidFill>
                <a:latin typeface="Open Sans Bold"/>
              </a:rPr>
              <a:t>02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65A889-C045-42FC-8AAD-CE2FACE3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7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19A69DE5-7157-486A-A137-A3F58630663E}"/>
              </a:ext>
            </a:extLst>
          </p:cNvPr>
          <p:cNvGrpSpPr/>
          <p:nvPr/>
        </p:nvGrpSpPr>
        <p:grpSpPr>
          <a:xfrm>
            <a:off x="484820" y="946731"/>
            <a:ext cx="1387838" cy="8451194"/>
            <a:chOff x="484820" y="946731"/>
            <a:chExt cx="1387838" cy="8451194"/>
          </a:xfrm>
        </p:grpSpPr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38071DEE-7376-4748-952D-E59762CF07DD}"/>
                </a:ext>
              </a:extLst>
            </p:cNvPr>
            <p:cNvSpPr/>
            <p:nvPr/>
          </p:nvSpPr>
          <p:spPr>
            <a:xfrm>
              <a:off x="628726" y="2362932"/>
              <a:ext cx="550013" cy="467511"/>
            </a:xfrm>
            <a:custGeom>
              <a:avLst/>
              <a:gdLst/>
              <a:ahLst/>
              <a:cxnLst/>
              <a:rect l="l" t="t" r="r" b="b"/>
              <a:pathLst>
                <a:path w="550013" h="467511">
                  <a:moveTo>
                    <a:pt x="0" y="0"/>
                  </a:moveTo>
                  <a:lnTo>
                    <a:pt x="550013" y="0"/>
                  </a:lnTo>
                  <a:lnTo>
                    <a:pt x="550013" y="467511"/>
                  </a:lnTo>
                  <a:lnTo>
                    <a:pt x="0" y="467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A9E1D654-FB91-45DE-A02D-B6657FB4EF8F}"/>
                </a:ext>
              </a:extLst>
            </p:cNvPr>
            <p:cNvSpPr/>
            <p:nvPr/>
          </p:nvSpPr>
          <p:spPr>
            <a:xfrm>
              <a:off x="628726" y="3583194"/>
              <a:ext cx="550013" cy="550013"/>
            </a:xfrm>
            <a:custGeom>
              <a:avLst/>
              <a:gdLst/>
              <a:ahLst/>
              <a:cxnLst/>
              <a:rect l="l" t="t" r="r" b="b"/>
              <a:pathLst>
                <a:path w="550013" h="550013">
                  <a:moveTo>
                    <a:pt x="0" y="0"/>
                  </a:moveTo>
                  <a:lnTo>
                    <a:pt x="550013" y="0"/>
                  </a:lnTo>
                  <a:lnTo>
                    <a:pt x="550013" y="550013"/>
                  </a:lnTo>
                  <a:lnTo>
                    <a:pt x="0" y="55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65554CE8-7FEB-4081-AD07-3E0E99C5DA12}"/>
                </a:ext>
              </a:extLst>
            </p:cNvPr>
            <p:cNvSpPr/>
            <p:nvPr/>
          </p:nvSpPr>
          <p:spPr>
            <a:xfrm>
              <a:off x="628726" y="4885682"/>
              <a:ext cx="550013" cy="443010"/>
            </a:xfrm>
            <a:custGeom>
              <a:avLst/>
              <a:gdLst/>
              <a:ahLst/>
              <a:cxnLst/>
              <a:rect l="l" t="t" r="r" b="b"/>
              <a:pathLst>
                <a:path w="550013" h="443010">
                  <a:moveTo>
                    <a:pt x="0" y="0"/>
                  </a:moveTo>
                  <a:lnTo>
                    <a:pt x="550013" y="0"/>
                  </a:lnTo>
                  <a:lnTo>
                    <a:pt x="550013" y="443010"/>
                  </a:lnTo>
                  <a:lnTo>
                    <a:pt x="0" y="443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6626BBFA-B128-427C-A92C-8B5692E81280}"/>
                </a:ext>
              </a:extLst>
            </p:cNvPr>
            <p:cNvSpPr/>
            <p:nvPr/>
          </p:nvSpPr>
          <p:spPr>
            <a:xfrm>
              <a:off x="628726" y="8847912"/>
              <a:ext cx="550013" cy="550013"/>
            </a:xfrm>
            <a:custGeom>
              <a:avLst/>
              <a:gdLst/>
              <a:ahLst/>
              <a:cxnLst/>
              <a:rect l="l" t="t" r="r" b="b"/>
              <a:pathLst>
                <a:path w="550013" h="550013">
                  <a:moveTo>
                    <a:pt x="0" y="0"/>
                  </a:moveTo>
                  <a:lnTo>
                    <a:pt x="550013" y="0"/>
                  </a:lnTo>
                  <a:lnTo>
                    <a:pt x="550013" y="550013"/>
                  </a:lnTo>
                  <a:lnTo>
                    <a:pt x="0" y="55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38AD1A3B-23D3-4BC6-937D-3BEA09D43380}"/>
                </a:ext>
              </a:extLst>
            </p:cNvPr>
            <p:cNvSpPr/>
            <p:nvPr/>
          </p:nvSpPr>
          <p:spPr>
            <a:xfrm>
              <a:off x="628726" y="6081167"/>
              <a:ext cx="550013" cy="711782"/>
            </a:xfrm>
            <a:custGeom>
              <a:avLst/>
              <a:gdLst/>
              <a:ahLst/>
              <a:cxnLst/>
              <a:rect l="l" t="t" r="r" b="b"/>
              <a:pathLst>
                <a:path w="550013" h="711782">
                  <a:moveTo>
                    <a:pt x="0" y="0"/>
                  </a:moveTo>
                  <a:lnTo>
                    <a:pt x="550013" y="0"/>
                  </a:lnTo>
                  <a:lnTo>
                    <a:pt x="550013" y="711782"/>
                  </a:lnTo>
                  <a:lnTo>
                    <a:pt x="0" y="711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985D895C-64B3-465F-8285-403F599A1D46}"/>
                </a:ext>
              </a:extLst>
            </p:cNvPr>
            <p:cNvSpPr/>
            <p:nvPr/>
          </p:nvSpPr>
          <p:spPr>
            <a:xfrm>
              <a:off x="628726" y="7545424"/>
              <a:ext cx="550013" cy="550013"/>
            </a:xfrm>
            <a:custGeom>
              <a:avLst/>
              <a:gdLst/>
              <a:ahLst/>
              <a:cxnLst/>
              <a:rect l="l" t="t" r="r" b="b"/>
              <a:pathLst>
                <a:path w="550013" h="550013">
                  <a:moveTo>
                    <a:pt x="0" y="0"/>
                  </a:moveTo>
                  <a:lnTo>
                    <a:pt x="550013" y="0"/>
                  </a:lnTo>
                  <a:lnTo>
                    <a:pt x="550013" y="550013"/>
                  </a:lnTo>
                  <a:lnTo>
                    <a:pt x="0" y="55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6" name="Group 23">
              <a:extLst>
                <a:ext uri="{FF2B5EF4-FFF2-40B4-BE49-F238E27FC236}">
                  <a16:creationId xmlns:a16="http://schemas.microsoft.com/office/drawing/2014/main" id="{E7C4ECC2-1BD6-4D73-9877-C37BCFD58409}"/>
                </a:ext>
              </a:extLst>
            </p:cNvPr>
            <p:cNvGrpSpPr/>
            <p:nvPr/>
          </p:nvGrpSpPr>
          <p:grpSpPr>
            <a:xfrm>
              <a:off x="484820" y="946731"/>
              <a:ext cx="1387838" cy="961005"/>
              <a:chOff x="0" y="0"/>
              <a:chExt cx="365521" cy="253104"/>
            </a:xfrm>
          </p:grpSpPr>
          <p:sp>
            <p:nvSpPr>
              <p:cNvPr id="68" name="Freeform 24">
                <a:extLst>
                  <a:ext uri="{FF2B5EF4-FFF2-40B4-BE49-F238E27FC236}">
                    <a16:creationId xmlns:a16="http://schemas.microsoft.com/office/drawing/2014/main" id="{59FADC50-C7DE-41A3-8269-646614043CE4}"/>
                  </a:ext>
                </a:extLst>
              </p:cNvPr>
              <p:cNvSpPr/>
              <p:nvPr/>
            </p:nvSpPr>
            <p:spPr>
              <a:xfrm>
                <a:off x="0" y="0"/>
                <a:ext cx="365521" cy="253104"/>
              </a:xfrm>
              <a:custGeom>
                <a:avLst/>
                <a:gdLst/>
                <a:ahLst/>
                <a:cxnLst/>
                <a:rect l="l" t="t" r="r" b="b"/>
                <a:pathLst>
                  <a:path w="365521" h="253104">
                    <a:moveTo>
                      <a:pt x="126552" y="0"/>
                    </a:moveTo>
                    <a:lnTo>
                      <a:pt x="238969" y="0"/>
                    </a:lnTo>
                    <a:cubicBezTo>
                      <a:pt x="308862" y="0"/>
                      <a:pt x="365521" y="56659"/>
                      <a:pt x="365521" y="126552"/>
                    </a:cubicBezTo>
                    <a:lnTo>
                      <a:pt x="365521" y="126552"/>
                    </a:lnTo>
                    <a:cubicBezTo>
                      <a:pt x="365521" y="196445"/>
                      <a:pt x="308862" y="253104"/>
                      <a:pt x="238969" y="253104"/>
                    </a:cubicBezTo>
                    <a:lnTo>
                      <a:pt x="126552" y="253104"/>
                    </a:lnTo>
                    <a:cubicBezTo>
                      <a:pt x="56659" y="253104"/>
                      <a:pt x="0" y="196445"/>
                      <a:pt x="0" y="126552"/>
                    </a:cubicBezTo>
                    <a:lnTo>
                      <a:pt x="0" y="126552"/>
                    </a:lnTo>
                    <a:cubicBezTo>
                      <a:pt x="0" y="56659"/>
                      <a:pt x="56659" y="0"/>
                      <a:pt x="126552" y="0"/>
                    </a:cubicBezTo>
                    <a:close/>
                  </a:path>
                </a:pathLst>
              </a:custGeom>
              <a:solidFill>
                <a:srgbClr val="FFEEEA"/>
              </a:solidFill>
            </p:spPr>
          </p:sp>
          <p:sp>
            <p:nvSpPr>
              <p:cNvPr id="69" name="TextBox 25">
                <a:extLst>
                  <a:ext uri="{FF2B5EF4-FFF2-40B4-BE49-F238E27FC236}">
                    <a16:creationId xmlns:a16="http://schemas.microsoft.com/office/drawing/2014/main" id="{72129C1A-4F42-46C0-8EFE-A6AC853BA90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D533CE20-C0BA-4BC5-AC3C-70FED482F89C}"/>
                </a:ext>
              </a:extLst>
            </p:cNvPr>
            <p:cNvSpPr/>
            <p:nvPr/>
          </p:nvSpPr>
          <p:spPr>
            <a:xfrm>
              <a:off x="628726" y="1244010"/>
              <a:ext cx="550013" cy="366446"/>
            </a:xfrm>
            <a:custGeom>
              <a:avLst/>
              <a:gdLst/>
              <a:ahLst/>
              <a:cxnLst/>
              <a:rect l="l" t="t" r="r" b="b"/>
              <a:pathLst>
                <a:path w="550013" h="366446">
                  <a:moveTo>
                    <a:pt x="0" y="0"/>
                  </a:moveTo>
                  <a:lnTo>
                    <a:pt x="550013" y="0"/>
                  </a:lnTo>
                  <a:lnTo>
                    <a:pt x="550013" y="366447"/>
                  </a:lnTo>
                  <a:lnTo>
                    <a:pt x="0" y="366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597652" y="0"/>
            <a:ext cx="16967860" cy="10287000"/>
            <a:chOff x="0" y="0"/>
            <a:chExt cx="44689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8902" cy="2709333"/>
            </a:xfrm>
            <a:custGeom>
              <a:avLst/>
              <a:gdLst/>
              <a:ahLst/>
              <a:cxnLst/>
              <a:rect l="l" t="t" r="r" b="b"/>
              <a:pathLst>
                <a:path w="4468902" h="2709333">
                  <a:moveTo>
                    <a:pt x="28745" y="0"/>
                  </a:moveTo>
                  <a:lnTo>
                    <a:pt x="4440156" y="0"/>
                  </a:lnTo>
                  <a:cubicBezTo>
                    <a:pt x="4456032" y="0"/>
                    <a:pt x="4468902" y="12870"/>
                    <a:pt x="4468902" y="28745"/>
                  </a:cubicBezTo>
                  <a:lnTo>
                    <a:pt x="4468902" y="2680588"/>
                  </a:lnTo>
                  <a:cubicBezTo>
                    <a:pt x="4468902" y="2696464"/>
                    <a:pt x="4456032" y="2709333"/>
                    <a:pt x="4440156" y="2709333"/>
                  </a:cubicBezTo>
                  <a:lnTo>
                    <a:pt x="28745" y="2709333"/>
                  </a:lnTo>
                  <a:cubicBezTo>
                    <a:pt x="12870" y="2709333"/>
                    <a:pt x="0" y="2696464"/>
                    <a:pt x="0" y="2680588"/>
                  </a:cubicBezTo>
                  <a:lnTo>
                    <a:pt x="0" y="28745"/>
                  </a:lnTo>
                  <a:cubicBezTo>
                    <a:pt x="0" y="12870"/>
                    <a:pt x="12870" y="0"/>
                    <a:pt x="28745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Open Sans "/>
              </a:endParaR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Open Sans 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628726" y="1244010"/>
            <a:ext cx="550013" cy="366446"/>
          </a:xfrm>
          <a:custGeom>
            <a:avLst/>
            <a:gdLst/>
            <a:ahLst/>
            <a:cxnLst/>
            <a:rect l="l" t="t" r="r" b="b"/>
            <a:pathLst>
              <a:path w="550013" h="366446">
                <a:moveTo>
                  <a:pt x="0" y="0"/>
                </a:moveTo>
                <a:lnTo>
                  <a:pt x="550013" y="0"/>
                </a:lnTo>
                <a:lnTo>
                  <a:pt x="550013" y="366447"/>
                </a:lnTo>
                <a:lnTo>
                  <a:pt x="0" y="3664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8726" y="2362932"/>
            <a:ext cx="550013" cy="467511"/>
          </a:xfrm>
          <a:custGeom>
            <a:avLst/>
            <a:gdLst/>
            <a:ahLst/>
            <a:cxnLst/>
            <a:rect l="l" t="t" r="r" b="b"/>
            <a:pathLst>
              <a:path w="550013" h="467511">
                <a:moveTo>
                  <a:pt x="0" y="0"/>
                </a:moveTo>
                <a:lnTo>
                  <a:pt x="550013" y="0"/>
                </a:lnTo>
                <a:lnTo>
                  <a:pt x="550013" y="467511"/>
                </a:lnTo>
                <a:lnTo>
                  <a:pt x="0" y="467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8726" y="358319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8726" y="4885682"/>
            <a:ext cx="550013" cy="443010"/>
          </a:xfrm>
          <a:custGeom>
            <a:avLst/>
            <a:gdLst/>
            <a:ahLst/>
            <a:cxnLst/>
            <a:rect l="l" t="t" r="r" b="b"/>
            <a:pathLst>
              <a:path w="550013" h="443010">
                <a:moveTo>
                  <a:pt x="0" y="0"/>
                </a:moveTo>
                <a:lnTo>
                  <a:pt x="550013" y="0"/>
                </a:lnTo>
                <a:lnTo>
                  <a:pt x="550013" y="443010"/>
                </a:lnTo>
                <a:lnTo>
                  <a:pt x="0" y="4430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628726" y="8847912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550013" y="0"/>
                </a:moveTo>
                <a:lnTo>
                  <a:pt x="0" y="0"/>
                </a:lnTo>
                <a:lnTo>
                  <a:pt x="0" y="550013"/>
                </a:lnTo>
                <a:lnTo>
                  <a:pt x="550013" y="550013"/>
                </a:lnTo>
                <a:lnTo>
                  <a:pt x="55001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8726" y="6081167"/>
            <a:ext cx="550013" cy="711782"/>
          </a:xfrm>
          <a:custGeom>
            <a:avLst/>
            <a:gdLst/>
            <a:ahLst/>
            <a:cxnLst/>
            <a:rect l="l" t="t" r="r" b="b"/>
            <a:pathLst>
              <a:path w="550013" h="711782">
                <a:moveTo>
                  <a:pt x="0" y="0"/>
                </a:moveTo>
                <a:lnTo>
                  <a:pt x="550013" y="0"/>
                </a:lnTo>
                <a:lnTo>
                  <a:pt x="550013" y="711782"/>
                </a:lnTo>
                <a:lnTo>
                  <a:pt x="0" y="7117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28726" y="754542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0E5203C-F470-4B58-87E8-40FE2512D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06683"/>
              </p:ext>
            </p:extLst>
          </p:nvPr>
        </p:nvGraphicFramePr>
        <p:xfrm>
          <a:off x="2590800" y="920724"/>
          <a:ext cx="15087600" cy="86837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90831">
                  <a:extLst>
                    <a:ext uri="{9D8B030D-6E8A-4147-A177-3AD203B41FA5}">
                      <a16:colId xmlns:a16="http://schemas.microsoft.com/office/drawing/2014/main" val="2244623548"/>
                    </a:ext>
                  </a:extLst>
                </a:gridCol>
                <a:gridCol w="3036523">
                  <a:extLst>
                    <a:ext uri="{9D8B030D-6E8A-4147-A177-3AD203B41FA5}">
                      <a16:colId xmlns:a16="http://schemas.microsoft.com/office/drawing/2014/main" val="2501217682"/>
                    </a:ext>
                  </a:extLst>
                </a:gridCol>
                <a:gridCol w="2381256">
                  <a:extLst>
                    <a:ext uri="{9D8B030D-6E8A-4147-A177-3AD203B41FA5}">
                      <a16:colId xmlns:a16="http://schemas.microsoft.com/office/drawing/2014/main" val="1408896404"/>
                    </a:ext>
                  </a:extLst>
                </a:gridCol>
                <a:gridCol w="3114956">
                  <a:extLst>
                    <a:ext uri="{9D8B030D-6E8A-4147-A177-3AD203B41FA5}">
                      <a16:colId xmlns:a16="http://schemas.microsoft.com/office/drawing/2014/main" val="265657846"/>
                    </a:ext>
                  </a:extLst>
                </a:gridCol>
                <a:gridCol w="2464034">
                  <a:extLst>
                    <a:ext uri="{9D8B030D-6E8A-4147-A177-3AD203B41FA5}">
                      <a16:colId xmlns:a16="http://schemas.microsoft.com/office/drawing/2014/main" val="2865425099"/>
                    </a:ext>
                  </a:extLst>
                </a:gridCol>
              </a:tblGrid>
              <a:tr h="967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Variables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000" b="0" cap="none" spc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0" cap="none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Percentage ( %)</a:t>
                      </a:r>
                      <a:endParaRPr lang="en-GB" sz="2800" b="1" cap="none" spc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Frequency</a:t>
                      </a:r>
                      <a:endParaRPr lang="en-GB" sz="2800" b="1" cap="none" spc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45150"/>
                  </a:ext>
                </a:extLst>
              </a:tr>
              <a:tr h="784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Cyberbullied in last 1 year</a:t>
                      </a:r>
                      <a:endParaRPr lang="en-GB" sz="2000" b="1" cap="none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No</a:t>
                      </a:r>
                      <a:endParaRPr lang="en-GB" sz="2000" b="0" cap="none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43.8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56.2</a:t>
                      </a:r>
                      <a:endParaRPr lang="en-GB" sz="2000" b="0" cap="none" spc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219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281</a:t>
                      </a:r>
                      <a:endParaRPr lang="en-GB" sz="2000" b="0" cap="none" spc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extLst>
                  <a:ext uri="{0D108BD9-81ED-4DB2-BD59-A6C34878D82A}">
                    <a16:rowId xmlns:a16="http://schemas.microsoft.com/office/drawing/2014/main" val="936358818"/>
                  </a:ext>
                </a:extLst>
              </a:tr>
              <a:tr h="1081005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Socio Demographic factors</a:t>
                      </a:r>
                      <a:endParaRPr lang="en-GB" sz="2000" b="1" cap="none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Sex</a:t>
                      </a:r>
                      <a:endParaRPr lang="en-GB" sz="2000" b="1" cap="none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Male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Female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Others</a:t>
                      </a:r>
                      <a:endParaRPr lang="en-GB" sz="2000" b="0" cap="none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53.6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46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4</a:t>
                      </a:r>
                      <a:endParaRPr lang="en-GB" sz="2000" b="0" cap="none" spc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268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</a:t>
                      </a:r>
                      <a:endParaRPr lang="en-GB" sz="2000" b="0" cap="none" spc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extLst>
                  <a:ext uri="{0D108BD9-81ED-4DB2-BD59-A6C34878D82A}">
                    <a16:rowId xmlns:a16="http://schemas.microsoft.com/office/drawing/2014/main" val="3412374516"/>
                  </a:ext>
                </a:extLst>
              </a:tr>
              <a:tr h="10810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Age</a:t>
                      </a:r>
                      <a:endParaRPr lang="en-GB" sz="2000" b="1" cap="none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16-20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21-25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26-30</a:t>
                      </a:r>
                      <a:endParaRPr lang="en-GB" sz="2000" b="0" cap="none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24.70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54.66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20.65</a:t>
                      </a:r>
                      <a:endParaRPr lang="en-GB" sz="2000" b="0" cap="none" spc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128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270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102</a:t>
                      </a:r>
                      <a:endParaRPr lang="en-GB" sz="2000" b="0" cap="none" spc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extLst>
                  <a:ext uri="{0D108BD9-81ED-4DB2-BD59-A6C34878D82A}">
                    <a16:rowId xmlns:a16="http://schemas.microsoft.com/office/drawing/2014/main" val="2785394486"/>
                  </a:ext>
                </a:extLst>
              </a:tr>
              <a:tr h="1586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cap="none" spc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Education</a:t>
                      </a:r>
                      <a:endParaRPr lang="en-GB" sz="2000" b="1" cap="none" spc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Secondary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Higher secondary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Graduation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Post Graduation</a:t>
                      </a:r>
                      <a:endParaRPr lang="en-GB" sz="2000" b="0" cap="none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7.88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22.42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52.12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17.58</a:t>
                      </a:r>
                      <a:endParaRPr lang="en-GB" sz="2000" b="0" cap="none" spc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39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115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258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88</a:t>
                      </a:r>
                      <a:endParaRPr lang="en-GB" sz="2000" b="0" cap="none" spc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extLst>
                  <a:ext uri="{0D108BD9-81ED-4DB2-BD59-A6C34878D82A}">
                    <a16:rowId xmlns:a16="http://schemas.microsoft.com/office/drawing/2014/main" val="2531189228"/>
                  </a:ext>
                </a:extLst>
              </a:tr>
              <a:tr h="10810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cap="none" spc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Division</a:t>
                      </a:r>
                      <a:endParaRPr lang="en-GB" sz="2000" b="1" cap="none" spc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Dhaka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Chittagong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Others</a:t>
                      </a:r>
                      <a:endParaRPr lang="en-GB" sz="2000" b="0" cap="none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48.00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41.80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10.20</a:t>
                      </a:r>
                      <a:endParaRPr lang="en-GB" sz="2000" b="0" cap="none" spc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240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209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51</a:t>
                      </a:r>
                      <a:endParaRPr lang="en-GB" sz="2000" b="0" cap="none" spc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extLst>
                  <a:ext uri="{0D108BD9-81ED-4DB2-BD59-A6C34878D82A}">
                    <a16:rowId xmlns:a16="http://schemas.microsoft.com/office/drawing/2014/main" val="2718600840"/>
                  </a:ext>
                </a:extLst>
              </a:tr>
              <a:tr h="784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cap="none" spc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Job status</a:t>
                      </a:r>
                      <a:endParaRPr lang="en-GB" sz="2000" b="1" cap="none" spc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Employed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Unemployed</a:t>
                      </a:r>
                      <a:endParaRPr lang="en-GB" sz="2000" b="0" cap="none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22.20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77.80</a:t>
                      </a:r>
                      <a:endParaRPr lang="en-GB" sz="2000" b="0" cap="none" spc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111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389</a:t>
                      </a:r>
                      <a:endParaRPr lang="en-GB" sz="2000" b="0" cap="none" spc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extLst>
                  <a:ext uri="{0D108BD9-81ED-4DB2-BD59-A6C34878D82A}">
                    <a16:rowId xmlns:a16="http://schemas.microsoft.com/office/drawing/2014/main" val="1556679413"/>
                  </a:ext>
                </a:extLst>
              </a:tr>
              <a:tr h="10242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cap="none" spc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Relationship status</a:t>
                      </a:r>
                      <a:endParaRPr lang="en-GB" sz="2000" b="1" cap="none" spc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Married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Unmarried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 "/>
                        </a:rPr>
                        <a:t>Others</a:t>
                      </a:r>
                      <a:endParaRPr lang="en-GB" sz="2000" b="0" cap="none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12.20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76.20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11.60</a:t>
                      </a:r>
                      <a:endParaRPr lang="en-GB" sz="2000" b="0" cap="none" spc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61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381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cap="none" spc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Open Sans "/>
                        </a:rPr>
                        <a:t>58</a:t>
                      </a:r>
                      <a:endParaRPr lang="en-GB" sz="2000" b="0" cap="none" spc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Open Sans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6888" marR="118339" marT="97606" marB="97606"/>
                </a:tc>
                <a:extLst>
                  <a:ext uri="{0D108BD9-81ED-4DB2-BD59-A6C34878D82A}">
                    <a16:rowId xmlns:a16="http://schemas.microsoft.com/office/drawing/2014/main" val="322752133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E4D3483-3AF7-4BD9-BA05-D6DB0CD44308}"/>
              </a:ext>
            </a:extLst>
          </p:cNvPr>
          <p:cNvSpPr txBox="1"/>
          <p:nvPr/>
        </p:nvSpPr>
        <p:spPr>
          <a:xfrm>
            <a:off x="484820" y="495300"/>
            <a:ext cx="1169551" cy="9109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"/>
              </a:rPr>
              <a:t> Table 1: Socio Demographic Analysis of  the Respondents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4F7D24-90B7-4F11-911F-262E592B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9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AA8D650-B414-4328-BCD1-C1715A86E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9608"/>
              </p:ext>
            </p:extLst>
          </p:nvPr>
        </p:nvGraphicFramePr>
        <p:xfrm>
          <a:off x="2209800" y="647700"/>
          <a:ext cx="14824172" cy="8412480"/>
        </p:xfrm>
        <a:graphic>
          <a:graphicData uri="http://schemas.openxmlformats.org/drawingml/2006/table">
            <a:tbl>
              <a:tblPr firstRow="1" firstCol="1" bandRow="1"/>
              <a:tblGrid>
                <a:gridCol w="6182436">
                  <a:extLst>
                    <a:ext uri="{9D8B030D-6E8A-4147-A177-3AD203B41FA5}">
                      <a16:colId xmlns:a16="http://schemas.microsoft.com/office/drawing/2014/main" val="1241129003"/>
                    </a:ext>
                  </a:extLst>
                </a:gridCol>
                <a:gridCol w="5298389">
                  <a:extLst>
                    <a:ext uri="{9D8B030D-6E8A-4147-A177-3AD203B41FA5}">
                      <a16:colId xmlns:a16="http://schemas.microsoft.com/office/drawing/2014/main" val="1345003099"/>
                    </a:ext>
                  </a:extLst>
                </a:gridCol>
                <a:gridCol w="1791066">
                  <a:extLst>
                    <a:ext uri="{9D8B030D-6E8A-4147-A177-3AD203B41FA5}">
                      <a16:colId xmlns:a16="http://schemas.microsoft.com/office/drawing/2014/main" val="3447879751"/>
                    </a:ext>
                  </a:extLst>
                </a:gridCol>
                <a:gridCol w="1552281">
                  <a:extLst>
                    <a:ext uri="{9D8B030D-6E8A-4147-A177-3AD203B41FA5}">
                      <a16:colId xmlns:a16="http://schemas.microsoft.com/office/drawing/2014/main" val="2046161037"/>
                    </a:ext>
                  </a:extLst>
                </a:gridCol>
              </a:tblGrid>
              <a:tr h="608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Open Sans "/>
                        </a:rPr>
                        <a:t>Personal Smart Device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8846" marR="7884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No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8846" marR="7884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98.80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1.2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494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6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extLst>
                  <a:ext uri="{0D108BD9-81ED-4DB2-BD59-A6C34878D82A}">
                    <a16:rowId xmlns:a16="http://schemas.microsoft.com/office/drawing/2014/main" val="1545876964"/>
                  </a:ext>
                </a:extLst>
              </a:tr>
              <a:tr h="608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Open Sans "/>
                        </a:rPr>
                        <a:t>Social media activity time (Hours)</a:t>
                      </a:r>
                      <a:endParaRPr lang="en-GB" sz="2400" b="1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Leisure activity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Work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56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44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2.50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2.69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extLst>
                  <a:ext uri="{0D108BD9-81ED-4DB2-BD59-A6C34878D82A}">
                    <a16:rowId xmlns:a16="http://schemas.microsoft.com/office/drawing/2014/main" val="4043341513"/>
                  </a:ext>
                </a:extLst>
              </a:tr>
              <a:tr h="608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Open Sans "/>
                        </a:rPr>
                        <a:t>Social media privacy awareness</a:t>
                      </a:r>
                      <a:endParaRPr lang="en-GB" sz="2400" b="1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No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88.80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11.20</a:t>
                      </a:r>
                      <a:endParaRPr lang="en-GB" sz="2400" b="1" dirty="0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444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56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extLst>
                  <a:ext uri="{0D108BD9-81ED-4DB2-BD59-A6C34878D82A}">
                    <a16:rowId xmlns:a16="http://schemas.microsoft.com/office/drawing/2014/main" val="3361780863"/>
                  </a:ext>
                </a:extLst>
              </a:tr>
              <a:tr h="1180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Open Sans "/>
                        </a:rPr>
                        <a:t>Cyberbullied by</a:t>
                      </a:r>
                      <a:endParaRPr lang="en-GB" sz="2400" b="1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Classmates/Friends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Random Online Friends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Relatives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Others</a:t>
                      </a:r>
                      <a:endParaRPr lang="en-GB" sz="2400" b="1" dirty="0">
                        <a:effectLst/>
                        <a:latin typeface="Open Sans "/>
                      </a:endParaRPr>
                    </a:p>
                  </a:txBody>
                  <a:tcPr marL="78846" marR="7884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7.80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40.60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2.80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48.80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39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203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14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244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extLst>
                  <a:ext uri="{0D108BD9-81ED-4DB2-BD59-A6C34878D82A}">
                    <a16:rowId xmlns:a16="http://schemas.microsoft.com/office/drawing/2014/main" val="556973687"/>
                  </a:ext>
                </a:extLst>
              </a:tr>
              <a:tr h="608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Open Sans "/>
                        </a:rPr>
                        <a:t>Revenge tendency</a:t>
                      </a:r>
                      <a:endParaRPr lang="en-GB" sz="2400" b="1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No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20.60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79.40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103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397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extLst>
                  <a:ext uri="{0D108BD9-81ED-4DB2-BD59-A6C34878D82A}">
                    <a16:rowId xmlns:a16="http://schemas.microsoft.com/office/drawing/2014/main" val="2419676350"/>
                  </a:ext>
                </a:extLst>
              </a:tr>
              <a:tr h="1180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Open Sans "/>
                        </a:rPr>
                        <a:t>Place of being cyberbullied</a:t>
                      </a:r>
                      <a:endParaRPr lang="en-GB" sz="2400" b="1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University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College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School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Others</a:t>
                      </a:r>
                      <a:endParaRPr lang="en-GB" sz="2400" b="1" dirty="0">
                        <a:effectLst/>
                        <a:latin typeface="Open Sans "/>
                      </a:endParaRPr>
                    </a:p>
                  </a:txBody>
                  <a:tcPr marL="78846" marR="7884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27.80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46.60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7.40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18.20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139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233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37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91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extLst>
                  <a:ext uri="{0D108BD9-81ED-4DB2-BD59-A6C34878D82A}">
                    <a16:rowId xmlns:a16="http://schemas.microsoft.com/office/drawing/2014/main" val="3977136053"/>
                  </a:ext>
                </a:extLst>
              </a:tr>
              <a:tr h="894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Open Sans "/>
                        </a:rPr>
                        <a:t>Cyberbullied by (­Sex)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Male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Female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Both</a:t>
                      </a:r>
                      <a:endParaRPr lang="en-GB" sz="2400" b="1" dirty="0">
                        <a:effectLst/>
                        <a:latin typeface="Open Sans "/>
                      </a:endParaRPr>
                    </a:p>
                  </a:txBody>
                  <a:tcPr marL="78846" marR="7884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48.60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6.40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45.0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243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32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225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extLst>
                  <a:ext uri="{0D108BD9-81ED-4DB2-BD59-A6C34878D82A}">
                    <a16:rowId xmlns:a16="http://schemas.microsoft.com/office/drawing/2014/main" val="2981410445"/>
                  </a:ext>
                </a:extLst>
              </a:tr>
              <a:tr h="608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Open Sans "/>
                        </a:rPr>
                        <a:t>Knowledge during school period regarding online safety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No</a:t>
                      </a:r>
                      <a:endParaRPr lang="en-GB" sz="2400" b="1" dirty="0">
                        <a:effectLst/>
                        <a:latin typeface="Open Sans "/>
                      </a:endParaRPr>
                    </a:p>
                  </a:txBody>
                  <a:tcPr marL="78846" marR="7884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39.40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60.60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197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303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extLst>
                  <a:ext uri="{0D108BD9-81ED-4DB2-BD59-A6C34878D82A}">
                    <a16:rowId xmlns:a16="http://schemas.microsoft.com/office/drawing/2014/main" val="2890203119"/>
                  </a:ext>
                </a:extLst>
              </a:tr>
              <a:tr h="608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Open Sans "/>
                        </a:rPr>
                        <a:t>Knowledge during College period regarding online safety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No</a:t>
                      </a:r>
                      <a:endParaRPr lang="en-GB" sz="2400" b="1" dirty="0">
                        <a:effectLst/>
                        <a:latin typeface="Open Sans "/>
                      </a:endParaRPr>
                    </a:p>
                  </a:txBody>
                  <a:tcPr marL="78846" marR="7884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48.20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Open Sans "/>
                        </a:rPr>
                        <a:t>51.80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241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Open Sans "/>
                        </a:rPr>
                        <a:t>259</a:t>
                      </a:r>
                      <a:endParaRPr lang="en-GB" sz="2400" b="1" dirty="0">
                        <a:effectLst/>
                        <a:latin typeface="Open Sans "/>
                      </a:endParaRPr>
                    </a:p>
                  </a:txBody>
                  <a:tcPr marL="78846" marR="78846" marT="0" marB="0"/>
                </a:tc>
                <a:extLst>
                  <a:ext uri="{0D108BD9-81ED-4DB2-BD59-A6C34878D82A}">
                    <a16:rowId xmlns:a16="http://schemas.microsoft.com/office/drawing/2014/main" val="317910812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995C5C57-532F-48FA-8D98-F302F4878BFC}"/>
              </a:ext>
            </a:extLst>
          </p:cNvPr>
          <p:cNvSpPr txBox="1"/>
          <p:nvPr/>
        </p:nvSpPr>
        <p:spPr>
          <a:xfrm>
            <a:off x="484820" y="495300"/>
            <a:ext cx="1169551" cy="9109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"/>
              </a:rPr>
              <a:t> Table 1: Socio Demographic Analysis of  the Respondents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BFE8-4F52-4CA9-B04A-19956BF3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2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E2F327D-A8D5-40E0-AC5A-01333598A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47229"/>
              </p:ext>
            </p:extLst>
          </p:nvPr>
        </p:nvGraphicFramePr>
        <p:xfrm>
          <a:off x="2514600" y="2604739"/>
          <a:ext cx="14926563" cy="4890254"/>
        </p:xfrm>
        <a:graphic>
          <a:graphicData uri="http://schemas.openxmlformats.org/drawingml/2006/table">
            <a:tbl>
              <a:tblPr firstCol="1" bandRow="1"/>
              <a:tblGrid>
                <a:gridCol w="4303076">
                  <a:extLst>
                    <a:ext uri="{9D8B030D-6E8A-4147-A177-3AD203B41FA5}">
                      <a16:colId xmlns:a16="http://schemas.microsoft.com/office/drawing/2014/main" val="3976101578"/>
                    </a:ext>
                  </a:extLst>
                </a:gridCol>
                <a:gridCol w="6755400">
                  <a:extLst>
                    <a:ext uri="{9D8B030D-6E8A-4147-A177-3AD203B41FA5}">
                      <a16:colId xmlns:a16="http://schemas.microsoft.com/office/drawing/2014/main" val="806309227"/>
                    </a:ext>
                  </a:extLst>
                </a:gridCol>
                <a:gridCol w="2183561">
                  <a:extLst>
                    <a:ext uri="{9D8B030D-6E8A-4147-A177-3AD203B41FA5}">
                      <a16:colId xmlns:a16="http://schemas.microsoft.com/office/drawing/2014/main" val="93416874"/>
                    </a:ext>
                  </a:extLst>
                </a:gridCol>
                <a:gridCol w="1684526">
                  <a:extLst>
                    <a:ext uri="{9D8B030D-6E8A-4147-A177-3AD203B41FA5}">
                      <a16:colId xmlns:a16="http://schemas.microsoft.com/office/drawing/2014/main" val="462134874"/>
                    </a:ext>
                  </a:extLst>
                </a:gridCol>
              </a:tblGrid>
              <a:tr h="242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b="1" dirty="0">
                          <a:effectLst/>
                          <a:latin typeface="Open Sans "/>
                        </a:rPr>
                        <a:t>Relationship with parents</a:t>
                      </a:r>
                      <a:endParaRPr lang="en-GB" sz="31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136517" marR="1365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Bad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Average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Good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Very Good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Excellent</a:t>
                      </a:r>
                      <a:endParaRPr lang="en-GB" sz="3100" b="1" dirty="0">
                        <a:effectLst/>
                        <a:latin typeface="Open Sans "/>
                      </a:endParaRPr>
                    </a:p>
                  </a:txBody>
                  <a:tcPr marL="136517" marR="13651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0.60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9.80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22.20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37.80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29.60</a:t>
                      </a:r>
                      <a:endParaRPr lang="en-GB" sz="3100" b="1">
                        <a:effectLst/>
                        <a:latin typeface="Open Sans "/>
                      </a:endParaRPr>
                    </a:p>
                  </a:txBody>
                  <a:tcPr marL="136517" marR="1365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49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111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189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148</a:t>
                      </a:r>
                      <a:endParaRPr lang="en-GB" sz="3100" b="1" dirty="0">
                        <a:effectLst/>
                        <a:latin typeface="Open Sans "/>
                      </a:endParaRPr>
                    </a:p>
                  </a:txBody>
                  <a:tcPr marL="136517" marR="136517" marT="0" marB="0"/>
                </a:tc>
                <a:extLst>
                  <a:ext uri="{0D108BD9-81ED-4DB2-BD59-A6C34878D82A}">
                    <a16:rowId xmlns:a16="http://schemas.microsoft.com/office/drawing/2014/main" val="4282669244"/>
                  </a:ext>
                </a:extLst>
              </a:tr>
              <a:tr h="993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b="1">
                          <a:effectLst/>
                          <a:latin typeface="Open Sans "/>
                        </a:rPr>
                        <a:t>Knowledge about ICT Act, 2006</a:t>
                      </a:r>
                      <a:endParaRPr lang="en-GB" sz="3100" b="1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136517" marR="1365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No</a:t>
                      </a:r>
                      <a:endParaRPr lang="en-GB" sz="3100" b="1">
                        <a:effectLst/>
                        <a:latin typeface="Open Sans "/>
                      </a:endParaRPr>
                    </a:p>
                  </a:txBody>
                  <a:tcPr marL="136517" marR="13651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44.6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55.4</a:t>
                      </a:r>
                      <a:endParaRPr lang="en-GB" sz="3100" b="1">
                        <a:effectLst/>
                        <a:latin typeface="Open Sans "/>
                      </a:endParaRPr>
                    </a:p>
                  </a:txBody>
                  <a:tcPr marL="136517" marR="1365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223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277</a:t>
                      </a:r>
                      <a:endParaRPr lang="en-GB" sz="3100" b="1">
                        <a:effectLst/>
                        <a:latin typeface="Open Sans "/>
                      </a:endParaRPr>
                    </a:p>
                  </a:txBody>
                  <a:tcPr marL="136517" marR="136517" marT="0" marB="0"/>
                </a:tc>
                <a:extLst>
                  <a:ext uri="{0D108BD9-81ED-4DB2-BD59-A6C34878D82A}">
                    <a16:rowId xmlns:a16="http://schemas.microsoft.com/office/drawing/2014/main" val="931715830"/>
                  </a:ext>
                </a:extLst>
              </a:tr>
              <a:tr h="1470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b="1" dirty="0">
                          <a:effectLst/>
                          <a:latin typeface="Open Sans "/>
                        </a:rPr>
                        <a:t>Severity of Depression</a:t>
                      </a:r>
                      <a:endParaRPr lang="en-GB" sz="31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136517" marR="1365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Minimal or No Depression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Mild to Moderate Depression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Severe Depression</a:t>
                      </a:r>
                      <a:endParaRPr lang="en-GB" sz="3100" b="1" dirty="0">
                        <a:effectLst/>
                        <a:latin typeface="Open Sans "/>
                      </a:endParaRPr>
                    </a:p>
                  </a:txBody>
                  <a:tcPr marL="136517" marR="13651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34.2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47.8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>
                          <a:effectLst/>
                          <a:latin typeface="Open Sans "/>
                        </a:rPr>
                        <a:t>18.0</a:t>
                      </a:r>
                      <a:endParaRPr lang="en-GB" sz="3100" b="1">
                        <a:effectLst/>
                        <a:latin typeface="Open Sans "/>
                      </a:endParaRPr>
                    </a:p>
                  </a:txBody>
                  <a:tcPr marL="136517" marR="1365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171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239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Open Sans "/>
                        </a:rPr>
                        <a:t>90</a:t>
                      </a:r>
                      <a:endParaRPr lang="en-GB" sz="3100" b="1" dirty="0">
                        <a:effectLst/>
                        <a:latin typeface="Open Sans "/>
                      </a:endParaRPr>
                    </a:p>
                  </a:txBody>
                  <a:tcPr marL="136517" marR="136517" marT="0" marB="0"/>
                </a:tc>
                <a:extLst>
                  <a:ext uri="{0D108BD9-81ED-4DB2-BD59-A6C34878D82A}">
                    <a16:rowId xmlns:a16="http://schemas.microsoft.com/office/drawing/2014/main" val="142640344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FF66AE3-0F20-4D71-80F9-71C93C588028}"/>
              </a:ext>
            </a:extLst>
          </p:cNvPr>
          <p:cNvSpPr txBox="1"/>
          <p:nvPr/>
        </p:nvSpPr>
        <p:spPr>
          <a:xfrm>
            <a:off x="484820" y="495300"/>
            <a:ext cx="553998" cy="9109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"/>
              </a:rPr>
              <a:t> Table 1: Socio Demographic Analysis of  the Respondents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40FA4-7976-44A3-A38A-9535F81E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28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0DD0B50-9B83-411D-AC79-BB971D912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67227"/>
              </p:ext>
            </p:extLst>
          </p:nvPr>
        </p:nvGraphicFramePr>
        <p:xfrm>
          <a:off x="2819401" y="495300"/>
          <a:ext cx="14164456" cy="8534400"/>
        </p:xfrm>
        <a:graphic>
          <a:graphicData uri="http://schemas.openxmlformats.org/drawingml/2006/table">
            <a:tbl>
              <a:tblPr firstRow="1" firstCol="1" bandRow="1"/>
              <a:tblGrid>
                <a:gridCol w="3111466">
                  <a:extLst>
                    <a:ext uri="{9D8B030D-6E8A-4147-A177-3AD203B41FA5}">
                      <a16:colId xmlns:a16="http://schemas.microsoft.com/office/drawing/2014/main" val="1366947797"/>
                    </a:ext>
                  </a:extLst>
                </a:gridCol>
                <a:gridCol w="3085648">
                  <a:extLst>
                    <a:ext uri="{9D8B030D-6E8A-4147-A177-3AD203B41FA5}">
                      <a16:colId xmlns:a16="http://schemas.microsoft.com/office/drawing/2014/main" val="3391955563"/>
                    </a:ext>
                  </a:extLst>
                </a:gridCol>
                <a:gridCol w="2702831">
                  <a:extLst>
                    <a:ext uri="{9D8B030D-6E8A-4147-A177-3AD203B41FA5}">
                      <a16:colId xmlns:a16="http://schemas.microsoft.com/office/drawing/2014/main" val="2016910887"/>
                    </a:ext>
                  </a:extLst>
                </a:gridCol>
                <a:gridCol w="3088617">
                  <a:extLst>
                    <a:ext uri="{9D8B030D-6E8A-4147-A177-3AD203B41FA5}">
                      <a16:colId xmlns:a16="http://schemas.microsoft.com/office/drawing/2014/main" val="1124222111"/>
                    </a:ext>
                  </a:extLst>
                </a:gridCol>
                <a:gridCol w="2175894">
                  <a:extLst>
                    <a:ext uri="{9D8B030D-6E8A-4147-A177-3AD203B41FA5}">
                      <a16:colId xmlns:a16="http://schemas.microsoft.com/office/drawing/2014/main" val="229759754"/>
                    </a:ext>
                  </a:extLst>
                </a:gridCol>
              </a:tblGrid>
              <a:tr h="634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Open Sans "/>
                        </a:rPr>
                        <a:t>Variables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b="1" dirty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Open Sans "/>
                        </a:rPr>
                        <a:t>Percentage ( %)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Open Sans "/>
                        </a:rPr>
                        <a:t>Frequency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73072"/>
                  </a:ext>
                </a:extLst>
              </a:tr>
              <a:tr h="336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</a:rPr>
                        <a:t>Cyberbullied in last 1 year</a:t>
                      </a:r>
                      <a:endParaRPr lang="en-GB" sz="2400" b="1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85776" marR="8577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Yes</a:t>
                      </a:r>
                      <a:endParaRPr lang="en-GB" sz="2400" b="0" dirty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43.8</a:t>
                      </a:r>
                      <a:endParaRPr lang="en-GB" sz="2400" b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219</a:t>
                      </a:r>
                      <a:endParaRPr lang="en-GB" sz="2400" b="0" dirty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282140"/>
                  </a:ext>
                </a:extLst>
              </a:tr>
              <a:tr h="634784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</a:rPr>
                        <a:t>Socio Demographic factors</a:t>
                      </a:r>
                      <a:endParaRPr lang="en-GB" sz="2400" b="1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85776" marR="857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</a:rPr>
                        <a:t>Sex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Male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Female</a:t>
                      </a:r>
                      <a:endParaRPr lang="en-GB" sz="2400" b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36.2 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63.9</a:t>
                      </a:r>
                      <a:endParaRPr lang="en-GB" sz="2400" b="0">
                        <a:effectLst/>
                        <a:latin typeface="Open Sans "/>
                      </a:endParaRPr>
                    </a:p>
                  </a:txBody>
                  <a:tcPr marL="85776" marR="857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79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140</a:t>
                      </a:r>
                      <a:endParaRPr lang="en-GB"/>
                    </a:p>
                  </a:txBody>
                  <a:tcPr marL="85776" marR="857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5465536"/>
                  </a:ext>
                </a:extLst>
              </a:tr>
              <a:tr h="93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Age</a:t>
                      </a:r>
                      <a:endParaRPr lang="en-GB" sz="2400" b="1" dirty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16-20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21-25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26-30</a:t>
                      </a:r>
                      <a:endParaRPr lang="en-GB" sz="2400" b="0" dirty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24.65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45.2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30.13</a:t>
                      </a:r>
                      <a:endParaRPr lang="en-GB" sz="2400" b="0">
                        <a:effectLst/>
                        <a:latin typeface="Open Sans "/>
                      </a:endParaRPr>
                    </a:p>
                  </a:txBody>
                  <a:tcPr marL="85776" marR="857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99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66</a:t>
                      </a:r>
                      <a:endParaRPr lang="en-GB"/>
                    </a:p>
                  </a:txBody>
                  <a:tcPr marL="85776" marR="85776" marT="0" marB="0"/>
                </a:tc>
                <a:extLst>
                  <a:ext uri="{0D108BD9-81ED-4DB2-BD59-A6C34878D82A}">
                    <a16:rowId xmlns:a16="http://schemas.microsoft.com/office/drawing/2014/main" val="2823349004"/>
                  </a:ext>
                </a:extLst>
              </a:tr>
              <a:tr h="12318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</a:rPr>
                        <a:t>Education</a:t>
                      </a:r>
                      <a:endParaRPr lang="en-GB" sz="2400" b="1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Secondary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Higher secondary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Graduation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Post Graduation</a:t>
                      </a:r>
                      <a:endParaRPr lang="en-GB" sz="2400" b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1.82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29.68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40.63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27.85</a:t>
                      </a:r>
                      <a:endParaRPr lang="en-GB" sz="2400" b="0">
                        <a:effectLst/>
                        <a:latin typeface="Open Sans "/>
                      </a:endParaRPr>
                    </a:p>
                  </a:txBody>
                  <a:tcPr marL="85776" marR="857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65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61</a:t>
                      </a:r>
                      <a:endParaRPr lang="en-GB" dirty="0"/>
                    </a:p>
                  </a:txBody>
                  <a:tcPr marL="85776" marR="85776" marT="0" marB="0"/>
                </a:tc>
                <a:extLst>
                  <a:ext uri="{0D108BD9-81ED-4DB2-BD59-A6C34878D82A}">
                    <a16:rowId xmlns:a16="http://schemas.microsoft.com/office/drawing/2014/main" val="2273889075"/>
                  </a:ext>
                </a:extLst>
              </a:tr>
              <a:tr h="93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Division</a:t>
                      </a:r>
                      <a:endParaRPr lang="en-GB" sz="2400" b="1" dirty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Dhaka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Chittagong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Others</a:t>
                      </a:r>
                      <a:endParaRPr lang="en-GB" sz="2400" b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42.009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52.05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5.93</a:t>
                      </a:r>
                      <a:endParaRPr lang="en-GB" sz="2400" b="0">
                        <a:effectLst/>
                        <a:latin typeface="Open Sans "/>
                      </a:endParaRPr>
                    </a:p>
                  </a:txBody>
                  <a:tcPr marL="85776" marR="857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92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114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13</a:t>
                      </a:r>
                      <a:endParaRPr lang="en-GB" dirty="0"/>
                    </a:p>
                  </a:txBody>
                  <a:tcPr marL="85776" marR="85776" marT="0" marB="0"/>
                </a:tc>
                <a:extLst>
                  <a:ext uri="{0D108BD9-81ED-4DB2-BD59-A6C34878D82A}">
                    <a16:rowId xmlns:a16="http://schemas.microsoft.com/office/drawing/2014/main" val="3645297808"/>
                  </a:ext>
                </a:extLst>
              </a:tr>
              <a:tr h="6347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Job status</a:t>
                      </a:r>
                      <a:endParaRPr lang="en-GB" sz="2400" b="1" dirty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Employed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Unemployed</a:t>
                      </a:r>
                      <a:endParaRPr lang="en-GB" sz="2400" b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70.20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29.80</a:t>
                      </a:r>
                      <a:endParaRPr lang="en-GB" sz="2400" b="0">
                        <a:effectLst/>
                        <a:latin typeface="Open Sans "/>
                      </a:endParaRPr>
                    </a:p>
                  </a:txBody>
                  <a:tcPr marL="85776" marR="857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154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65</a:t>
                      </a:r>
                      <a:endParaRPr lang="en-GB"/>
                    </a:p>
                  </a:txBody>
                  <a:tcPr marL="85776" marR="85776" marT="0" marB="0"/>
                </a:tc>
                <a:extLst>
                  <a:ext uri="{0D108BD9-81ED-4DB2-BD59-A6C34878D82A}">
                    <a16:rowId xmlns:a16="http://schemas.microsoft.com/office/drawing/2014/main" val="1518047874"/>
                  </a:ext>
                </a:extLst>
              </a:tr>
              <a:tr h="93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Relationship status</a:t>
                      </a:r>
                      <a:endParaRPr lang="en-GB" sz="2400" b="1" dirty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Married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Unmarried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Others</a:t>
                      </a:r>
                      <a:endParaRPr lang="en-GB" sz="2400" b="0" dirty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17.80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62.6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19.63</a:t>
                      </a:r>
                      <a:endParaRPr lang="en-GB" sz="2400" b="0">
                        <a:effectLst/>
                        <a:latin typeface="Open Sans "/>
                      </a:endParaRPr>
                    </a:p>
                  </a:txBody>
                  <a:tcPr marL="85776" marR="857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137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43</a:t>
                      </a:r>
                      <a:endParaRPr lang="en-GB" dirty="0"/>
                    </a:p>
                  </a:txBody>
                  <a:tcPr marL="85776" marR="85776" marT="0" marB="0"/>
                </a:tc>
                <a:extLst>
                  <a:ext uri="{0D108BD9-81ED-4DB2-BD59-A6C34878D82A}">
                    <a16:rowId xmlns:a16="http://schemas.microsoft.com/office/drawing/2014/main" val="1853091120"/>
                  </a:ext>
                </a:extLst>
              </a:tr>
              <a:tr h="634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Personal Smart Device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85776" marR="8577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No</a:t>
                      </a:r>
                      <a:endParaRPr lang="en-GB" sz="2400" b="1" dirty="0">
                        <a:effectLst/>
                        <a:latin typeface="Open Sans "/>
                      </a:endParaRPr>
                    </a:p>
                  </a:txBody>
                  <a:tcPr marL="85776" marR="857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95.9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4.28</a:t>
                      </a:r>
                      <a:endParaRPr lang="en-GB" sz="2400" b="0">
                        <a:effectLst/>
                        <a:latin typeface="Open Sans "/>
                      </a:endParaRPr>
                    </a:p>
                  </a:txBody>
                  <a:tcPr marL="85776" marR="857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9</a:t>
                      </a:r>
                      <a:endParaRPr lang="en-GB" sz="2400" b="0" dirty="0">
                        <a:effectLst/>
                        <a:latin typeface="Open Sans "/>
                      </a:endParaRPr>
                    </a:p>
                  </a:txBody>
                  <a:tcPr marL="85776" marR="85776" marT="0" marB="0"/>
                </a:tc>
                <a:extLst>
                  <a:ext uri="{0D108BD9-81ED-4DB2-BD59-A6C34878D82A}">
                    <a16:rowId xmlns:a16="http://schemas.microsoft.com/office/drawing/2014/main" val="161199559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6A64CBD-4AEB-4C0C-A493-03936472592C}"/>
                  </a:ext>
                </a:extLst>
              </p14:cNvPr>
              <p14:cNvContentPartPr/>
              <p14:nvPr/>
            </p14:nvContentPartPr>
            <p14:xfrm>
              <a:off x="-2088240" y="286488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6A64CBD-4AEB-4C0C-A493-0393647259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97240" y="28562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D6EB2DE-9BD5-4674-95B7-AEC1CB3BD1C8}"/>
              </a:ext>
            </a:extLst>
          </p:cNvPr>
          <p:cNvSpPr txBox="1"/>
          <p:nvPr/>
        </p:nvSpPr>
        <p:spPr>
          <a:xfrm>
            <a:off x="484820" y="-266340"/>
            <a:ext cx="1292662" cy="98707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"/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"/>
                <a:ea typeface="Times New Roman" panose="02020603050405020304" pitchFamily="18" charset="0"/>
              </a:rPr>
              <a:t>Table 2 : Socio Demographic analysis of those who faced cyberbullying in last 1 year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FA266-385D-4B5D-A648-FE57D13C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97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99299F-8A1B-4A5D-83D7-FB90E8983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77713"/>
              </p:ext>
            </p:extLst>
          </p:nvPr>
        </p:nvGraphicFramePr>
        <p:xfrm>
          <a:off x="2438400" y="419100"/>
          <a:ext cx="15011400" cy="9448800"/>
        </p:xfrm>
        <a:graphic>
          <a:graphicData uri="http://schemas.openxmlformats.org/drawingml/2006/table">
            <a:tbl>
              <a:tblPr firstRow="1" firstCol="1" bandRow="1"/>
              <a:tblGrid>
                <a:gridCol w="6399753">
                  <a:extLst>
                    <a:ext uri="{9D8B030D-6E8A-4147-A177-3AD203B41FA5}">
                      <a16:colId xmlns:a16="http://schemas.microsoft.com/office/drawing/2014/main" val="588289710"/>
                    </a:ext>
                  </a:extLst>
                </a:gridCol>
                <a:gridCol w="5499443">
                  <a:extLst>
                    <a:ext uri="{9D8B030D-6E8A-4147-A177-3AD203B41FA5}">
                      <a16:colId xmlns:a16="http://schemas.microsoft.com/office/drawing/2014/main" val="3668976903"/>
                    </a:ext>
                  </a:extLst>
                </a:gridCol>
                <a:gridCol w="1655007">
                  <a:extLst>
                    <a:ext uri="{9D8B030D-6E8A-4147-A177-3AD203B41FA5}">
                      <a16:colId xmlns:a16="http://schemas.microsoft.com/office/drawing/2014/main" val="849089995"/>
                    </a:ext>
                  </a:extLst>
                </a:gridCol>
                <a:gridCol w="1457197">
                  <a:extLst>
                    <a:ext uri="{9D8B030D-6E8A-4147-A177-3AD203B41FA5}">
                      <a16:colId xmlns:a16="http://schemas.microsoft.com/office/drawing/2014/main" val="1339360494"/>
                    </a:ext>
                  </a:extLst>
                </a:gridCol>
              </a:tblGrid>
              <a:tr h="57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Open Sans "/>
                        </a:rPr>
                        <a:t>Social media activity time (Hours)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Leisure activity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56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44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2.50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2.69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val="670442295"/>
                  </a:ext>
                </a:extLst>
              </a:tr>
              <a:tr h="57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Open Sans "/>
                        </a:rPr>
                        <a:t>Social media privacy awareness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No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94.06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5.93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206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13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val="2129123424"/>
                  </a:ext>
                </a:extLst>
              </a:tr>
              <a:tr h="1140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Open Sans "/>
                        </a:rPr>
                        <a:t>Cyberbullied by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Classmates/Friends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Random Online Friends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Relatives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Others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9.5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79.90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5.02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5.5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175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12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val="1955960439"/>
                  </a:ext>
                </a:extLst>
              </a:tr>
              <a:tr h="57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Open Sans "/>
                        </a:rPr>
                        <a:t>Revenge tendency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No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59.4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40.6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89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val="71654895"/>
                  </a:ext>
                </a:extLst>
              </a:tr>
              <a:tr h="1140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Open Sans "/>
                        </a:rPr>
                        <a:t>Place of being cyberbullied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University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College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School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Others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36.1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41.6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9.13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13.24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79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91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29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val="2254793328"/>
                  </a:ext>
                </a:extLst>
              </a:tr>
              <a:tr h="855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Open Sans "/>
                        </a:rPr>
                        <a:t>Cyberbullied by (­Sex)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Male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Female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Both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51.6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7.8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40.63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113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89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val="717226106"/>
                  </a:ext>
                </a:extLst>
              </a:tr>
              <a:tr h="57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Open Sans "/>
                        </a:rPr>
                        <a:t>Knowledge during school period regarding online safety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No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57.9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42.1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127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92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val="3448907935"/>
                  </a:ext>
                </a:extLst>
              </a:tr>
              <a:tr h="57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Open Sans "/>
                        </a:rPr>
                        <a:t>Knowledge during College period regarding online safety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No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51.1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48.9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112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107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val="3152571080"/>
                  </a:ext>
                </a:extLst>
              </a:tr>
              <a:tr h="1425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Open Sans "/>
                        </a:rPr>
                        <a:t>Relationship with parents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Bad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Average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Good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Very Good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Excellent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1.7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15.52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24.20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28.8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30.13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34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53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63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66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val="1698952674"/>
                  </a:ext>
                </a:extLst>
              </a:tr>
              <a:tr h="57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Open Sans "/>
                        </a:rPr>
                        <a:t>Knowledge about ICT Act, 2006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Yes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No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59.4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40.6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89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val="765139393"/>
                  </a:ext>
                </a:extLst>
              </a:tr>
              <a:tr h="855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Open Sans "/>
                        </a:rPr>
                        <a:t>Severity of Depression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Minimal or No Depression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Mild to Moderate Depression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Severe Depression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34.2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47.8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18.0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171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239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Open Sans "/>
                        </a:rPr>
                        <a:t>90</a:t>
                      </a:r>
                      <a:endParaRPr lang="en-GB" sz="2000" b="1" dirty="0">
                        <a:effectLst/>
                        <a:latin typeface="Open Sans 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val="39479971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5510973-5162-47BC-870F-631E62CD9AB3}"/>
              </a:ext>
            </a:extLst>
          </p:cNvPr>
          <p:cNvSpPr txBox="1"/>
          <p:nvPr/>
        </p:nvSpPr>
        <p:spPr>
          <a:xfrm>
            <a:off x="484820" y="-266340"/>
            <a:ext cx="1292662" cy="98707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"/>
                <a:ea typeface="Times New Roman" panose="02020603050405020304" pitchFamily="18" charset="0"/>
              </a:rPr>
              <a:t>Table 2 : Socio Demographic analysis of those who faced cyberbullying in last 1 year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7762E-7F50-448E-8B07-A4B9B17D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814" y="167020"/>
            <a:ext cx="2323166" cy="9952960"/>
            <a:chOff x="0" y="0"/>
            <a:chExt cx="611863" cy="2621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863" cy="2621356"/>
            </a:xfrm>
            <a:custGeom>
              <a:avLst/>
              <a:gdLst/>
              <a:ahLst/>
              <a:cxnLst/>
              <a:rect l="l" t="t" r="r" b="b"/>
              <a:pathLst>
                <a:path w="611863" h="2621356">
                  <a:moveTo>
                    <a:pt x="209947" y="0"/>
                  </a:moveTo>
                  <a:lnTo>
                    <a:pt x="401916" y="0"/>
                  </a:lnTo>
                  <a:cubicBezTo>
                    <a:pt x="457597" y="0"/>
                    <a:pt x="510998" y="22119"/>
                    <a:pt x="550371" y="61492"/>
                  </a:cubicBezTo>
                  <a:cubicBezTo>
                    <a:pt x="589743" y="100865"/>
                    <a:pt x="611863" y="154265"/>
                    <a:pt x="611863" y="209947"/>
                  </a:cubicBezTo>
                  <a:lnTo>
                    <a:pt x="611863" y="2411409"/>
                  </a:lnTo>
                  <a:cubicBezTo>
                    <a:pt x="611863" y="2527359"/>
                    <a:pt x="517866" y="2621356"/>
                    <a:pt x="401916" y="2621356"/>
                  </a:cubicBezTo>
                  <a:lnTo>
                    <a:pt x="209947" y="2621356"/>
                  </a:lnTo>
                  <a:cubicBezTo>
                    <a:pt x="93996" y="2621356"/>
                    <a:pt x="0" y="2527359"/>
                    <a:pt x="0" y="2411409"/>
                  </a:cubicBezTo>
                  <a:lnTo>
                    <a:pt x="0" y="209947"/>
                  </a:lnTo>
                  <a:cubicBezTo>
                    <a:pt x="0" y="93996"/>
                    <a:pt x="93996" y="0"/>
                    <a:pt x="209947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7652" y="0"/>
            <a:ext cx="16967860" cy="10287000"/>
            <a:chOff x="0" y="0"/>
            <a:chExt cx="44689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8902" cy="2709333"/>
            </a:xfrm>
            <a:custGeom>
              <a:avLst/>
              <a:gdLst/>
              <a:ahLst/>
              <a:cxnLst/>
              <a:rect l="l" t="t" r="r" b="b"/>
              <a:pathLst>
                <a:path w="4468902" h="2709333">
                  <a:moveTo>
                    <a:pt x="28745" y="0"/>
                  </a:moveTo>
                  <a:lnTo>
                    <a:pt x="4440156" y="0"/>
                  </a:lnTo>
                  <a:cubicBezTo>
                    <a:pt x="4456032" y="0"/>
                    <a:pt x="4468902" y="12870"/>
                    <a:pt x="4468902" y="28745"/>
                  </a:cubicBezTo>
                  <a:lnTo>
                    <a:pt x="4468902" y="2680588"/>
                  </a:lnTo>
                  <a:cubicBezTo>
                    <a:pt x="4468902" y="2696464"/>
                    <a:pt x="4456032" y="2709333"/>
                    <a:pt x="4440156" y="2709333"/>
                  </a:cubicBezTo>
                  <a:lnTo>
                    <a:pt x="28745" y="2709333"/>
                  </a:lnTo>
                  <a:cubicBezTo>
                    <a:pt x="12870" y="2709333"/>
                    <a:pt x="0" y="2696464"/>
                    <a:pt x="0" y="2680588"/>
                  </a:cubicBezTo>
                  <a:lnTo>
                    <a:pt x="0" y="28745"/>
                  </a:lnTo>
                  <a:cubicBezTo>
                    <a:pt x="0" y="12870"/>
                    <a:pt x="12870" y="0"/>
                    <a:pt x="28745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66439" y="3024501"/>
            <a:ext cx="15415658" cy="6233799"/>
            <a:chOff x="0" y="0"/>
            <a:chExt cx="4060091" cy="16418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0091" cy="1641824"/>
            </a:xfrm>
            <a:custGeom>
              <a:avLst/>
              <a:gdLst/>
              <a:ahLst/>
              <a:cxnLst/>
              <a:rect l="l" t="t" r="r" b="b"/>
              <a:pathLst>
                <a:path w="4060091" h="1641824">
                  <a:moveTo>
                    <a:pt x="15066" y="0"/>
                  </a:moveTo>
                  <a:lnTo>
                    <a:pt x="4045024" y="0"/>
                  </a:lnTo>
                  <a:cubicBezTo>
                    <a:pt x="4049020" y="0"/>
                    <a:pt x="4052853" y="1587"/>
                    <a:pt x="4055678" y="4413"/>
                  </a:cubicBezTo>
                  <a:cubicBezTo>
                    <a:pt x="4058503" y="7238"/>
                    <a:pt x="4060091" y="11071"/>
                    <a:pt x="4060091" y="15066"/>
                  </a:cubicBezTo>
                  <a:lnTo>
                    <a:pt x="4060091" y="1626757"/>
                  </a:lnTo>
                  <a:cubicBezTo>
                    <a:pt x="4060091" y="1630753"/>
                    <a:pt x="4058503" y="1634585"/>
                    <a:pt x="4055678" y="1637411"/>
                  </a:cubicBezTo>
                  <a:cubicBezTo>
                    <a:pt x="4052853" y="1640236"/>
                    <a:pt x="4049020" y="1641824"/>
                    <a:pt x="4045024" y="1641824"/>
                  </a:cubicBezTo>
                  <a:lnTo>
                    <a:pt x="15066" y="1641824"/>
                  </a:lnTo>
                  <a:cubicBezTo>
                    <a:pt x="11071" y="1641824"/>
                    <a:pt x="7238" y="1640236"/>
                    <a:pt x="4413" y="1637411"/>
                  </a:cubicBezTo>
                  <a:cubicBezTo>
                    <a:pt x="1587" y="1634585"/>
                    <a:pt x="0" y="1630753"/>
                    <a:pt x="0" y="1626757"/>
                  </a:cubicBezTo>
                  <a:lnTo>
                    <a:pt x="0" y="15066"/>
                  </a:lnTo>
                  <a:cubicBezTo>
                    <a:pt x="0" y="11071"/>
                    <a:pt x="1587" y="7238"/>
                    <a:pt x="4413" y="4413"/>
                  </a:cubicBezTo>
                  <a:cubicBezTo>
                    <a:pt x="7238" y="1587"/>
                    <a:pt x="11071" y="0"/>
                    <a:pt x="15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28726" y="2362932"/>
            <a:ext cx="550013" cy="467511"/>
          </a:xfrm>
          <a:custGeom>
            <a:avLst/>
            <a:gdLst/>
            <a:ahLst/>
            <a:cxnLst/>
            <a:rect l="l" t="t" r="r" b="b"/>
            <a:pathLst>
              <a:path w="550013" h="467511">
                <a:moveTo>
                  <a:pt x="0" y="0"/>
                </a:moveTo>
                <a:lnTo>
                  <a:pt x="550013" y="0"/>
                </a:lnTo>
                <a:lnTo>
                  <a:pt x="550013" y="467511"/>
                </a:lnTo>
                <a:lnTo>
                  <a:pt x="0" y="467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8726" y="358319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8726" y="8847912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28726" y="754542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4048321" y="-667725"/>
            <a:ext cx="7434534" cy="3392851"/>
          </a:xfrm>
          <a:custGeom>
            <a:avLst/>
            <a:gdLst/>
            <a:ahLst/>
            <a:cxnLst/>
            <a:rect l="l" t="t" r="r" b="b"/>
            <a:pathLst>
              <a:path w="7434534" h="3392851">
                <a:moveTo>
                  <a:pt x="7434534" y="0"/>
                </a:moveTo>
                <a:lnTo>
                  <a:pt x="0" y="0"/>
                </a:lnTo>
                <a:lnTo>
                  <a:pt x="0" y="3392850"/>
                </a:lnTo>
                <a:lnTo>
                  <a:pt x="7434534" y="3392850"/>
                </a:lnTo>
                <a:lnTo>
                  <a:pt x="743453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460289" y="1656552"/>
            <a:ext cx="1720525" cy="879032"/>
          </a:xfrm>
          <a:custGeom>
            <a:avLst/>
            <a:gdLst/>
            <a:ahLst/>
            <a:cxnLst/>
            <a:rect l="l" t="t" r="r" b="b"/>
            <a:pathLst>
              <a:path w="1720525" h="879032">
                <a:moveTo>
                  <a:pt x="0" y="0"/>
                </a:moveTo>
                <a:lnTo>
                  <a:pt x="1720525" y="0"/>
                </a:lnTo>
                <a:lnTo>
                  <a:pt x="1720525" y="879032"/>
                </a:lnTo>
                <a:lnTo>
                  <a:pt x="0" y="8790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28726" y="1244010"/>
            <a:ext cx="550013" cy="366446"/>
          </a:xfrm>
          <a:custGeom>
            <a:avLst/>
            <a:gdLst/>
            <a:ahLst/>
            <a:cxnLst/>
            <a:rect l="l" t="t" r="r" b="b"/>
            <a:pathLst>
              <a:path w="550013" h="366446">
                <a:moveTo>
                  <a:pt x="0" y="0"/>
                </a:moveTo>
                <a:lnTo>
                  <a:pt x="550013" y="0"/>
                </a:lnTo>
                <a:lnTo>
                  <a:pt x="550013" y="366447"/>
                </a:lnTo>
                <a:lnTo>
                  <a:pt x="0" y="3664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28726" y="4885682"/>
            <a:ext cx="550013" cy="443010"/>
          </a:xfrm>
          <a:custGeom>
            <a:avLst/>
            <a:gdLst/>
            <a:ahLst/>
            <a:cxnLst/>
            <a:rect l="l" t="t" r="r" b="b"/>
            <a:pathLst>
              <a:path w="550013" h="443010">
                <a:moveTo>
                  <a:pt x="0" y="0"/>
                </a:moveTo>
                <a:lnTo>
                  <a:pt x="550013" y="0"/>
                </a:lnTo>
                <a:lnTo>
                  <a:pt x="550013" y="443010"/>
                </a:lnTo>
                <a:lnTo>
                  <a:pt x="0" y="443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7954195" y="3991937"/>
            <a:ext cx="1727129" cy="2064507"/>
            <a:chOff x="0" y="0"/>
            <a:chExt cx="454882" cy="54373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4882" cy="543738"/>
            </a:xfrm>
            <a:custGeom>
              <a:avLst/>
              <a:gdLst/>
              <a:ahLst/>
              <a:cxnLst/>
              <a:rect l="l" t="t" r="r" b="b"/>
              <a:pathLst>
                <a:path w="454882" h="543738">
                  <a:moveTo>
                    <a:pt x="134476" y="0"/>
                  </a:moveTo>
                  <a:lnTo>
                    <a:pt x="320406" y="0"/>
                  </a:lnTo>
                  <a:cubicBezTo>
                    <a:pt x="356071" y="0"/>
                    <a:pt x="390276" y="14168"/>
                    <a:pt x="415495" y="39387"/>
                  </a:cubicBezTo>
                  <a:cubicBezTo>
                    <a:pt x="440714" y="64606"/>
                    <a:pt x="454882" y="98811"/>
                    <a:pt x="454882" y="134476"/>
                  </a:cubicBezTo>
                  <a:lnTo>
                    <a:pt x="454882" y="409262"/>
                  </a:lnTo>
                  <a:cubicBezTo>
                    <a:pt x="454882" y="444928"/>
                    <a:pt x="440714" y="479132"/>
                    <a:pt x="415495" y="504351"/>
                  </a:cubicBezTo>
                  <a:cubicBezTo>
                    <a:pt x="390276" y="529570"/>
                    <a:pt x="356071" y="543738"/>
                    <a:pt x="320406" y="543738"/>
                  </a:cubicBezTo>
                  <a:lnTo>
                    <a:pt x="134476" y="543738"/>
                  </a:lnTo>
                  <a:cubicBezTo>
                    <a:pt x="60207" y="543738"/>
                    <a:pt x="0" y="483531"/>
                    <a:pt x="0" y="409262"/>
                  </a:cubicBezTo>
                  <a:lnTo>
                    <a:pt x="0" y="134476"/>
                  </a:lnTo>
                  <a:cubicBezTo>
                    <a:pt x="0" y="98811"/>
                    <a:pt x="14168" y="64606"/>
                    <a:pt x="39387" y="39387"/>
                  </a:cubicBezTo>
                  <a:cubicBezTo>
                    <a:pt x="64606" y="14168"/>
                    <a:pt x="98811" y="0"/>
                    <a:pt x="1344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CCF7F0-8CBC-424E-9E40-98EA87B553B4}"/>
              </a:ext>
            </a:extLst>
          </p:cNvPr>
          <p:cNvGrpSpPr/>
          <p:nvPr/>
        </p:nvGrpSpPr>
        <p:grpSpPr>
          <a:xfrm>
            <a:off x="2366439" y="889075"/>
            <a:ext cx="8894184" cy="1341166"/>
            <a:chOff x="2366439" y="889075"/>
            <a:chExt cx="8894184" cy="1341166"/>
          </a:xfrm>
        </p:grpSpPr>
        <p:grpSp>
          <p:nvGrpSpPr>
            <p:cNvPr id="17" name="Group 17"/>
            <p:cNvGrpSpPr/>
            <p:nvPr/>
          </p:nvGrpSpPr>
          <p:grpSpPr>
            <a:xfrm>
              <a:off x="2366439" y="889075"/>
              <a:ext cx="8894184" cy="1341166"/>
              <a:chOff x="0" y="0"/>
              <a:chExt cx="2342501" cy="35322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342501" cy="353229"/>
              </a:xfrm>
              <a:custGeom>
                <a:avLst/>
                <a:gdLst/>
                <a:ahLst/>
                <a:cxnLst/>
                <a:rect l="l" t="t" r="r" b="b"/>
                <a:pathLst>
                  <a:path w="2342501" h="353229">
                    <a:moveTo>
                      <a:pt x="26113" y="0"/>
                    </a:moveTo>
                    <a:lnTo>
                      <a:pt x="2316388" y="0"/>
                    </a:lnTo>
                    <a:cubicBezTo>
                      <a:pt x="2330810" y="0"/>
                      <a:pt x="2342501" y="11691"/>
                      <a:pt x="2342501" y="26113"/>
                    </a:cubicBezTo>
                    <a:lnTo>
                      <a:pt x="2342501" y="327115"/>
                    </a:lnTo>
                    <a:cubicBezTo>
                      <a:pt x="2342501" y="334041"/>
                      <a:pt x="2339750" y="340683"/>
                      <a:pt x="2334853" y="345580"/>
                    </a:cubicBezTo>
                    <a:cubicBezTo>
                      <a:pt x="2329955" y="350478"/>
                      <a:pt x="2323313" y="353229"/>
                      <a:pt x="2316388" y="353229"/>
                    </a:cubicBezTo>
                    <a:lnTo>
                      <a:pt x="26113" y="353229"/>
                    </a:lnTo>
                    <a:cubicBezTo>
                      <a:pt x="11691" y="353229"/>
                      <a:pt x="0" y="341537"/>
                      <a:pt x="0" y="327115"/>
                    </a:cubicBezTo>
                    <a:lnTo>
                      <a:pt x="0" y="26113"/>
                    </a:lnTo>
                    <a:cubicBezTo>
                      <a:pt x="0" y="11691"/>
                      <a:pt x="11691" y="0"/>
                      <a:pt x="261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2532980" y="1023851"/>
              <a:ext cx="1066700" cy="1071614"/>
              <a:chOff x="0" y="0"/>
              <a:chExt cx="280942" cy="28223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80942" cy="282236"/>
              </a:xfrm>
              <a:custGeom>
                <a:avLst/>
                <a:gdLst/>
                <a:ahLst/>
                <a:cxnLst/>
                <a:rect l="l" t="t" r="r" b="b"/>
                <a:pathLst>
                  <a:path w="280942" h="282236">
                    <a:moveTo>
                      <a:pt x="140471" y="0"/>
                    </a:moveTo>
                    <a:lnTo>
                      <a:pt x="140471" y="0"/>
                    </a:lnTo>
                    <a:cubicBezTo>
                      <a:pt x="177726" y="0"/>
                      <a:pt x="213455" y="14800"/>
                      <a:pt x="239799" y="41143"/>
                    </a:cubicBezTo>
                    <a:cubicBezTo>
                      <a:pt x="266142" y="67486"/>
                      <a:pt x="280942" y="103216"/>
                      <a:pt x="280942" y="140471"/>
                    </a:cubicBezTo>
                    <a:lnTo>
                      <a:pt x="280942" y="141765"/>
                    </a:lnTo>
                    <a:cubicBezTo>
                      <a:pt x="280942" y="179020"/>
                      <a:pt x="266142" y="214749"/>
                      <a:pt x="239799" y="241093"/>
                    </a:cubicBezTo>
                    <a:cubicBezTo>
                      <a:pt x="213455" y="267436"/>
                      <a:pt x="177726" y="282236"/>
                      <a:pt x="140471" y="282236"/>
                    </a:cubicBezTo>
                    <a:lnTo>
                      <a:pt x="140471" y="282236"/>
                    </a:lnTo>
                    <a:cubicBezTo>
                      <a:pt x="103216" y="282236"/>
                      <a:pt x="67486" y="267436"/>
                      <a:pt x="41143" y="241093"/>
                    </a:cubicBezTo>
                    <a:cubicBezTo>
                      <a:pt x="14800" y="214749"/>
                      <a:pt x="0" y="179020"/>
                      <a:pt x="0" y="141765"/>
                    </a:cubicBezTo>
                    <a:lnTo>
                      <a:pt x="0" y="140471"/>
                    </a:lnTo>
                    <a:cubicBezTo>
                      <a:pt x="0" y="103216"/>
                      <a:pt x="14800" y="67486"/>
                      <a:pt x="41143" y="41143"/>
                    </a:cubicBezTo>
                    <a:cubicBezTo>
                      <a:pt x="67486" y="14800"/>
                      <a:pt x="103216" y="0"/>
                      <a:pt x="140471" y="0"/>
                    </a:cubicBezTo>
                    <a:close/>
                  </a:path>
                </a:pathLst>
              </a:custGeom>
              <a:solidFill>
                <a:srgbClr val="CB785D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2732651" y="1225980"/>
              <a:ext cx="667357" cy="667357"/>
            </a:xfrm>
            <a:custGeom>
              <a:avLst/>
              <a:gdLst/>
              <a:ahLst/>
              <a:cxnLst/>
              <a:rect l="l" t="t" r="r" b="b"/>
              <a:pathLst>
                <a:path w="667357" h="667357">
                  <a:moveTo>
                    <a:pt x="0" y="0"/>
                  </a:moveTo>
                  <a:lnTo>
                    <a:pt x="667357" y="0"/>
                  </a:lnTo>
                  <a:lnTo>
                    <a:pt x="667357" y="667357"/>
                  </a:lnTo>
                  <a:lnTo>
                    <a:pt x="0" y="66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4022589" y="1502508"/>
              <a:ext cx="6058993" cy="487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6000" dirty="0">
                  <a:solidFill>
                    <a:srgbClr val="CB785D"/>
                  </a:solidFill>
                  <a:latin typeface="Open Sans Bold"/>
                </a:rPr>
                <a:t>Conclusion: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84820" y="5956555"/>
            <a:ext cx="1387838" cy="961005"/>
            <a:chOff x="0" y="0"/>
            <a:chExt cx="365521" cy="25310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65521" cy="253104"/>
            </a:xfrm>
            <a:custGeom>
              <a:avLst/>
              <a:gdLst/>
              <a:ahLst/>
              <a:cxnLst/>
              <a:rect l="l" t="t" r="r" b="b"/>
              <a:pathLst>
                <a:path w="365521" h="253104">
                  <a:moveTo>
                    <a:pt x="126552" y="0"/>
                  </a:moveTo>
                  <a:lnTo>
                    <a:pt x="238969" y="0"/>
                  </a:lnTo>
                  <a:cubicBezTo>
                    <a:pt x="308862" y="0"/>
                    <a:pt x="365521" y="56659"/>
                    <a:pt x="365521" y="126552"/>
                  </a:cubicBezTo>
                  <a:lnTo>
                    <a:pt x="365521" y="126552"/>
                  </a:lnTo>
                  <a:cubicBezTo>
                    <a:pt x="365521" y="196445"/>
                    <a:pt x="308862" y="253104"/>
                    <a:pt x="238969" y="253104"/>
                  </a:cubicBezTo>
                  <a:lnTo>
                    <a:pt x="126552" y="253104"/>
                  </a:lnTo>
                  <a:cubicBezTo>
                    <a:pt x="56659" y="253104"/>
                    <a:pt x="0" y="196445"/>
                    <a:pt x="0" y="126552"/>
                  </a:cubicBezTo>
                  <a:lnTo>
                    <a:pt x="0" y="126552"/>
                  </a:lnTo>
                  <a:cubicBezTo>
                    <a:pt x="0" y="56659"/>
                    <a:pt x="56659" y="0"/>
                    <a:pt x="126552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628726" y="6081167"/>
            <a:ext cx="550013" cy="711782"/>
          </a:xfrm>
          <a:custGeom>
            <a:avLst/>
            <a:gdLst/>
            <a:ahLst/>
            <a:cxnLst/>
            <a:rect l="l" t="t" r="r" b="b"/>
            <a:pathLst>
              <a:path w="550013" h="711782">
                <a:moveTo>
                  <a:pt x="0" y="0"/>
                </a:moveTo>
                <a:lnTo>
                  <a:pt x="550013" y="0"/>
                </a:lnTo>
                <a:lnTo>
                  <a:pt x="550013" y="711782"/>
                </a:lnTo>
                <a:lnTo>
                  <a:pt x="0" y="71178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52D527-7AF8-438B-B531-82F457F01FC6}"/>
              </a:ext>
            </a:extLst>
          </p:cNvPr>
          <p:cNvSpPr txBox="1"/>
          <p:nvPr/>
        </p:nvSpPr>
        <p:spPr>
          <a:xfrm>
            <a:off x="2833357" y="3385475"/>
            <a:ext cx="10744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"/>
              </a:rPr>
              <a:t>Cyberbullying's Profound Impact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Open Sans 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"/>
              </a:rPr>
              <a:t>Alarming Prevalence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Open Sans 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"/>
              </a:rPr>
              <a:t>Youth Vulnerability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"/>
              </a:rPr>
              <a:t>Interplay with Depression</a:t>
            </a:r>
            <a:endParaRPr lang="en-US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Open Sans 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BE996023-B095-443F-A3CC-F14B12E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814" y="167020"/>
            <a:ext cx="2323166" cy="9952960"/>
            <a:chOff x="0" y="0"/>
            <a:chExt cx="611863" cy="2621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863" cy="2621356"/>
            </a:xfrm>
            <a:custGeom>
              <a:avLst/>
              <a:gdLst/>
              <a:ahLst/>
              <a:cxnLst/>
              <a:rect l="l" t="t" r="r" b="b"/>
              <a:pathLst>
                <a:path w="611863" h="2621356">
                  <a:moveTo>
                    <a:pt x="209947" y="0"/>
                  </a:moveTo>
                  <a:lnTo>
                    <a:pt x="401916" y="0"/>
                  </a:lnTo>
                  <a:cubicBezTo>
                    <a:pt x="457597" y="0"/>
                    <a:pt x="510998" y="22119"/>
                    <a:pt x="550371" y="61492"/>
                  </a:cubicBezTo>
                  <a:cubicBezTo>
                    <a:pt x="589743" y="100865"/>
                    <a:pt x="611863" y="154265"/>
                    <a:pt x="611863" y="209947"/>
                  </a:cubicBezTo>
                  <a:lnTo>
                    <a:pt x="611863" y="2411409"/>
                  </a:lnTo>
                  <a:cubicBezTo>
                    <a:pt x="611863" y="2527359"/>
                    <a:pt x="517866" y="2621356"/>
                    <a:pt x="401916" y="2621356"/>
                  </a:cubicBezTo>
                  <a:lnTo>
                    <a:pt x="209947" y="2621356"/>
                  </a:lnTo>
                  <a:cubicBezTo>
                    <a:pt x="93996" y="2621356"/>
                    <a:pt x="0" y="2527359"/>
                    <a:pt x="0" y="2411409"/>
                  </a:cubicBezTo>
                  <a:lnTo>
                    <a:pt x="0" y="209947"/>
                  </a:lnTo>
                  <a:cubicBezTo>
                    <a:pt x="0" y="93996"/>
                    <a:pt x="93996" y="0"/>
                    <a:pt x="209947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7652" y="0"/>
            <a:ext cx="16967860" cy="10287000"/>
            <a:chOff x="0" y="0"/>
            <a:chExt cx="44689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8902" cy="2709333"/>
            </a:xfrm>
            <a:custGeom>
              <a:avLst/>
              <a:gdLst/>
              <a:ahLst/>
              <a:cxnLst/>
              <a:rect l="l" t="t" r="r" b="b"/>
              <a:pathLst>
                <a:path w="4468902" h="2709333">
                  <a:moveTo>
                    <a:pt x="28745" y="0"/>
                  </a:moveTo>
                  <a:lnTo>
                    <a:pt x="4440156" y="0"/>
                  </a:lnTo>
                  <a:cubicBezTo>
                    <a:pt x="4456032" y="0"/>
                    <a:pt x="4468902" y="12870"/>
                    <a:pt x="4468902" y="28745"/>
                  </a:cubicBezTo>
                  <a:lnTo>
                    <a:pt x="4468902" y="2680588"/>
                  </a:lnTo>
                  <a:cubicBezTo>
                    <a:pt x="4468902" y="2696464"/>
                    <a:pt x="4456032" y="2709333"/>
                    <a:pt x="4440156" y="2709333"/>
                  </a:cubicBezTo>
                  <a:lnTo>
                    <a:pt x="28745" y="2709333"/>
                  </a:lnTo>
                  <a:cubicBezTo>
                    <a:pt x="12870" y="2709333"/>
                    <a:pt x="0" y="2696464"/>
                    <a:pt x="0" y="2680588"/>
                  </a:cubicBezTo>
                  <a:lnTo>
                    <a:pt x="0" y="28745"/>
                  </a:lnTo>
                  <a:cubicBezTo>
                    <a:pt x="0" y="12870"/>
                    <a:pt x="12870" y="0"/>
                    <a:pt x="28745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66439" y="2830443"/>
            <a:ext cx="15415658" cy="6427857"/>
            <a:chOff x="0" y="0"/>
            <a:chExt cx="4060091" cy="16929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0091" cy="1692934"/>
            </a:xfrm>
            <a:custGeom>
              <a:avLst/>
              <a:gdLst/>
              <a:ahLst/>
              <a:cxnLst/>
              <a:rect l="l" t="t" r="r" b="b"/>
              <a:pathLst>
                <a:path w="4060091" h="1692934">
                  <a:moveTo>
                    <a:pt x="15066" y="0"/>
                  </a:moveTo>
                  <a:lnTo>
                    <a:pt x="4045024" y="0"/>
                  </a:lnTo>
                  <a:cubicBezTo>
                    <a:pt x="4049020" y="0"/>
                    <a:pt x="4052853" y="1587"/>
                    <a:pt x="4055678" y="4413"/>
                  </a:cubicBezTo>
                  <a:cubicBezTo>
                    <a:pt x="4058503" y="7238"/>
                    <a:pt x="4060091" y="11071"/>
                    <a:pt x="4060091" y="15066"/>
                  </a:cubicBezTo>
                  <a:lnTo>
                    <a:pt x="4060091" y="1677867"/>
                  </a:lnTo>
                  <a:cubicBezTo>
                    <a:pt x="4060091" y="1681863"/>
                    <a:pt x="4058503" y="1685695"/>
                    <a:pt x="4055678" y="1688521"/>
                  </a:cubicBezTo>
                  <a:cubicBezTo>
                    <a:pt x="4052853" y="1691346"/>
                    <a:pt x="4049020" y="1692934"/>
                    <a:pt x="4045024" y="1692934"/>
                  </a:cubicBezTo>
                  <a:lnTo>
                    <a:pt x="15066" y="1692934"/>
                  </a:lnTo>
                  <a:cubicBezTo>
                    <a:pt x="11071" y="1692934"/>
                    <a:pt x="7238" y="1691346"/>
                    <a:pt x="4413" y="1688521"/>
                  </a:cubicBezTo>
                  <a:cubicBezTo>
                    <a:pt x="1587" y="1685695"/>
                    <a:pt x="0" y="1681863"/>
                    <a:pt x="0" y="1677867"/>
                  </a:cubicBezTo>
                  <a:lnTo>
                    <a:pt x="0" y="15066"/>
                  </a:lnTo>
                  <a:cubicBezTo>
                    <a:pt x="0" y="11071"/>
                    <a:pt x="1587" y="7238"/>
                    <a:pt x="4413" y="4413"/>
                  </a:cubicBezTo>
                  <a:cubicBezTo>
                    <a:pt x="7238" y="1587"/>
                    <a:pt x="11071" y="0"/>
                    <a:pt x="15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28726" y="2362932"/>
            <a:ext cx="550013" cy="467511"/>
          </a:xfrm>
          <a:custGeom>
            <a:avLst/>
            <a:gdLst/>
            <a:ahLst/>
            <a:cxnLst/>
            <a:rect l="l" t="t" r="r" b="b"/>
            <a:pathLst>
              <a:path w="550013" h="467511">
                <a:moveTo>
                  <a:pt x="0" y="0"/>
                </a:moveTo>
                <a:lnTo>
                  <a:pt x="550013" y="0"/>
                </a:lnTo>
                <a:lnTo>
                  <a:pt x="550013" y="467511"/>
                </a:lnTo>
                <a:lnTo>
                  <a:pt x="0" y="467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8726" y="358319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8726" y="4885682"/>
            <a:ext cx="550013" cy="443010"/>
          </a:xfrm>
          <a:custGeom>
            <a:avLst/>
            <a:gdLst/>
            <a:ahLst/>
            <a:cxnLst/>
            <a:rect l="l" t="t" r="r" b="b"/>
            <a:pathLst>
              <a:path w="550013" h="443010">
                <a:moveTo>
                  <a:pt x="0" y="0"/>
                </a:moveTo>
                <a:lnTo>
                  <a:pt x="550013" y="0"/>
                </a:lnTo>
                <a:lnTo>
                  <a:pt x="550013" y="443010"/>
                </a:lnTo>
                <a:lnTo>
                  <a:pt x="0" y="4430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28726" y="8847912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28726" y="754542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366439" y="744414"/>
            <a:ext cx="8894184" cy="3230760"/>
            <a:chOff x="0" y="-38100"/>
            <a:chExt cx="2342501" cy="8509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42501" cy="353229"/>
            </a:xfrm>
            <a:custGeom>
              <a:avLst/>
              <a:gdLst/>
              <a:ahLst/>
              <a:cxnLst/>
              <a:rect l="l" t="t" r="r" b="b"/>
              <a:pathLst>
                <a:path w="2342501" h="353229">
                  <a:moveTo>
                    <a:pt x="26113" y="0"/>
                  </a:moveTo>
                  <a:lnTo>
                    <a:pt x="2316388" y="0"/>
                  </a:lnTo>
                  <a:cubicBezTo>
                    <a:pt x="2330810" y="0"/>
                    <a:pt x="2342501" y="11691"/>
                    <a:pt x="2342501" y="26113"/>
                  </a:cubicBezTo>
                  <a:lnTo>
                    <a:pt x="2342501" y="327115"/>
                  </a:lnTo>
                  <a:cubicBezTo>
                    <a:pt x="2342501" y="334041"/>
                    <a:pt x="2339750" y="340683"/>
                    <a:pt x="2334853" y="345580"/>
                  </a:cubicBezTo>
                  <a:cubicBezTo>
                    <a:pt x="2329955" y="350478"/>
                    <a:pt x="2323313" y="353229"/>
                    <a:pt x="2316388" y="353229"/>
                  </a:cubicBezTo>
                  <a:lnTo>
                    <a:pt x="26113" y="353229"/>
                  </a:lnTo>
                  <a:cubicBezTo>
                    <a:pt x="11691" y="353229"/>
                    <a:pt x="0" y="341537"/>
                    <a:pt x="0" y="327115"/>
                  </a:cubicBezTo>
                  <a:lnTo>
                    <a:pt x="0" y="26113"/>
                  </a:lnTo>
                  <a:cubicBezTo>
                    <a:pt x="0" y="11691"/>
                    <a:pt x="11691" y="0"/>
                    <a:pt x="26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532980" y="1023851"/>
            <a:ext cx="1066700" cy="1071614"/>
            <a:chOff x="0" y="0"/>
            <a:chExt cx="280942" cy="28223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0942" cy="282236"/>
            </a:xfrm>
            <a:custGeom>
              <a:avLst/>
              <a:gdLst/>
              <a:ahLst/>
              <a:cxnLst/>
              <a:rect l="l" t="t" r="r" b="b"/>
              <a:pathLst>
                <a:path w="280942" h="282236">
                  <a:moveTo>
                    <a:pt x="140471" y="0"/>
                  </a:moveTo>
                  <a:lnTo>
                    <a:pt x="140471" y="0"/>
                  </a:lnTo>
                  <a:cubicBezTo>
                    <a:pt x="177726" y="0"/>
                    <a:pt x="213455" y="14800"/>
                    <a:pt x="239799" y="41143"/>
                  </a:cubicBezTo>
                  <a:cubicBezTo>
                    <a:pt x="266142" y="67486"/>
                    <a:pt x="280942" y="103216"/>
                    <a:pt x="280942" y="140471"/>
                  </a:cubicBezTo>
                  <a:lnTo>
                    <a:pt x="280942" y="141765"/>
                  </a:lnTo>
                  <a:cubicBezTo>
                    <a:pt x="280942" y="179020"/>
                    <a:pt x="266142" y="214749"/>
                    <a:pt x="239799" y="241093"/>
                  </a:cubicBezTo>
                  <a:cubicBezTo>
                    <a:pt x="213455" y="267436"/>
                    <a:pt x="177726" y="282236"/>
                    <a:pt x="140471" y="282236"/>
                  </a:cubicBezTo>
                  <a:lnTo>
                    <a:pt x="140471" y="282236"/>
                  </a:lnTo>
                  <a:cubicBezTo>
                    <a:pt x="103216" y="282236"/>
                    <a:pt x="67486" y="267436"/>
                    <a:pt x="41143" y="241093"/>
                  </a:cubicBezTo>
                  <a:cubicBezTo>
                    <a:pt x="14800" y="214749"/>
                    <a:pt x="0" y="179020"/>
                    <a:pt x="0" y="141765"/>
                  </a:cubicBezTo>
                  <a:lnTo>
                    <a:pt x="0" y="140471"/>
                  </a:lnTo>
                  <a:cubicBezTo>
                    <a:pt x="0" y="103216"/>
                    <a:pt x="14800" y="67486"/>
                    <a:pt x="41143" y="41143"/>
                  </a:cubicBezTo>
                  <a:cubicBezTo>
                    <a:pt x="67486" y="14800"/>
                    <a:pt x="103216" y="0"/>
                    <a:pt x="140471" y="0"/>
                  </a:cubicBezTo>
                  <a:close/>
                </a:path>
              </a:pathLst>
            </a:custGeom>
            <a:solidFill>
              <a:srgbClr val="CB785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2732651" y="1225980"/>
            <a:ext cx="667357" cy="667357"/>
          </a:xfrm>
          <a:custGeom>
            <a:avLst/>
            <a:gdLst/>
            <a:ahLst/>
            <a:cxnLst/>
            <a:rect l="l" t="t" r="r" b="b"/>
            <a:pathLst>
              <a:path w="667357" h="667357">
                <a:moveTo>
                  <a:pt x="0" y="0"/>
                </a:moveTo>
                <a:lnTo>
                  <a:pt x="667357" y="0"/>
                </a:lnTo>
                <a:lnTo>
                  <a:pt x="667357" y="667357"/>
                </a:lnTo>
                <a:lnTo>
                  <a:pt x="0" y="66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>
            <a:off x="2532980" y="3260910"/>
            <a:ext cx="5921059" cy="5997390"/>
          </a:xfrm>
          <a:custGeom>
            <a:avLst/>
            <a:gdLst/>
            <a:ahLst/>
            <a:cxnLst/>
            <a:rect l="l" t="t" r="r" b="b"/>
            <a:pathLst>
              <a:path w="5921059" h="5997390">
                <a:moveTo>
                  <a:pt x="5921059" y="0"/>
                </a:moveTo>
                <a:lnTo>
                  <a:pt x="0" y="0"/>
                </a:lnTo>
                <a:lnTo>
                  <a:pt x="0" y="5997390"/>
                </a:lnTo>
                <a:lnTo>
                  <a:pt x="5921059" y="5997390"/>
                </a:lnTo>
                <a:lnTo>
                  <a:pt x="592105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216886" y="1424190"/>
            <a:ext cx="6832114" cy="467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5400" dirty="0">
                <a:solidFill>
                  <a:srgbClr val="CB785D"/>
                </a:solidFill>
                <a:latin typeface="Open Sans Bold"/>
              </a:rPr>
              <a:t>Recommendation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44000" y="3673664"/>
            <a:ext cx="8515274" cy="5189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Open Sans "/>
              </a:rPr>
              <a:t>Educate and Empower Parents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>
                  <a:lumMod val="50000"/>
                </a:schemeClr>
              </a:solidFill>
              <a:latin typeface="Open Sans 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Open Sans "/>
              </a:rPr>
              <a:t>Promote Open Communication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>
                  <a:lumMod val="50000"/>
                </a:schemeClr>
              </a:solidFill>
              <a:latin typeface="Open Sans 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Open Sans "/>
              </a:rPr>
              <a:t>Digital Responsibility and Boundaries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>
                  <a:lumMod val="50000"/>
                </a:schemeClr>
              </a:solidFill>
              <a:latin typeface="Open Sans 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Open Sans "/>
              </a:rPr>
              <a:t>School Collaboration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>
                  <a:lumMod val="50000"/>
                </a:schemeClr>
              </a:solidFill>
              <a:latin typeface="Open Sans 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Open Sans "/>
              </a:rPr>
              <a:t>Supportive Interventions and Professional Help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3">
                  <a:lumMod val="50000"/>
                </a:schemeClr>
              </a:solidFill>
              <a:latin typeface="Open Sans 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828874" y="7789512"/>
            <a:ext cx="372839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3000" dirty="0">
                <a:solidFill>
                  <a:srgbClr val="FFFFFF"/>
                </a:solidFill>
                <a:latin typeface="Open Sans Bold"/>
              </a:rPr>
              <a:t>GET STARTED</a:t>
            </a:r>
          </a:p>
        </p:txBody>
      </p:sp>
      <p:sp>
        <p:nvSpPr>
          <p:cNvPr id="30" name="Freeform 30"/>
          <p:cNvSpPr/>
          <p:nvPr/>
        </p:nvSpPr>
        <p:spPr>
          <a:xfrm>
            <a:off x="14298770" y="-727527"/>
            <a:ext cx="5129804" cy="2620863"/>
          </a:xfrm>
          <a:custGeom>
            <a:avLst/>
            <a:gdLst/>
            <a:ahLst/>
            <a:cxnLst/>
            <a:rect l="l" t="t" r="r" b="b"/>
            <a:pathLst>
              <a:path w="5129804" h="2620863">
                <a:moveTo>
                  <a:pt x="0" y="0"/>
                </a:moveTo>
                <a:lnTo>
                  <a:pt x="5129804" y="0"/>
                </a:lnTo>
                <a:lnTo>
                  <a:pt x="5129804" y="2620864"/>
                </a:lnTo>
                <a:lnTo>
                  <a:pt x="0" y="26208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628726" y="1244010"/>
            <a:ext cx="550013" cy="366446"/>
          </a:xfrm>
          <a:custGeom>
            <a:avLst/>
            <a:gdLst/>
            <a:ahLst/>
            <a:cxnLst/>
            <a:rect l="l" t="t" r="r" b="b"/>
            <a:pathLst>
              <a:path w="550013" h="366446">
                <a:moveTo>
                  <a:pt x="0" y="0"/>
                </a:moveTo>
                <a:lnTo>
                  <a:pt x="550013" y="0"/>
                </a:lnTo>
                <a:lnTo>
                  <a:pt x="550013" y="366447"/>
                </a:lnTo>
                <a:lnTo>
                  <a:pt x="0" y="3664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484820" y="5956555"/>
            <a:ext cx="1387838" cy="961005"/>
            <a:chOff x="0" y="0"/>
            <a:chExt cx="365521" cy="25310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65521" cy="253104"/>
            </a:xfrm>
            <a:custGeom>
              <a:avLst/>
              <a:gdLst/>
              <a:ahLst/>
              <a:cxnLst/>
              <a:rect l="l" t="t" r="r" b="b"/>
              <a:pathLst>
                <a:path w="365521" h="253104">
                  <a:moveTo>
                    <a:pt x="126552" y="0"/>
                  </a:moveTo>
                  <a:lnTo>
                    <a:pt x="238969" y="0"/>
                  </a:lnTo>
                  <a:cubicBezTo>
                    <a:pt x="308862" y="0"/>
                    <a:pt x="365521" y="56659"/>
                    <a:pt x="365521" y="126552"/>
                  </a:cubicBezTo>
                  <a:lnTo>
                    <a:pt x="365521" y="126552"/>
                  </a:lnTo>
                  <a:cubicBezTo>
                    <a:pt x="365521" y="196445"/>
                    <a:pt x="308862" y="253104"/>
                    <a:pt x="238969" y="253104"/>
                  </a:cubicBezTo>
                  <a:lnTo>
                    <a:pt x="126552" y="253104"/>
                  </a:lnTo>
                  <a:cubicBezTo>
                    <a:pt x="56659" y="253104"/>
                    <a:pt x="0" y="196445"/>
                    <a:pt x="0" y="126552"/>
                  </a:cubicBezTo>
                  <a:lnTo>
                    <a:pt x="0" y="126552"/>
                  </a:lnTo>
                  <a:cubicBezTo>
                    <a:pt x="0" y="56659"/>
                    <a:pt x="56659" y="0"/>
                    <a:pt x="126552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628726" y="6081167"/>
            <a:ext cx="550013" cy="711782"/>
          </a:xfrm>
          <a:custGeom>
            <a:avLst/>
            <a:gdLst/>
            <a:ahLst/>
            <a:cxnLst/>
            <a:rect l="l" t="t" r="r" b="b"/>
            <a:pathLst>
              <a:path w="550013" h="711782">
                <a:moveTo>
                  <a:pt x="0" y="0"/>
                </a:moveTo>
                <a:lnTo>
                  <a:pt x="550013" y="0"/>
                </a:lnTo>
                <a:lnTo>
                  <a:pt x="550013" y="711782"/>
                </a:lnTo>
                <a:lnTo>
                  <a:pt x="0" y="71178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9DDCD87B-86EC-41AD-80B7-CA8DB6F0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43B510-D531-492D-8884-2BE2AE368A6C}"/>
              </a:ext>
            </a:extLst>
          </p:cNvPr>
          <p:cNvGrpSpPr/>
          <p:nvPr/>
        </p:nvGrpSpPr>
        <p:grpSpPr>
          <a:xfrm>
            <a:off x="0" y="0"/>
            <a:ext cx="17936786" cy="10287000"/>
            <a:chOff x="628726" y="0"/>
            <a:chExt cx="17936786" cy="10287000"/>
          </a:xfrm>
        </p:grpSpPr>
        <p:grpSp>
          <p:nvGrpSpPr>
            <p:cNvPr id="66" name="Group 5">
              <a:extLst>
                <a:ext uri="{FF2B5EF4-FFF2-40B4-BE49-F238E27FC236}">
                  <a16:creationId xmlns:a16="http://schemas.microsoft.com/office/drawing/2014/main" id="{18D46280-CC02-4927-A125-497FAD020236}"/>
                </a:ext>
              </a:extLst>
            </p:cNvPr>
            <p:cNvGrpSpPr/>
            <p:nvPr/>
          </p:nvGrpSpPr>
          <p:grpSpPr>
            <a:xfrm>
              <a:off x="1597652" y="0"/>
              <a:ext cx="16967860" cy="10287000"/>
              <a:chOff x="0" y="0"/>
              <a:chExt cx="4468901" cy="2709333"/>
            </a:xfrm>
          </p:grpSpPr>
          <p:sp>
            <p:nvSpPr>
              <p:cNvPr id="67" name="Freeform 6">
                <a:extLst>
                  <a:ext uri="{FF2B5EF4-FFF2-40B4-BE49-F238E27FC236}">
                    <a16:creationId xmlns:a16="http://schemas.microsoft.com/office/drawing/2014/main" id="{1A08C8EC-629F-4669-B4B4-ED3D7ADC8F3A}"/>
                  </a:ext>
                </a:extLst>
              </p:cNvPr>
              <p:cNvSpPr/>
              <p:nvPr/>
            </p:nvSpPr>
            <p:spPr>
              <a:xfrm>
                <a:off x="0" y="0"/>
                <a:ext cx="4468902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68902" h="2709333">
                    <a:moveTo>
                      <a:pt x="28745" y="0"/>
                    </a:moveTo>
                    <a:lnTo>
                      <a:pt x="4440156" y="0"/>
                    </a:lnTo>
                    <a:cubicBezTo>
                      <a:pt x="4456032" y="0"/>
                      <a:pt x="4468902" y="12870"/>
                      <a:pt x="4468902" y="28745"/>
                    </a:cubicBezTo>
                    <a:lnTo>
                      <a:pt x="4468902" y="2680588"/>
                    </a:lnTo>
                    <a:cubicBezTo>
                      <a:pt x="4468902" y="2696464"/>
                      <a:pt x="4456032" y="2709333"/>
                      <a:pt x="4440156" y="2709333"/>
                    </a:cubicBezTo>
                    <a:lnTo>
                      <a:pt x="28745" y="2709333"/>
                    </a:lnTo>
                    <a:cubicBezTo>
                      <a:pt x="12870" y="2709333"/>
                      <a:pt x="0" y="2696464"/>
                      <a:pt x="0" y="2680588"/>
                    </a:cubicBezTo>
                    <a:lnTo>
                      <a:pt x="0" y="28745"/>
                    </a:lnTo>
                    <a:cubicBezTo>
                      <a:pt x="0" y="12870"/>
                      <a:pt x="12870" y="0"/>
                      <a:pt x="28745" y="0"/>
                    </a:cubicBezTo>
                    <a:close/>
                  </a:path>
                </a:pathLst>
              </a:custGeom>
              <a:solidFill>
                <a:srgbClr val="FFEEEA"/>
              </a:solidFill>
            </p:spPr>
          </p:sp>
          <p:sp>
            <p:nvSpPr>
              <p:cNvPr id="68" name="TextBox 7">
                <a:extLst>
                  <a:ext uri="{FF2B5EF4-FFF2-40B4-BE49-F238E27FC236}">
                    <a16:creationId xmlns:a16="http://schemas.microsoft.com/office/drawing/2014/main" id="{92A5F51F-9B7E-4A8D-9F6D-040C7729F69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9" name="Group 8">
              <a:extLst>
                <a:ext uri="{FF2B5EF4-FFF2-40B4-BE49-F238E27FC236}">
                  <a16:creationId xmlns:a16="http://schemas.microsoft.com/office/drawing/2014/main" id="{0F9DF1ED-8D30-44A1-8030-0096AE9887C2}"/>
                </a:ext>
              </a:extLst>
            </p:cNvPr>
            <p:cNvGrpSpPr/>
            <p:nvPr/>
          </p:nvGrpSpPr>
          <p:grpSpPr>
            <a:xfrm>
              <a:off x="2366439" y="2403038"/>
              <a:ext cx="15159561" cy="7312462"/>
              <a:chOff x="0" y="0"/>
              <a:chExt cx="4060091" cy="1445244"/>
            </a:xfrm>
          </p:grpSpPr>
          <p:sp>
            <p:nvSpPr>
              <p:cNvPr id="70" name="Freeform 9">
                <a:extLst>
                  <a:ext uri="{FF2B5EF4-FFF2-40B4-BE49-F238E27FC236}">
                    <a16:creationId xmlns:a16="http://schemas.microsoft.com/office/drawing/2014/main" id="{7E63DBEC-BC5D-4C65-9D91-46ADC89FAE18}"/>
                  </a:ext>
                </a:extLst>
              </p:cNvPr>
              <p:cNvSpPr/>
              <p:nvPr/>
            </p:nvSpPr>
            <p:spPr>
              <a:xfrm>
                <a:off x="0" y="0"/>
                <a:ext cx="4060091" cy="1445244"/>
              </a:xfrm>
              <a:custGeom>
                <a:avLst/>
                <a:gdLst/>
                <a:ahLst/>
                <a:cxnLst/>
                <a:rect l="l" t="t" r="r" b="b"/>
                <a:pathLst>
                  <a:path w="4060091" h="1445244">
                    <a:moveTo>
                      <a:pt x="15066" y="0"/>
                    </a:moveTo>
                    <a:lnTo>
                      <a:pt x="4045024" y="0"/>
                    </a:lnTo>
                    <a:cubicBezTo>
                      <a:pt x="4049020" y="0"/>
                      <a:pt x="4052853" y="1587"/>
                      <a:pt x="4055678" y="4413"/>
                    </a:cubicBezTo>
                    <a:cubicBezTo>
                      <a:pt x="4058503" y="7238"/>
                      <a:pt x="4060091" y="11071"/>
                      <a:pt x="4060091" y="15066"/>
                    </a:cubicBezTo>
                    <a:lnTo>
                      <a:pt x="4060091" y="1430177"/>
                    </a:lnTo>
                    <a:cubicBezTo>
                      <a:pt x="4060091" y="1434173"/>
                      <a:pt x="4058503" y="1438005"/>
                      <a:pt x="4055678" y="1440831"/>
                    </a:cubicBezTo>
                    <a:cubicBezTo>
                      <a:pt x="4052853" y="1443656"/>
                      <a:pt x="4049020" y="1445244"/>
                      <a:pt x="4045024" y="1445244"/>
                    </a:cubicBezTo>
                    <a:lnTo>
                      <a:pt x="15066" y="1445244"/>
                    </a:lnTo>
                    <a:cubicBezTo>
                      <a:pt x="11071" y="1445244"/>
                      <a:pt x="7238" y="1443656"/>
                      <a:pt x="4413" y="1440831"/>
                    </a:cubicBezTo>
                    <a:cubicBezTo>
                      <a:pt x="1587" y="1438005"/>
                      <a:pt x="0" y="1434173"/>
                      <a:pt x="0" y="1430177"/>
                    </a:cubicBezTo>
                    <a:lnTo>
                      <a:pt x="0" y="15066"/>
                    </a:lnTo>
                    <a:cubicBezTo>
                      <a:pt x="0" y="11071"/>
                      <a:pt x="1587" y="7238"/>
                      <a:pt x="4413" y="4413"/>
                    </a:cubicBezTo>
                    <a:cubicBezTo>
                      <a:pt x="7238" y="1587"/>
                      <a:pt x="11071" y="0"/>
                      <a:pt x="1506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1" name="TextBox 10">
                <a:extLst>
                  <a:ext uri="{FF2B5EF4-FFF2-40B4-BE49-F238E27FC236}">
                    <a16:creationId xmlns:a16="http://schemas.microsoft.com/office/drawing/2014/main" id="{BF31D2BD-0D2A-42B7-A539-A48C1BF922E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80E26E0E-8C24-4A8A-B40E-3CAC10C7EB4D}"/>
                </a:ext>
              </a:extLst>
            </p:cNvPr>
            <p:cNvSpPr/>
            <p:nvPr/>
          </p:nvSpPr>
          <p:spPr>
            <a:xfrm>
              <a:off x="628726" y="3583194"/>
              <a:ext cx="550013" cy="550013"/>
            </a:xfrm>
            <a:custGeom>
              <a:avLst/>
              <a:gdLst/>
              <a:ahLst/>
              <a:cxnLst/>
              <a:rect l="l" t="t" r="r" b="b"/>
              <a:pathLst>
                <a:path w="550013" h="550013">
                  <a:moveTo>
                    <a:pt x="0" y="0"/>
                  </a:moveTo>
                  <a:lnTo>
                    <a:pt x="550013" y="0"/>
                  </a:lnTo>
                  <a:lnTo>
                    <a:pt x="550013" y="550013"/>
                  </a:lnTo>
                  <a:lnTo>
                    <a:pt x="0" y="55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65B67500-A1F7-40CC-BD40-720248B07919}"/>
                </a:ext>
              </a:extLst>
            </p:cNvPr>
            <p:cNvSpPr/>
            <p:nvPr/>
          </p:nvSpPr>
          <p:spPr>
            <a:xfrm>
              <a:off x="628726" y="4885682"/>
              <a:ext cx="550013" cy="443010"/>
            </a:xfrm>
            <a:custGeom>
              <a:avLst/>
              <a:gdLst/>
              <a:ahLst/>
              <a:cxnLst/>
              <a:rect l="l" t="t" r="r" b="b"/>
              <a:pathLst>
                <a:path w="550013" h="443010">
                  <a:moveTo>
                    <a:pt x="0" y="0"/>
                  </a:moveTo>
                  <a:lnTo>
                    <a:pt x="550013" y="0"/>
                  </a:lnTo>
                  <a:lnTo>
                    <a:pt x="550013" y="443010"/>
                  </a:lnTo>
                  <a:lnTo>
                    <a:pt x="0" y="443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15B9A538-C8C7-403F-A55D-73E7949E28C3}"/>
                </a:ext>
              </a:extLst>
            </p:cNvPr>
            <p:cNvSpPr/>
            <p:nvPr/>
          </p:nvSpPr>
          <p:spPr>
            <a:xfrm>
              <a:off x="628726" y="8847912"/>
              <a:ext cx="550013" cy="550013"/>
            </a:xfrm>
            <a:custGeom>
              <a:avLst/>
              <a:gdLst/>
              <a:ahLst/>
              <a:cxnLst/>
              <a:rect l="l" t="t" r="r" b="b"/>
              <a:pathLst>
                <a:path w="550013" h="550013">
                  <a:moveTo>
                    <a:pt x="0" y="0"/>
                  </a:moveTo>
                  <a:lnTo>
                    <a:pt x="550013" y="0"/>
                  </a:lnTo>
                  <a:lnTo>
                    <a:pt x="550013" y="550013"/>
                  </a:lnTo>
                  <a:lnTo>
                    <a:pt x="0" y="55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BAFEA23C-B5EA-4B0B-BD87-8AFD19B43366}"/>
                </a:ext>
              </a:extLst>
            </p:cNvPr>
            <p:cNvSpPr/>
            <p:nvPr/>
          </p:nvSpPr>
          <p:spPr>
            <a:xfrm>
              <a:off x="628726" y="6081167"/>
              <a:ext cx="550013" cy="711782"/>
            </a:xfrm>
            <a:custGeom>
              <a:avLst/>
              <a:gdLst/>
              <a:ahLst/>
              <a:cxnLst/>
              <a:rect l="l" t="t" r="r" b="b"/>
              <a:pathLst>
                <a:path w="550013" h="711782">
                  <a:moveTo>
                    <a:pt x="0" y="0"/>
                  </a:moveTo>
                  <a:lnTo>
                    <a:pt x="550013" y="0"/>
                  </a:lnTo>
                  <a:lnTo>
                    <a:pt x="550013" y="711782"/>
                  </a:lnTo>
                  <a:lnTo>
                    <a:pt x="0" y="711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A59D649D-1DDC-478A-ABF4-41CCA7B72016}"/>
                </a:ext>
              </a:extLst>
            </p:cNvPr>
            <p:cNvSpPr/>
            <p:nvPr/>
          </p:nvSpPr>
          <p:spPr>
            <a:xfrm>
              <a:off x="628726" y="7545424"/>
              <a:ext cx="550013" cy="550013"/>
            </a:xfrm>
            <a:custGeom>
              <a:avLst/>
              <a:gdLst/>
              <a:ahLst/>
              <a:cxnLst/>
              <a:rect l="l" t="t" r="r" b="b"/>
              <a:pathLst>
                <a:path w="550013" h="550013">
                  <a:moveTo>
                    <a:pt x="0" y="0"/>
                  </a:moveTo>
                  <a:lnTo>
                    <a:pt x="550013" y="0"/>
                  </a:lnTo>
                  <a:lnTo>
                    <a:pt x="550013" y="550013"/>
                  </a:lnTo>
                  <a:lnTo>
                    <a:pt x="0" y="55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1" name="Group 22">
              <a:extLst>
                <a:ext uri="{FF2B5EF4-FFF2-40B4-BE49-F238E27FC236}">
                  <a16:creationId xmlns:a16="http://schemas.microsoft.com/office/drawing/2014/main" id="{67C201A1-B9EC-481D-8401-E5F49668781C}"/>
                </a:ext>
              </a:extLst>
            </p:cNvPr>
            <p:cNvGrpSpPr/>
            <p:nvPr/>
          </p:nvGrpSpPr>
          <p:grpSpPr>
            <a:xfrm>
              <a:off x="2366439" y="889075"/>
              <a:ext cx="8894184" cy="1341166"/>
              <a:chOff x="0" y="0"/>
              <a:chExt cx="2342501" cy="353229"/>
            </a:xfrm>
          </p:grpSpPr>
          <p:sp>
            <p:nvSpPr>
              <p:cNvPr id="82" name="Freeform 23">
                <a:extLst>
                  <a:ext uri="{FF2B5EF4-FFF2-40B4-BE49-F238E27FC236}">
                    <a16:creationId xmlns:a16="http://schemas.microsoft.com/office/drawing/2014/main" id="{956B8D1A-3B3E-4A3E-AAE3-4D84B372F51E}"/>
                  </a:ext>
                </a:extLst>
              </p:cNvPr>
              <p:cNvSpPr/>
              <p:nvPr/>
            </p:nvSpPr>
            <p:spPr>
              <a:xfrm>
                <a:off x="0" y="0"/>
                <a:ext cx="2342501" cy="353229"/>
              </a:xfrm>
              <a:custGeom>
                <a:avLst/>
                <a:gdLst/>
                <a:ahLst/>
                <a:cxnLst/>
                <a:rect l="l" t="t" r="r" b="b"/>
                <a:pathLst>
                  <a:path w="2342501" h="353229">
                    <a:moveTo>
                      <a:pt x="26113" y="0"/>
                    </a:moveTo>
                    <a:lnTo>
                      <a:pt x="2316388" y="0"/>
                    </a:lnTo>
                    <a:cubicBezTo>
                      <a:pt x="2330810" y="0"/>
                      <a:pt x="2342501" y="11691"/>
                      <a:pt x="2342501" y="26113"/>
                    </a:cubicBezTo>
                    <a:lnTo>
                      <a:pt x="2342501" y="327115"/>
                    </a:lnTo>
                    <a:cubicBezTo>
                      <a:pt x="2342501" y="334041"/>
                      <a:pt x="2339750" y="340683"/>
                      <a:pt x="2334853" y="345580"/>
                    </a:cubicBezTo>
                    <a:cubicBezTo>
                      <a:pt x="2329955" y="350478"/>
                      <a:pt x="2323313" y="353229"/>
                      <a:pt x="2316388" y="353229"/>
                    </a:cubicBezTo>
                    <a:lnTo>
                      <a:pt x="26113" y="353229"/>
                    </a:lnTo>
                    <a:cubicBezTo>
                      <a:pt x="11691" y="353229"/>
                      <a:pt x="0" y="341537"/>
                      <a:pt x="0" y="327115"/>
                    </a:cubicBezTo>
                    <a:lnTo>
                      <a:pt x="0" y="26113"/>
                    </a:lnTo>
                    <a:cubicBezTo>
                      <a:pt x="0" y="11691"/>
                      <a:pt x="11691" y="0"/>
                      <a:pt x="261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3" name="TextBox 24">
                <a:extLst>
                  <a:ext uri="{FF2B5EF4-FFF2-40B4-BE49-F238E27FC236}">
                    <a16:creationId xmlns:a16="http://schemas.microsoft.com/office/drawing/2014/main" id="{F2C5A6B9-E61B-4782-BA43-EDD9F818638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4" name="Group 25">
              <a:extLst>
                <a:ext uri="{FF2B5EF4-FFF2-40B4-BE49-F238E27FC236}">
                  <a16:creationId xmlns:a16="http://schemas.microsoft.com/office/drawing/2014/main" id="{5F19548C-9182-41D8-B758-D00223449C9C}"/>
                </a:ext>
              </a:extLst>
            </p:cNvPr>
            <p:cNvGrpSpPr/>
            <p:nvPr/>
          </p:nvGrpSpPr>
          <p:grpSpPr>
            <a:xfrm>
              <a:off x="2532980" y="1023851"/>
              <a:ext cx="1066700" cy="1071614"/>
              <a:chOff x="0" y="0"/>
              <a:chExt cx="280942" cy="282236"/>
            </a:xfrm>
          </p:grpSpPr>
          <p:sp>
            <p:nvSpPr>
              <p:cNvPr id="85" name="Freeform 26">
                <a:extLst>
                  <a:ext uri="{FF2B5EF4-FFF2-40B4-BE49-F238E27FC236}">
                    <a16:creationId xmlns:a16="http://schemas.microsoft.com/office/drawing/2014/main" id="{AA6C741B-2E33-496E-846F-F7619529FA0B}"/>
                  </a:ext>
                </a:extLst>
              </p:cNvPr>
              <p:cNvSpPr/>
              <p:nvPr/>
            </p:nvSpPr>
            <p:spPr>
              <a:xfrm>
                <a:off x="0" y="0"/>
                <a:ext cx="280942" cy="282236"/>
              </a:xfrm>
              <a:custGeom>
                <a:avLst/>
                <a:gdLst/>
                <a:ahLst/>
                <a:cxnLst/>
                <a:rect l="l" t="t" r="r" b="b"/>
                <a:pathLst>
                  <a:path w="280942" h="282236">
                    <a:moveTo>
                      <a:pt x="140471" y="0"/>
                    </a:moveTo>
                    <a:lnTo>
                      <a:pt x="140471" y="0"/>
                    </a:lnTo>
                    <a:cubicBezTo>
                      <a:pt x="177726" y="0"/>
                      <a:pt x="213455" y="14800"/>
                      <a:pt x="239799" y="41143"/>
                    </a:cubicBezTo>
                    <a:cubicBezTo>
                      <a:pt x="266142" y="67486"/>
                      <a:pt x="280942" y="103216"/>
                      <a:pt x="280942" y="140471"/>
                    </a:cubicBezTo>
                    <a:lnTo>
                      <a:pt x="280942" y="141765"/>
                    </a:lnTo>
                    <a:cubicBezTo>
                      <a:pt x="280942" y="179020"/>
                      <a:pt x="266142" y="214749"/>
                      <a:pt x="239799" y="241093"/>
                    </a:cubicBezTo>
                    <a:cubicBezTo>
                      <a:pt x="213455" y="267436"/>
                      <a:pt x="177726" y="282236"/>
                      <a:pt x="140471" y="282236"/>
                    </a:cubicBezTo>
                    <a:lnTo>
                      <a:pt x="140471" y="282236"/>
                    </a:lnTo>
                    <a:cubicBezTo>
                      <a:pt x="103216" y="282236"/>
                      <a:pt x="67486" y="267436"/>
                      <a:pt x="41143" y="241093"/>
                    </a:cubicBezTo>
                    <a:cubicBezTo>
                      <a:pt x="14800" y="214749"/>
                      <a:pt x="0" y="179020"/>
                      <a:pt x="0" y="141765"/>
                    </a:cubicBezTo>
                    <a:lnTo>
                      <a:pt x="0" y="140471"/>
                    </a:lnTo>
                    <a:cubicBezTo>
                      <a:pt x="0" y="103216"/>
                      <a:pt x="14800" y="67486"/>
                      <a:pt x="41143" y="41143"/>
                    </a:cubicBezTo>
                    <a:cubicBezTo>
                      <a:pt x="67486" y="14800"/>
                      <a:pt x="103216" y="0"/>
                      <a:pt x="140471" y="0"/>
                    </a:cubicBezTo>
                    <a:close/>
                  </a:path>
                </a:pathLst>
              </a:custGeom>
              <a:solidFill>
                <a:srgbClr val="CB785D"/>
              </a:solidFill>
            </p:spPr>
          </p:sp>
          <p:sp>
            <p:nvSpPr>
              <p:cNvPr id="86" name="TextBox 27">
                <a:extLst>
                  <a:ext uri="{FF2B5EF4-FFF2-40B4-BE49-F238E27FC236}">
                    <a16:creationId xmlns:a16="http://schemas.microsoft.com/office/drawing/2014/main" id="{709C8F1E-2FFD-4244-823D-5C046056803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12BAEE56-E49A-4830-AB48-9A7159E9BEDD}"/>
                </a:ext>
              </a:extLst>
            </p:cNvPr>
            <p:cNvSpPr/>
            <p:nvPr/>
          </p:nvSpPr>
          <p:spPr>
            <a:xfrm>
              <a:off x="2732651" y="1225980"/>
              <a:ext cx="667357" cy="667357"/>
            </a:xfrm>
            <a:custGeom>
              <a:avLst/>
              <a:gdLst/>
              <a:ahLst/>
              <a:cxnLst/>
              <a:rect l="l" t="t" r="r" b="b"/>
              <a:pathLst>
                <a:path w="667357" h="667357">
                  <a:moveTo>
                    <a:pt x="0" y="0"/>
                  </a:moveTo>
                  <a:lnTo>
                    <a:pt x="667357" y="0"/>
                  </a:lnTo>
                  <a:lnTo>
                    <a:pt x="667357" y="667357"/>
                  </a:lnTo>
                  <a:lnTo>
                    <a:pt x="0" y="66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TextBox 29">
              <a:extLst>
                <a:ext uri="{FF2B5EF4-FFF2-40B4-BE49-F238E27FC236}">
                  <a16:creationId xmlns:a16="http://schemas.microsoft.com/office/drawing/2014/main" id="{E9DCC79D-CED3-4B68-AA82-85168B05E8E5}"/>
                </a:ext>
              </a:extLst>
            </p:cNvPr>
            <p:cNvSpPr txBox="1"/>
            <p:nvPr/>
          </p:nvSpPr>
          <p:spPr>
            <a:xfrm>
              <a:off x="4022589" y="1502508"/>
              <a:ext cx="6058993" cy="487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6000" dirty="0">
                  <a:solidFill>
                    <a:srgbClr val="CB785D"/>
                  </a:solidFill>
                  <a:latin typeface="Open Sans Bold"/>
                </a:rPr>
                <a:t>Contents</a:t>
              </a:r>
            </a:p>
          </p:txBody>
        </p:sp>
        <p:grpSp>
          <p:nvGrpSpPr>
            <p:cNvPr id="89" name="Group 30">
              <a:extLst>
                <a:ext uri="{FF2B5EF4-FFF2-40B4-BE49-F238E27FC236}">
                  <a16:creationId xmlns:a16="http://schemas.microsoft.com/office/drawing/2014/main" id="{E0CD25FF-C11A-4852-B657-0BD486B6C169}"/>
                </a:ext>
              </a:extLst>
            </p:cNvPr>
            <p:cNvGrpSpPr/>
            <p:nvPr/>
          </p:nvGrpSpPr>
          <p:grpSpPr>
            <a:xfrm>
              <a:off x="2809018" y="2854644"/>
              <a:ext cx="6885721" cy="1285300"/>
              <a:chOff x="0" y="0"/>
              <a:chExt cx="1813523" cy="338515"/>
            </a:xfrm>
          </p:grpSpPr>
          <p:sp>
            <p:nvSpPr>
              <p:cNvPr id="90" name="Freeform 31">
                <a:extLst>
                  <a:ext uri="{FF2B5EF4-FFF2-40B4-BE49-F238E27FC236}">
                    <a16:creationId xmlns:a16="http://schemas.microsoft.com/office/drawing/2014/main" id="{283B1CA1-8C7E-4BAF-9EB0-C416B34A4713}"/>
                  </a:ext>
                </a:extLst>
              </p:cNvPr>
              <p:cNvSpPr/>
              <p:nvPr/>
            </p:nvSpPr>
            <p:spPr>
              <a:xfrm>
                <a:off x="0" y="0"/>
                <a:ext cx="1813523" cy="338515"/>
              </a:xfrm>
              <a:custGeom>
                <a:avLst/>
                <a:gdLst/>
                <a:ahLst/>
                <a:cxnLst/>
                <a:rect l="l" t="t" r="r" b="b"/>
                <a:pathLst>
                  <a:path w="1813523" h="338515">
                    <a:moveTo>
                      <a:pt x="33730" y="0"/>
                    </a:moveTo>
                    <a:lnTo>
                      <a:pt x="1779793" y="0"/>
                    </a:lnTo>
                    <a:cubicBezTo>
                      <a:pt x="1798422" y="0"/>
                      <a:pt x="1813523" y="15102"/>
                      <a:pt x="1813523" y="33730"/>
                    </a:cubicBezTo>
                    <a:lnTo>
                      <a:pt x="1813523" y="304785"/>
                    </a:lnTo>
                    <a:cubicBezTo>
                      <a:pt x="1813523" y="313731"/>
                      <a:pt x="1809970" y="322310"/>
                      <a:pt x="1803644" y="328636"/>
                    </a:cubicBezTo>
                    <a:cubicBezTo>
                      <a:pt x="1797318" y="334962"/>
                      <a:pt x="1788739" y="338515"/>
                      <a:pt x="1779793" y="338515"/>
                    </a:cubicBezTo>
                    <a:lnTo>
                      <a:pt x="33730" y="338515"/>
                    </a:lnTo>
                    <a:cubicBezTo>
                      <a:pt x="15102" y="338515"/>
                      <a:pt x="0" y="323414"/>
                      <a:pt x="0" y="304785"/>
                    </a:cubicBezTo>
                    <a:lnTo>
                      <a:pt x="0" y="33730"/>
                    </a:lnTo>
                    <a:cubicBezTo>
                      <a:pt x="0" y="15102"/>
                      <a:pt x="15102" y="0"/>
                      <a:pt x="33730" y="0"/>
                    </a:cubicBezTo>
                    <a:close/>
                  </a:path>
                </a:pathLst>
              </a:custGeom>
              <a:solidFill>
                <a:srgbClr val="FF8C67"/>
              </a:solidFill>
            </p:spPr>
          </p:sp>
          <p:sp>
            <p:nvSpPr>
              <p:cNvPr id="91" name="TextBox 32">
                <a:extLst>
                  <a:ext uri="{FF2B5EF4-FFF2-40B4-BE49-F238E27FC236}">
                    <a16:creationId xmlns:a16="http://schemas.microsoft.com/office/drawing/2014/main" id="{8B928B6E-47CF-4897-B3BD-694C69F2065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2" name="TextBox 33">
              <a:extLst>
                <a:ext uri="{FF2B5EF4-FFF2-40B4-BE49-F238E27FC236}">
                  <a16:creationId xmlns:a16="http://schemas.microsoft.com/office/drawing/2014/main" id="{ADCAA742-184F-4066-B0FA-5D071357EDE4}"/>
                </a:ext>
              </a:extLst>
            </p:cNvPr>
            <p:cNvSpPr txBox="1"/>
            <p:nvPr/>
          </p:nvSpPr>
          <p:spPr>
            <a:xfrm>
              <a:off x="2931626" y="3327846"/>
              <a:ext cx="5671882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"/>
                </a:rPr>
                <a:t>1. Introduction</a:t>
              </a:r>
            </a:p>
          </p:txBody>
        </p:sp>
        <p:grpSp>
          <p:nvGrpSpPr>
            <p:cNvPr id="93" name="Group 34">
              <a:extLst>
                <a:ext uri="{FF2B5EF4-FFF2-40B4-BE49-F238E27FC236}">
                  <a16:creationId xmlns:a16="http://schemas.microsoft.com/office/drawing/2014/main" id="{9FA443BA-4EF6-47F1-829F-C4DDBC0ED844}"/>
                </a:ext>
              </a:extLst>
            </p:cNvPr>
            <p:cNvGrpSpPr/>
            <p:nvPr/>
          </p:nvGrpSpPr>
          <p:grpSpPr>
            <a:xfrm>
              <a:off x="2809018" y="4504093"/>
              <a:ext cx="6885721" cy="1285300"/>
              <a:chOff x="0" y="0"/>
              <a:chExt cx="1813523" cy="338515"/>
            </a:xfrm>
          </p:grpSpPr>
          <p:sp>
            <p:nvSpPr>
              <p:cNvPr id="94" name="Freeform 35">
                <a:extLst>
                  <a:ext uri="{FF2B5EF4-FFF2-40B4-BE49-F238E27FC236}">
                    <a16:creationId xmlns:a16="http://schemas.microsoft.com/office/drawing/2014/main" id="{FD494AA1-7BFB-44C1-BA11-4DBDA38F51E7}"/>
                  </a:ext>
                </a:extLst>
              </p:cNvPr>
              <p:cNvSpPr/>
              <p:nvPr/>
            </p:nvSpPr>
            <p:spPr>
              <a:xfrm>
                <a:off x="0" y="0"/>
                <a:ext cx="1813523" cy="338515"/>
              </a:xfrm>
              <a:custGeom>
                <a:avLst/>
                <a:gdLst/>
                <a:ahLst/>
                <a:cxnLst/>
                <a:rect l="l" t="t" r="r" b="b"/>
                <a:pathLst>
                  <a:path w="1813523" h="338515">
                    <a:moveTo>
                      <a:pt x="33730" y="0"/>
                    </a:moveTo>
                    <a:lnTo>
                      <a:pt x="1779793" y="0"/>
                    </a:lnTo>
                    <a:cubicBezTo>
                      <a:pt x="1798422" y="0"/>
                      <a:pt x="1813523" y="15102"/>
                      <a:pt x="1813523" y="33730"/>
                    </a:cubicBezTo>
                    <a:lnTo>
                      <a:pt x="1813523" y="304785"/>
                    </a:lnTo>
                    <a:cubicBezTo>
                      <a:pt x="1813523" y="313731"/>
                      <a:pt x="1809970" y="322310"/>
                      <a:pt x="1803644" y="328636"/>
                    </a:cubicBezTo>
                    <a:cubicBezTo>
                      <a:pt x="1797318" y="334962"/>
                      <a:pt x="1788739" y="338515"/>
                      <a:pt x="1779793" y="338515"/>
                    </a:cubicBezTo>
                    <a:lnTo>
                      <a:pt x="33730" y="338515"/>
                    </a:lnTo>
                    <a:cubicBezTo>
                      <a:pt x="15102" y="338515"/>
                      <a:pt x="0" y="323414"/>
                      <a:pt x="0" y="304785"/>
                    </a:cubicBezTo>
                    <a:lnTo>
                      <a:pt x="0" y="33730"/>
                    </a:lnTo>
                    <a:cubicBezTo>
                      <a:pt x="0" y="15102"/>
                      <a:pt x="15102" y="0"/>
                      <a:pt x="33730" y="0"/>
                    </a:cubicBezTo>
                    <a:close/>
                  </a:path>
                </a:pathLst>
              </a:custGeom>
              <a:solidFill>
                <a:srgbClr val="FF8C67"/>
              </a:solidFill>
            </p:spPr>
          </p:sp>
          <p:sp>
            <p:nvSpPr>
              <p:cNvPr id="95" name="TextBox 36">
                <a:extLst>
                  <a:ext uri="{FF2B5EF4-FFF2-40B4-BE49-F238E27FC236}">
                    <a16:creationId xmlns:a16="http://schemas.microsoft.com/office/drawing/2014/main" id="{AAB3BA7B-5C06-4FCF-B80D-7E8B79B649E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6" name="TextBox 37">
              <a:extLst>
                <a:ext uri="{FF2B5EF4-FFF2-40B4-BE49-F238E27FC236}">
                  <a16:creationId xmlns:a16="http://schemas.microsoft.com/office/drawing/2014/main" id="{5BAAACD7-FB74-4B30-AAC7-F7B58230E273}"/>
                </a:ext>
              </a:extLst>
            </p:cNvPr>
            <p:cNvSpPr txBox="1"/>
            <p:nvPr/>
          </p:nvSpPr>
          <p:spPr>
            <a:xfrm>
              <a:off x="3388069" y="4918143"/>
              <a:ext cx="5671882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"/>
                </a:rPr>
                <a:t>3. Research question</a:t>
              </a:r>
            </a:p>
          </p:txBody>
        </p:sp>
        <p:grpSp>
          <p:nvGrpSpPr>
            <p:cNvPr id="97" name="Group 38">
              <a:extLst>
                <a:ext uri="{FF2B5EF4-FFF2-40B4-BE49-F238E27FC236}">
                  <a16:creationId xmlns:a16="http://schemas.microsoft.com/office/drawing/2014/main" id="{31608791-443D-4CD2-8B86-70E97AB4E082}"/>
                </a:ext>
              </a:extLst>
            </p:cNvPr>
            <p:cNvGrpSpPr/>
            <p:nvPr/>
          </p:nvGrpSpPr>
          <p:grpSpPr>
            <a:xfrm>
              <a:off x="2809018" y="6197786"/>
              <a:ext cx="6885721" cy="1285300"/>
              <a:chOff x="0" y="0"/>
              <a:chExt cx="1813523" cy="338515"/>
            </a:xfrm>
          </p:grpSpPr>
          <p:sp>
            <p:nvSpPr>
              <p:cNvPr id="98" name="Freeform 39">
                <a:extLst>
                  <a:ext uri="{FF2B5EF4-FFF2-40B4-BE49-F238E27FC236}">
                    <a16:creationId xmlns:a16="http://schemas.microsoft.com/office/drawing/2014/main" id="{310EC324-F757-4047-BB53-5FBCC7311C13}"/>
                  </a:ext>
                </a:extLst>
              </p:cNvPr>
              <p:cNvSpPr/>
              <p:nvPr/>
            </p:nvSpPr>
            <p:spPr>
              <a:xfrm>
                <a:off x="0" y="0"/>
                <a:ext cx="1813523" cy="338515"/>
              </a:xfrm>
              <a:custGeom>
                <a:avLst/>
                <a:gdLst/>
                <a:ahLst/>
                <a:cxnLst/>
                <a:rect l="l" t="t" r="r" b="b"/>
                <a:pathLst>
                  <a:path w="1813523" h="338515">
                    <a:moveTo>
                      <a:pt x="33730" y="0"/>
                    </a:moveTo>
                    <a:lnTo>
                      <a:pt x="1779793" y="0"/>
                    </a:lnTo>
                    <a:cubicBezTo>
                      <a:pt x="1798422" y="0"/>
                      <a:pt x="1813523" y="15102"/>
                      <a:pt x="1813523" y="33730"/>
                    </a:cubicBezTo>
                    <a:lnTo>
                      <a:pt x="1813523" y="304785"/>
                    </a:lnTo>
                    <a:cubicBezTo>
                      <a:pt x="1813523" y="313731"/>
                      <a:pt x="1809970" y="322310"/>
                      <a:pt x="1803644" y="328636"/>
                    </a:cubicBezTo>
                    <a:cubicBezTo>
                      <a:pt x="1797318" y="334962"/>
                      <a:pt x="1788739" y="338515"/>
                      <a:pt x="1779793" y="338515"/>
                    </a:cubicBezTo>
                    <a:lnTo>
                      <a:pt x="33730" y="338515"/>
                    </a:lnTo>
                    <a:cubicBezTo>
                      <a:pt x="15102" y="338515"/>
                      <a:pt x="0" y="323414"/>
                      <a:pt x="0" y="304785"/>
                    </a:cubicBezTo>
                    <a:lnTo>
                      <a:pt x="0" y="33730"/>
                    </a:lnTo>
                    <a:cubicBezTo>
                      <a:pt x="0" y="15102"/>
                      <a:pt x="15102" y="0"/>
                      <a:pt x="33730" y="0"/>
                    </a:cubicBezTo>
                    <a:close/>
                  </a:path>
                </a:pathLst>
              </a:custGeom>
              <a:solidFill>
                <a:srgbClr val="FF8C67"/>
              </a:solidFill>
            </p:spPr>
          </p:sp>
          <p:sp>
            <p:nvSpPr>
              <p:cNvPr id="99" name="TextBox 40">
                <a:extLst>
                  <a:ext uri="{FF2B5EF4-FFF2-40B4-BE49-F238E27FC236}">
                    <a16:creationId xmlns:a16="http://schemas.microsoft.com/office/drawing/2014/main" id="{E4161862-10FB-4FBC-9588-1E5F1316F1E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0" name="TextBox 41">
              <a:extLst>
                <a:ext uri="{FF2B5EF4-FFF2-40B4-BE49-F238E27FC236}">
                  <a16:creationId xmlns:a16="http://schemas.microsoft.com/office/drawing/2014/main" id="{B7B2C51D-CDAA-4950-BED6-186265B2DE62}"/>
                </a:ext>
              </a:extLst>
            </p:cNvPr>
            <p:cNvSpPr txBox="1"/>
            <p:nvPr/>
          </p:nvSpPr>
          <p:spPr>
            <a:xfrm>
              <a:off x="3755206" y="6611836"/>
              <a:ext cx="5671882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"/>
                </a:rPr>
                <a:t>5. Research Methodology</a:t>
              </a:r>
            </a:p>
            <a:p>
              <a:pPr algn="ctr">
                <a:lnSpc>
                  <a:spcPts val="3600"/>
                </a:lnSpc>
              </a:pPr>
              <a:endParaRPr lang="en-US" sz="3000" dirty="0">
                <a:solidFill>
                  <a:srgbClr val="FFFFFF"/>
                </a:solidFill>
                <a:latin typeface="Open Sans"/>
              </a:endParaRPr>
            </a:p>
          </p:txBody>
        </p:sp>
        <p:grpSp>
          <p:nvGrpSpPr>
            <p:cNvPr id="101" name="Group 42">
              <a:extLst>
                <a:ext uri="{FF2B5EF4-FFF2-40B4-BE49-F238E27FC236}">
                  <a16:creationId xmlns:a16="http://schemas.microsoft.com/office/drawing/2014/main" id="{F9F133A7-A630-4D20-B609-8A57580E3312}"/>
                </a:ext>
              </a:extLst>
            </p:cNvPr>
            <p:cNvGrpSpPr/>
            <p:nvPr/>
          </p:nvGrpSpPr>
          <p:grpSpPr>
            <a:xfrm>
              <a:off x="10551989" y="2854644"/>
              <a:ext cx="6885721" cy="1285300"/>
              <a:chOff x="0" y="0"/>
              <a:chExt cx="1813523" cy="338515"/>
            </a:xfrm>
          </p:grpSpPr>
          <p:sp>
            <p:nvSpPr>
              <p:cNvPr id="102" name="Freeform 43">
                <a:extLst>
                  <a:ext uri="{FF2B5EF4-FFF2-40B4-BE49-F238E27FC236}">
                    <a16:creationId xmlns:a16="http://schemas.microsoft.com/office/drawing/2014/main" id="{A24429CA-44B3-4364-ACA1-454FD336EFDE}"/>
                  </a:ext>
                </a:extLst>
              </p:cNvPr>
              <p:cNvSpPr/>
              <p:nvPr/>
            </p:nvSpPr>
            <p:spPr>
              <a:xfrm>
                <a:off x="0" y="0"/>
                <a:ext cx="1813523" cy="338515"/>
              </a:xfrm>
              <a:custGeom>
                <a:avLst/>
                <a:gdLst/>
                <a:ahLst/>
                <a:cxnLst/>
                <a:rect l="l" t="t" r="r" b="b"/>
                <a:pathLst>
                  <a:path w="1813523" h="338515">
                    <a:moveTo>
                      <a:pt x="33730" y="0"/>
                    </a:moveTo>
                    <a:lnTo>
                      <a:pt x="1779793" y="0"/>
                    </a:lnTo>
                    <a:cubicBezTo>
                      <a:pt x="1798422" y="0"/>
                      <a:pt x="1813523" y="15102"/>
                      <a:pt x="1813523" y="33730"/>
                    </a:cubicBezTo>
                    <a:lnTo>
                      <a:pt x="1813523" y="304785"/>
                    </a:lnTo>
                    <a:cubicBezTo>
                      <a:pt x="1813523" y="313731"/>
                      <a:pt x="1809970" y="322310"/>
                      <a:pt x="1803644" y="328636"/>
                    </a:cubicBezTo>
                    <a:cubicBezTo>
                      <a:pt x="1797318" y="334962"/>
                      <a:pt x="1788739" y="338515"/>
                      <a:pt x="1779793" y="338515"/>
                    </a:cubicBezTo>
                    <a:lnTo>
                      <a:pt x="33730" y="338515"/>
                    </a:lnTo>
                    <a:cubicBezTo>
                      <a:pt x="15102" y="338515"/>
                      <a:pt x="0" y="323414"/>
                      <a:pt x="0" y="304785"/>
                    </a:cubicBezTo>
                    <a:lnTo>
                      <a:pt x="0" y="33730"/>
                    </a:lnTo>
                    <a:cubicBezTo>
                      <a:pt x="0" y="15102"/>
                      <a:pt x="15102" y="0"/>
                      <a:pt x="33730" y="0"/>
                    </a:cubicBezTo>
                    <a:close/>
                  </a:path>
                </a:pathLst>
              </a:custGeom>
              <a:solidFill>
                <a:srgbClr val="9EA7FA"/>
              </a:solidFill>
            </p:spPr>
          </p:sp>
          <p:sp>
            <p:nvSpPr>
              <p:cNvPr id="103" name="TextBox 44">
                <a:extLst>
                  <a:ext uri="{FF2B5EF4-FFF2-40B4-BE49-F238E27FC236}">
                    <a16:creationId xmlns:a16="http://schemas.microsoft.com/office/drawing/2014/main" id="{D5E15F3B-B09C-4BA5-A183-E0F89393203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4" name="TextBox 45">
              <a:extLst>
                <a:ext uri="{FF2B5EF4-FFF2-40B4-BE49-F238E27FC236}">
                  <a16:creationId xmlns:a16="http://schemas.microsoft.com/office/drawing/2014/main" id="{B9F8FDA5-DCB2-4DD1-968F-92DA5F3E06FE}"/>
                </a:ext>
              </a:extLst>
            </p:cNvPr>
            <p:cNvSpPr txBox="1"/>
            <p:nvPr/>
          </p:nvSpPr>
          <p:spPr>
            <a:xfrm>
              <a:off x="11131041" y="3268694"/>
              <a:ext cx="5671882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"/>
                </a:rPr>
                <a:t>2. Research Background</a:t>
              </a:r>
            </a:p>
          </p:txBody>
        </p:sp>
        <p:grpSp>
          <p:nvGrpSpPr>
            <p:cNvPr id="105" name="Group 46">
              <a:extLst>
                <a:ext uri="{FF2B5EF4-FFF2-40B4-BE49-F238E27FC236}">
                  <a16:creationId xmlns:a16="http://schemas.microsoft.com/office/drawing/2014/main" id="{2CCE57A0-447C-47D9-B037-7DFEA02AF238}"/>
                </a:ext>
              </a:extLst>
            </p:cNvPr>
            <p:cNvGrpSpPr/>
            <p:nvPr/>
          </p:nvGrpSpPr>
          <p:grpSpPr>
            <a:xfrm>
              <a:off x="10551989" y="4504093"/>
              <a:ext cx="6885721" cy="1285300"/>
              <a:chOff x="0" y="0"/>
              <a:chExt cx="1813523" cy="338515"/>
            </a:xfrm>
          </p:grpSpPr>
          <p:sp>
            <p:nvSpPr>
              <p:cNvPr id="106" name="Freeform 47">
                <a:extLst>
                  <a:ext uri="{FF2B5EF4-FFF2-40B4-BE49-F238E27FC236}">
                    <a16:creationId xmlns:a16="http://schemas.microsoft.com/office/drawing/2014/main" id="{B2B09FFE-2514-49A2-B554-318ABC538E91}"/>
                  </a:ext>
                </a:extLst>
              </p:cNvPr>
              <p:cNvSpPr/>
              <p:nvPr/>
            </p:nvSpPr>
            <p:spPr>
              <a:xfrm>
                <a:off x="0" y="0"/>
                <a:ext cx="1813523" cy="338515"/>
              </a:xfrm>
              <a:custGeom>
                <a:avLst/>
                <a:gdLst/>
                <a:ahLst/>
                <a:cxnLst/>
                <a:rect l="l" t="t" r="r" b="b"/>
                <a:pathLst>
                  <a:path w="1813523" h="338515">
                    <a:moveTo>
                      <a:pt x="33730" y="0"/>
                    </a:moveTo>
                    <a:lnTo>
                      <a:pt x="1779793" y="0"/>
                    </a:lnTo>
                    <a:cubicBezTo>
                      <a:pt x="1798422" y="0"/>
                      <a:pt x="1813523" y="15102"/>
                      <a:pt x="1813523" y="33730"/>
                    </a:cubicBezTo>
                    <a:lnTo>
                      <a:pt x="1813523" y="304785"/>
                    </a:lnTo>
                    <a:cubicBezTo>
                      <a:pt x="1813523" y="313731"/>
                      <a:pt x="1809970" y="322310"/>
                      <a:pt x="1803644" y="328636"/>
                    </a:cubicBezTo>
                    <a:cubicBezTo>
                      <a:pt x="1797318" y="334962"/>
                      <a:pt x="1788739" y="338515"/>
                      <a:pt x="1779793" y="338515"/>
                    </a:cubicBezTo>
                    <a:lnTo>
                      <a:pt x="33730" y="338515"/>
                    </a:lnTo>
                    <a:cubicBezTo>
                      <a:pt x="15102" y="338515"/>
                      <a:pt x="0" y="323414"/>
                      <a:pt x="0" y="304785"/>
                    </a:cubicBezTo>
                    <a:lnTo>
                      <a:pt x="0" y="33730"/>
                    </a:lnTo>
                    <a:cubicBezTo>
                      <a:pt x="0" y="15102"/>
                      <a:pt x="15102" y="0"/>
                      <a:pt x="33730" y="0"/>
                    </a:cubicBezTo>
                    <a:close/>
                  </a:path>
                </a:pathLst>
              </a:custGeom>
              <a:solidFill>
                <a:srgbClr val="9EA7FA"/>
              </a:solidFill>
            </p:spPr>
          </p:sp>
          <p:sp>
            <p:nvSpPr>
              <p:cNvPr id="107" name="TextBox 48">
                <a:extLst>
                  <a:ext uri="{FF2B5EF4-FFF2-40B4-BE49-F238E27FC236}">
                    <a16:creationId xmlns:a16="http://schemas.microsoft.com/office/drawing/2014/main" id="{6A022BBA-163C-46A3-8544-066008C4FC9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8" name="TextBox 49">
              <a:extLst>
                <a:ext uri="{FF2B5EF4-FFF2-40B4-BE49-F238E27FC236}">
                  <a16:creationId xmlns:a16="http://schemas.microsoft.com/office/drawing/2014/main" id="{62B4EEE4-F2AA-4D4F-BD9E-4C09697BB831}"/>
                </a:ext>
              </a:extLst>
            </p:cNvPr>
            <p:cNvSpPr txBox="1"/>
            <p:nvPr/>
          </p:nvSpPr>
          <p:spPr>
            <a:xfrm>
              <a:off x="11131041" y="4918143"/>
              <a:ext cx="5671882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"/>
                </a:rPr>
                <a:t>4. Research Objectives</a:t>
              </a:r>
            </a:p>
          </p:txBody>
        </p:sp>
        <p:grpSp>
          <p:nvGrpSpPr>
            <p:cNvPr id="109" name="Group 50">
              <a:extLst>
                <a:ext uri="{FF2B5EF4-FFF2-40B4-BE49-F238E27FC236}">
                  <a16:creationId xmlns:a16="http://schemas.microsoft.com/office/drawing/2014/main" id="{3D34F459-69C7-4DDB-8E3B-54FDD5EDDDC3}"/>
                </a:ext>
              </a:extLst>
            </p:cNvPr>
            <p:cNvGrpSpPr/>
            <p:nvPr/>
          </p:nvGrpSpPr>
          <p:grpSpPr>
            <a:xfrm>
              <a:off x="10551989" y="6197786"/>
              <a:ext cx="6885721" cy="1285300"/>
              <a:chOff x="0" y="0"/>
              <a:chExt cx="1813523" cy="338515"/>
            </a:xfrm>
          </p:grpSpPr>
          <p:sp>
            <p:nvSpPr>
              <p:cNvPr id="110" name="Freeform 51">
                <a:extLst>
                  <a:ext uri="{FF2B5EF4-FFF2-40B4-BE49-F238E27FC236}">
                    <a16:creationId xmlns:a16="http://schemas.microsoft.com/office/drawing/2014/main" id="{EBCA115B-C200-4DC3-A347-7480CFB756E7}"/>
                  </a:ext>
                </a:extLst>
              </p:cNvPr>
              <p:cNvSpPr/>
              <p:nvPr/>
            </p:nvSpPr>
            <p:spPr>
              <a:xfrm>
                <a:off x="0" y="0"/>
                <a:ext cx="1813523" cy="338515"/>
              </a:xfrm>
              <a:custGeom>
                <a:avLst/>
                <a:gdLst/>
                <a:ahLst/>
                <a:cxnLst/>
                <a:rect l="l" t="t" r="r" b="b"/>
                <a:pathLst>
                  <a:path w="1813523" h="338515">
                    <a:moveTo>
                      <a:pt x="33730" y="0"/>
                    </a:moveTo>
                    <a:lnTo>
                      <a:pt x="1779793" y="0"/>
                    </a:lnTo>
                    <a:cubicBezTo>
                      <a:pt x="1798422" y="0"/>
                      <a:pt x="1813523" y="15102"/>
                      <a:pt x="1813523" y="33730"/>
                    </a:cubicBezTo>
                    <a:lnTo>
                      <a:pt x="1813523" y="304785"/>
                    </a:lnTo>
                    <a:cubicBezTo>
                      <a:pt x="1813523" y="313731"/>
                      <a:pt x="1809970" y="322310"/>
                      <a:pt x="1803644" y="328636"/>
                    </a:cubicBezTo>
                    <a:cubicBezTo>
                      <a:pt x="1797318" y="334962"/>
                      <a:pt x="1788739" y="338515"/>
                      <a:pt x="1779793" y="338515"/>
                    </a:cubicBezTo>
                    <a:lnTo>
                      <a:pt x="33730" y="338515"/>
                    </a:lnTo>
                    <a:cubicBezTo>
                      <a:pt x="15102" y="338515"/>
                      <a:pt x="0" y="323414"/>
                      <a:pt x="0" y="304785"/>
                    </a:cubicBezTo>
                    <a:lnTo>
                      <a:pt x="0" y="33730"/>
                    </a:lnTo>
                    <a:cubicBezTo>
                      <a:pt x="0" y="15102"/>
                      <a:pt x="15102" y="0"/>
                      <a:pt x="33730" y="0"/>
                    </a:cubicBezTo>
                    <a:close/>
                  </a:path>
                </a:pathLst>
              </a:custGeom>
              <a:solidFill>
                <a:srgbClr val="9EA7FA"/>
              </a:solidFill>
            </p:spPr>
          </p:sp>
          <p:sp>
            <p:nvSpPr>
              <p:cNvPr id="111" name="TextBox 52">
                <a:extLst>
                  <a:ext uri="{FF2B5EF4-FFF2-40B4-BE49-F238E27FC236}">
                    <a16:creationId xmlns:a16="http://schemas.microsoft.com/office/drawing/2014/main" id="{A80354C9-3300-4CCB-B41A-CA1E6799FF1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2" name="TextBox 53">
              <a:extLst>
                <a:ext uri="{FF2B5EF4-FFF2-40B4-BE49-F238E27FC236}">
                  <a16:creationId xmlns:a16="http://schemas.microsoft.com/office/drawing/2014/main" id="{E9F89C8D-2A46-44B1-8976-3FDE2CD1AE47}"/>
                </a:ext>
              </a:extLst>
            </p:cNvPr>
            <p:cNvSpPr txBox="1"/>
            <p:nvPr/>
          </p:nvSpPr>
          <p:spPr>
            <a:xfrm>
              <a:off x="10081582" y="6593735"/>
              <a:ext cx="5671882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"/>
                </a:rPr>
                <a:t>6. Results</a:t>
              </a:r>
            </a:p>
          </p:txBody>
        </p:sp>
        <p:sp>
          <p:nvSpPr>
            <p:cNvPr id="113" name="Freeform 54">
              <a:extLst>
                <a:ext uri="{FF2B5EF4-FFF2-40B4-BE49-F238E27FC236}">
                  <a16:creationId xmlns:a16="http://schemas.microsoft.com/office/drawing/2014/main" id="{AB77DA18-A617-423E-8CB8-EA4C49F49DC7}"/>
                </a:ext>
              </a:extLst>
            </p:cNvPr>
            <p:cNvSpPr/>
            <p:nvPr/>
          </p:nvSpPr>
          <p:spPr>
            <a:xfrm>
              <a:off x="628726" y="1244010"/>
              <a:ext cx="550013" cy="366446"/>
            </a:xfrm>
            <a:custGeom>
              <a:avLst/>
              <a:gdLst/>
              <a:ahLst/>
              <a:cxnLst/>
              <a:rect l="l" t="t" r="r" b="b"/>
              <a:pathLst>
                <a:path w="550013" h="366446">
                  <a:moveTo>
                    <a:pt x="0" y="0"/>
                  </a:moveTo>
                  <a:lnTo>
                    <a:pt x="550013" y="0"/>
                  </a:lnTo>
                  <a:lnTo>
                    <a:pt x="550013" y="366447"/>
                  </a:lnTo>
                  <a:lnTo>
                    <a:pt x="0" y="366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4" name="Group 38">
              <a:extLst>
                <a:ext uri="{FF2B5EF4-FFF2-40B4-BE49-F238E27FC236}">
                  <a16:creationId xmlns:a16="http://schemas.microsoft.com/office/drawing/2014/main" id="{58DDE3E4-BD7E-4ADD-BD9F-5B036FD2D80E}"/>
                </a:ext>
              </a:extLst>
            </p:cNvPr>
            <p:cNvGrpSpPr/>
            <p:nvPr/>
          </p:nvGrpSpPr>
          <p:grpSpPr>
            <a:xfrm>
              <a:off x="2809018" y="7912190"/>
              <a:ext cx="6885721" cy="1285300"/>
              <a:chOff x="0" y="0"/>
              <a:chExt cx="1813523" cy="338515"/>
            </a:xfrm>
          </p:grpSpPr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4C2FAA39-DB52-4937-ABCD-EA44613CE170}"/>
                  </a:ext>
                </a:extLst>
              </p:cNvPr>
              <p:cNvSpPr/>
              <p:nvPr/>
            </p:nvSpPr>
            <p:spPr>
              <a:xfrm>
                <a:off x="0" y="0"/>
                <a:ext cx="1813523" cy="338515"/>
              </a:xfrm>
              <a:custGeom>
                <a:avLst/>
                <a:gdLst/>
                <a:ahLst/>
                <a:cxnLst/>
                <a:rect l="l" t="t" r="r" b="b"/>
                <a:pathLst>
                  <a:path w="1813523" h="338515">
                    <a:moveTo>
                      <a:pt x="33730" y="0"/>
                    </a:moveTo>
                    <a:lnTo>
                      <a:pt x="1779793" y="0"/>
                    </a:lnTo>
                    <a:cubicBezTo>
                      <a:pt x="1798422" y="0"/>
                      <a:pt x="1813523" y="15102"/>
                      <a:pt x="1813523" y="33730"/>
                    </a:cubicBezTo>
                    <a:lnTo>
                      <a:pt x="1813523" y="304785"/>
                    </a:lnTo>
                    <a:cubicBezTo>
                      <a:pt x="1813523" y="313731"/>
                      <a:pt x="1809970" y="322310"/>
                      <a:pt x="1803644" y="328636"/>
                    </a:cubicBezTo>
                    <a:cubicBezTo>
                      <a:pt x="1797318" y="334962"/>
                      <a:pt x="1788739" y="338515"/>
                      <a:pt x="1779793" y="338515"/>
                    </a:cubicBezTo>
                    <a:lnTo>
                      <a:pt x="33730" y="338515"/>
                    </a:lnTo>
                    <a:cubicBezTo>
                      <a:pt x="15102" y="338515"/>
                      <a:pt x="0" y="323414"/>
                      <a:pt x="0" y="304785"/>
                    </a:cubicBezTo>
                    <a:lnTo>
                      <a:pt x="0" y="33730"/>
                    </a:lnTo>
                    <a:cubicBezTo>
                      <a:pt x="0" y="15102"/>
                      <a:pt x="15102" y="0"/>
                      <a:pt x="33730" y="0"/>
                    </a:cubicBezTo>
                    <a:close/>
                  </a:path>
                </a:pathLst>
              </a:custGeom>
              <a:solidFill>
                <a:srgbClr val="FF8C67"/>
              </a:solidFill>
            </p:spPr>
          </p:sp>
          <p:sp>
            <p:nvSpPr>
              <p:cNvPr id="116" name="TextBox 40">
                <a:extLst>
                  <a:ext uri="{FF2B5EF4-FFF2-40B4-BE49-F238E27FC236}">
                    <a16:creationId xmlns:a16="http://schemas.microsoft.com/office/drawing/2014/main" id="{73F57C83-8A16-4A72-BAD2-844D67826D5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7" name="TextBox 41">
              <a:extLst>
                <a:ext uri="{FF2B5EF4-FFF2-40B4-BE49-F238E27FC236}">
                  <a16:creationId xmlns:a16="http://schemas.microsoft.com/office/drawing/2014/main" id="{223B32A8-329E-4B39-8DA1-7D03B03DD8DC}"/>
                </a:ext>
              </a:extLst>
            </p:cNvPr>
            <p:cNvSpPr txBox="1"/>
            <p:nvPr/>
          </p:nvSpPr>
          <p:spPr>
            <a:xfrm>
              <a:off x="2732651" y="8326240"/>
              <a:ext cx="5671882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"/>
                </a:rPr>
                <a:t>7. Conclusion</a:t>
              </a:r>
            </a:p>
          </p:txBody>
        </p:sp>
        <p:grpSp>
          <p:nvGrpSpPr>
            <p:cNvPr id="118" name="Group 50">
              <a:extLst>
                <a:ext uri="{FF2B5EF4-FFF2-40B4-BE49-F238E27FC236}">
                  <a16:creationId xmlns:a16="http://schemas.microsoft.com/office/drawing/2014/main" id="{72AB244E-4A6E-4A87-A941-5B6E83403740}"/>
                </a:ext>
              </a:extLst>
            </p:cNvPr>
            <p:cNvGrpSpPr/>
            <p:nvPr/>
          </p:nvGrpSpPr>
          <p:grpSpPr>
            <a:xfrm>
              <a:off x="10551989" y="7912190"/>
              <a:ext cx="6885721" cy="1285300"/>
              <a:chOff x="0" y="0"/>
              <a:chExt cx="1813523" cy="338515"/>
            </a:xfrm>
          </p:grpSpPr>
          <p:sp>
            <p:nvSpPr>
              <p:cNvPr id="119" name="Freeform 51">
                <a:extLst>
                  <a:ext uri="{FF2B5EF4-FFF2-40B4-BE49-F238E27FC236}">
                    <a16:creationId xmlns:a16="http://schemas.microsoft.com/office/drawing/2014/main" id="{F26C4344-5F97-4511-B279-56E9B9AB9273}"/>
                  </a:ext>
                </a:extLst>
              </p:cNvPr>
              <p:cNvSpPr/>
              <p:nvPr/>
            </p:nvSpPr>
            <p:spPr>
              <a:xfrm>
                <a:off x="0" y="0"/>
                <a:ext cx="1813523" cy="338515"/>
              </a:xfrm>
              <a:custGeom>
                <a:avLst/>
                <a:gdLst/>
                <a:ahLst/>
                <a:cxnLst/>
                <a:rect l="l" t="t" r="r" b="b"/>
                <a:pathLst>
                  <a:path w="1813523" h="338515">
                    <a:moveTo>
                      <a:pt x="33730" y="0"/>
                    </a:moveTo>
                    <a:lnTo>
                      <a:pt x="1779793" y="0"/>
                    </a:lnTo>
                    <a:cubicBezTo>
                      <a:pt x="1798422" y="0"/>
                      <a:pt x="1813523" y="15102"/>
                      <a:pt x="1813523" y="33730"/>
                    </a:cubicBezTo>
                    <a:lnTo>
                      <a:pt x="1813523" y="304785"/>
                    </a:lnTo>
                    <a:cubicBezTo>
                      <a:pt x="1813523" y="313731"/>
                      <a:pt x="1809970" y="322310"/>
                      <a:pt x="1803644" y="328636"/>
                    </a:cubicBezTo>
                    <a:cubicBezTo>
                      <a:pt x="1797318" y="334962"/>
                      <a:pt x="1788739" y="338515"/>
                      <a:pt x="1779793" y="338515"/>
                    </a:cubicBezTo>
                    <a:lnTo>
                      <a:pt x="33730" y="338515"/>
                    </a:lnTo>
                    <a:cubicBezTo>
                      <a:pt x="15102" y="338515"/>
                      <a:pt x="0" y="323414"/>
                      <a:pt x="0" y="304785"/>
                    </a:cubicBezTo>
                    <a:lnTo>
                      <a:pt x="0" y="33730"/>
                    </a:lnTo>
                    <a:cubicBezTo>
                      <a:pt x="0" y="15102"/>
                      <a:pt x="15102" y="0"/>
                      <a:pt x="33730" y="0"/>
                    </a:cubicBezTo>
                    <a:close/>
                  </a:path>
                </a:pathLst>
              </a:custGeom>
              <a:solidFill>
                <a:srgbClr val="9EA7FA"/>
              </a:solidFill>
            </p:spPr>
          </p:sp>
          <p:sp>
            <p:nvSpPr>
              <p:cNvPr id="120" name="TextBox 52">
                <a:extLst>
                  <a:ext uri="{FF2B5EF4-FFF2-40B4-BE49-F238E27FC236}">
                    <a16:creationId xmlns:a16="http://schemas.microsoft.com/office/drawing/2014/main" id="{10F1B79D-88ED-462B-8118-5B0ACD0E057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1" name="TextBox 53">
              <a:extLst>
                <a:ext uri="{FF2B5EF4-FFF2-40B4-BE49-F238E27FC236}">
                  <a16:creationId xmlns:a16="http://schemas.microsoft.com/office/drawing/2014/main" id="{EA11594C-A38B-4C32-AA00-AB5CEB02704D}"/>
                </a:ext>
              </a:extLst>
            </p:cNvPr>
            <p:cNvSpPr txBox="1"/>
            <p:nvPr/>
          </p:nvSpPr>
          <p:spPr>
            <a:xfrm>
              <a:off x="11131041" y="8326240"/>
              <a:ext cx="5671882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ns"/>
                </a:rPr>
                <a:t>8. Recommendation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B9EE2-BB1B-4DF0-9835-60FA2C4E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814" y="167020"/>
            <a:ext cx="2323166" cy="9952960"/>
            <a:chOff x="0" y="0"/>
            <a:chExt cx="611863" cy="2621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863" cy="2621356"/>
            </a:xfrm>
            <a:custGeom>
              <a:avLst/>
              <a:gdLst/>
              <a:ahLst/>
              <a:cxnLst/>
              <a:rect l="l" t="t" r="r" b="b"/>
              <a:pathLst>
                <a:path w="611863" h="2621356">
                  <a:moveTo>
                    <a:pt x="209947" y="0"/>
                  </a:moveTo>
                  <a:lnTo>
                    <a:pt x="401916" y="0"/>
                  </a:lnTo>
                  <a:cubicBezTo>
                    <a:pt x="457597" y="0"/>
                    <a:pt x="510998" y="22119"/>
                    <a:pt x="550371" y="61492"/>
                  </a:cubicBezTo>
                  <a:cubicBezTo>
                    <a:pt x="589743" y="100865"/>
                    <a:pt x="611863" y="154265"/>
                    <a:pt x="611863" y="209947"/>
                  </a:cubicBezTo>
                  <a:lnTo>
                    <a:pt x="611863" y="2411409"/>
                  </a:lnTo>
                  <a:cubicBezTo>
                    <a:pt x="611863" y="2527359"/>
                    <a:pt x="517866" y="2621356"/>
                    <a:pt x="401916" y="2621356"/>
                  </a:cubicBezTo>
                  <a:lnTo>
                    <a:pt x="209947" y="2621356"/>
                  </a:lnTo>
                  <a:cubicBezTo>
                    <a:pt x="93996" y="2621356"/>
                    <a:pt x="0" y="2527359"/>
                    <a:pt x="0" y="2411409"/>
                  </a:cubicBezTo>
                  <a:lnTo>
                    <a:pt x="0" y="209947"/>
                  </a:lnTo>
                  <a:cubicBezTo>
                    <a:pt x="0" y="93996"/>
                    <a:pt x="93996" y="0"/>
                    <a:pt x="209947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7652" y="0"/>
            <a:ext cx="16967860" cy="10287000"/>
            <a:chOff x="0" y="0"/>
            <a:chExt cx="44689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8902" cy="2709333"/>
            </a:xfrm>
            <a:custGeom>
              <a:avLst/>
              <a:gdLst/>
              <a:ahLst/>
              <a:cxnLst/>
              <a:rect l="l" t="t" r="r" b="b"/>
              <a:pathLst>
                <a:path w="4468902" h="2709333">
                  <a:moveTo>
                    <a:pt x="28745" y="0"/>
                  </a:moveTo>
                  <a:lnTo>
                    <a:pt x="4440156" y="0"/>
                  </a:lnTo>
                  <a:cubicBezTo>
                    <a:pt x="4456032" y="0"/>
                    <a:pt x="4468902" y="12870"/>
                    <a:pt x="4468902" y="28745"/>
                  </a:cubicBezTo>
                  <a:lnTo>
                    <a:pt x="4468902" y="2680588"/>
                  </a:lnTo>
                  <a:cubicBezTo>
                    <a:pt x="4468902" y="2696464"/>
                    <a:pt x="4456032" y="2709333"/>
                    <a:pt x="4440156" y="2709333"/>
                  </a:cubicBezTo>
                  <a:lnTo>
                    <a:pt x="28745" y="2709333"/>
                  </a:lnTo>
                  <a:cubicBezTo>
                    <a:pt x="12870" y="2709333"/>
                    <a:pt x="0" y="2696464"/>
                    <a:pt x="0" y="2680588"/>
                  </a:cubicBezTo>
                  <a:lnTo>
                    <a:pt x="0" y="28745"/>
                  </a:lnTo>
                  <a:cubicBezTo>
                    <a:pt x="0" y="12870"/>
                    <a:pt x="12870" y="0"/>
                    <a:pt x="28745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66439" y="2830443"/>
            <a:ext cx="15415658" cy="6427857"/>
            <a:chOff x="0" y="0"/>
            <a:chExt cx="4060091" cy="16929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0091" cy="1692934"/>
            </a:xfrm>
            <a:custGeom>
              <a:avLst/>
              <a:gdLst/>
              <a:ahLst/>
              <a:cxnLst/>
              <a:rect l="l" t="t" r="r" b="b"/>
              <a:pathLst>
                <a:path w="4060091" h="1692934">
                  <a:moveTo>
                    <a:pt x="15066" y="0"/>
                  </a:moveTo>
                  <a:lnTo>
                    <a:pt x="4045024" y="0"/>
                  </a:lnTo>
                  <a:cubicBezTo>
                    <a:pt x="4049020" y="0"/>
                    <a:pt x="4052853" y="1587"/>
                    <a:pt x="4055678" y="4413"/>
                  </a:cubicBezTo>
                  <a:cubicBezTo>
                    <a:pt x="4058503" y="7238"/>
                    <a:pt x="4060091" y="11071"/>
                    <a:pt x="4060091" y="15066"/>
                  </a:cubicBezTo>
                  <a:lnTo>
                    <a:pt x="4060091" y="1677867"/>
                  </a:lnTo>
                  <a:cubicBezTo>
                    <a:pt x="4060091" y="1681863"/>
                    <a:pt x="4058503" y="1685695"/>
                    <a:pt x="4055678" y="1688521"/>
                  </a:cubicBezTo>
                  <a:cubicBezTo>
                    <a:pt x="4052853" y="1691346"/>
                    <a:pt x="4049020" y="1692934"/>
                    <a:pt x="4045024" y="1692934"/>
                  </a:cubicBezTo>
                  <a:lnTo>
                    <a:pt x="15066" y="1692934"/>
                  </a:lnTo>
                  <a:cubicBezTo>
                    <a:pt x="11071" y="1692934"/>
                    <a:pt x="7238" y="1691346"/>
                    <a:pt x="4413" y="1688521"/>
                  </a:cubicBezTo>
                  <a:cubicBezTo>
                    <a:pt x="1587" y="1685695"/>
                    <a:pt x="0" y="1681863"/>
                    <a:pt x="0" y="1677867"/>
                  </a:cubicBezTo>
                  <a:lnTo>
                    <a:pt x="0" y="15066"/>
                  </a:lnTo>
                  <a:cubicBezTo>
                    <a:pt x="0" y="11071"/>
                    <a:pt x="1587" y="7238"/>
                    <a:pt x="4413" y="4413"/>
                  </a:cubicBezTo>
                  <a:cubicBezTo>
                    <a:pt x="7238" y="1587"/>
                    <a:pt x="11071" y="0"/>
                    <a:pt x="15066" y="0"/>
                  </a:cubicBezTo>
                  <a:close/>
                </a:path>
              </a:pathLst>
            </a:custGeom>
            <a:solidFill>
              <a:srgbClr val="9EA7F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28726" y="2362932"/>
            <a:ext cx="550013" cy="467511"/>
          </a:xfrm>
          <a:custGeom>
            <a:avLst/>
            <a:gdLst/>
            <a:ahLst/>
            <a:cxnLst/>
            <a:rect l="l" t="t" r="r" b="b"/>
            <a:pathLst>
              <a:path w="550013" h="467511">
                <a:moveTo>
                  <a:pt x="0" y="0"/>
                </a:moveTo>
                <a:lnTo>
                  <a:pt x="550013" y="0"/>
                </a:lnTo>
                <a:lnTo>
                  <a:pt x="550013" y="467511"/>
                </a:lnTo>
                <a:lnTo>
                  <a:pt x="0" y="467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484820" y="3377697"/>
            <a:ext cx="1387838" cy="961005"/>
            <a:chOff x="0" y="0"/>
            <a:chExt cx="365521" cy="2531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5521" cy="253104"/>
            </a:xfrm>
            <a:custGeom>
              <a:avLst/>
              <a:gdLst/>
              <a:ahLst/>
              <a:cxnLst/>
              <a:rect l="l" t="t" r="r" b="b"/>
              <a:pathLst>
                <a:path w="365521" h="253104">
                  <a:moveTo>
                    <a:pt x="126552" y="0"/>
                  </a:moveTo>
                  <a:lnTo>
                    <a:pt x="238969" y="0"/>
                  </a:lnTo>
                  <a:cubicBezTo>
                    <a:pt x="308862" y="0"/>
                    <a:pt x="365521" y="56659"/>
                    <a:pt x="365521" y="126552"/>
                  </a:cubicBezTo>
                  <a:lnTo>
                    <a:pt x="365521" y="126552"/>
                  </a:lnTo>
                  <a:cubicBezTo>
                    <a:pt x="365521" y="196445"/>
                    <a:pt x="308862" y="253104"/>
                    <a:pt x="238969" y="253104"/>
                  </a:cubicBezTo>
                  <a:lnTo>
                    <a:pt x="126552" y="253104"/>
                  </a:lnTo>
                  <a:cubicBezTo>
                    <a:pt x="56659" y="253104"/>
                    <a:pt x="0" y="196445"/>
                    <a:pt x="0" y="126552"/>
                  </a:cubicBezTo>
                  <a:lnTo>
                    <a:pt x="0" y="126552"/>
                  </a:lnTo>
                  <a:cubicBezTo>
                    <a:pt x="0" y="56659"/>
                    <a:pt x="56659" y="0"/>
                    <a:pt x="126552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8726" y="358319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28726" y="4885682"/>
            <a:ext cx="550013" cy="443010"/>
          </a:xfrm>
          <a:custGeom>
            <a:avLst/>
            <a:gdLst/>
            <a:ahLst/>
            <a:cxnLst/>
            <a:rect l="l" t="t" r="r" b="b"/>
            <a:pathLst>
              <a:path w="550013" h="443010">
                <a:moveTo>
                  <a:pt x="0" y="0"/>
                </a:moveTo>
                <a:lnTo>
                  <a:pt x="550013" y="0"/>
                </a:lnTo>
                <a:lnTo>
                  <a:pt x="550013" y="443010"/>
                </a:lnTo>
                <a:lnTo>
                  <a:pt x="0" y="4430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28726" y="8847912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28726" y="6081167"/>
            <a:ext cx="550013" cy="711782"/>
          </a:xfrm>
          <a:custGeom>
            <a:avLst/>
            <a:gdLst/>
            <a:ahLst/>
            <a:cxnLst/>
            <a:rect l="l" t="t" r="r" b="b"/>
            <a:pathLst>
              <a:path w="550013" h="711782">
                <a:moveTo>
                  <a:pt x="0" y="0"/>
                </a:moveTo>
                <a:lnTo>
                  <a:pt x="550013" y="0"/>
                </a:lnTo>
                <a:lnTo>
                  <a:pt x="550013" y="711782"/>
                </a:lnTo>
                <a:lnTo>
                  <a:pt x="0" y="711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28726" y="754542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2366439" y="889075"/>
            <a:ext cx="8894184" cy="1341166"/>
            <a:chOff x="0" y="0"/>
            <a:chExt cx="2342501" cy="35322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42501" cy="353229"/>
            </a:xfrm>
            <a:custGeom>
              <a:avLst/>
              <a:gdLst/>
              <a:ahLst/>
              <a:cxnLst/>
              <a:rect l="l" t="t" r="r" b="b"/>
              <a:pathLst>
                <a:path w="2342501" h="353229">
                  <a:moveTo>
                    <a:pt x="26113" y="0"/>
                  </a:moveTo>
                  <a:lnTo>
                    <a:pt x="2316388" y="0"/>
                  </a:lnTo>
                  <a:cubicBezTo>
                    <a:pt x="2330810" y="0"/>
                    <a:pt x="2342501" y="11691"/>
                    <a:pt x="2342501" y="26113"/>
                  </a:cubicBezTo>
                  <a:lnTo>
                    <a:pt x="2342501" y="327115"/>
                  </a:lnTo>
                  <a:cubicBezTo>
                    <a:pt x="2342501" y="334041"/>
                    <a:pt x="2339750" y="340683"/>
                    <a:pt x="2334853" y="345580"/>
                  </a:cubicBezTo>
                  <a:cubicBezTo>
                    <a:pt x="2329955" y="350478"/>
                    <a:pt x="2323313" y="353229"/>
                    <a:pt x="2316388" y="353229"/>
                  </a:cubicBezTo>
                  <a:lnTo>
                    <a:pt x="26113" y="353229"/>
                  </a:lnTo>
                  <a:cubicBezTo>
                    <a:pt x="11691" y="353229"/>
                    <a:pt x="0" y="341537"/>
                    <a:pt x="0" y="327115"/>
                  </a:cubicBezTo>
                  <a:lnTo>
                    <a:pt x="0" y="26113"/>
                  </a:lnTo>
                  <a:cubicBezTo>
                    <a:pt x="0" y="11691"/>
                    <a:pt x="11691" y="0"/>
                    <a:pt x="26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532980" y="1023851"/>
            <a:ext cx="1066700" cy="1071614"/>
            <a:chOff x="0" y="0"/>
            <a:chExt cx="280942" cy="2822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0942" cy="282236"/>
            </a:xfrm>
            <a:custGeom>
              <a:avLst/>
              <a:gdLst/>
              <a:ahLst/>
              <a:cxnLst/>
              <a:rect l="l" t="t" r="r" b="b"/>
              <a:pathLst>
                <a:path w="280942" h="282236">
                  <a:moveTo>
                    <a:pt x="140471" y="0"/>
                  </a:moveTo>
                  <a:lnTo>
                    <a:pt x="140471" y="0"/>
                  </a:lnTo>
                  <a:cubicBezTo>
                    <a:pt x="177726" y="0"/>
                    <a:pt x="213455" y="14800"/>
                    <a:pt x="239799" y="41143"/>
                  </a:cubicBezTo>
                  <a:cubicBezTo>
                    <a:pt x="266142" y="67486"/>
                    <a:pt x="280942" y="103216"/>
                    <a:pt x="280942" y="140471"/>
                  </a:cubicBezTo>
                  <a:lnTo>
                    <a:pt x="280942" y="141765"/>
                  </a:lnTo>
                  <a:cubicBezTo>
                    <a:pt x="280942" y="179020"/>
                    <a:pt x="266142" y="214749"/>
                    <a:pt x="239799" y="241093"/>
                  </a:cubicBezTo>
                  <a:cubicBezTo>
                    <a:pt x="213455" y="267436"/>
                    <a:pt x="177726" y="282236"/>
                    <a:pt x="140471" y="282236"/>
                  </a:cubicBezTo>
                  <a:lnTo>
                    <a:pt x="140471" y="282236"/>
                  </a:lnTo>
                  <a:cubicBezTo>
                    <a:pt x="103216" y="282236"/>
                    <a:pt x="67486" y="267436"/>
                    <a:pt x="41143" y="241093"/>
                  </a:cubicBezTo>
                  <a:cubicBezTo>
                    <a:pt x="14800" y="214749"/>
                    <a:pt x="0" y="179020"/>
                    <a:pt x="0" y="141765"/>
                  </a:cubicBezTo>
                  <a:lnTo>
                    <a:pt x="0" y="140471"/>
                  </a:lnTo>
                  <a:cubicBezTo>
                    <a:pt x="0" y="103216"/>
                    <a:pt x="14800" y="67486"/>
                    <a:pt x="41143" y="41143"/>
                  </a:cubicBezTo>
                  <a:cubicBezTo>
                    <a:pt x="67486" y="14800"/>
                    <a:pt x="103216" y="0"/>
                    <a:pt x="140471" y="0"/>
                  </a:cubicBezTo>
                  <a:close/>
                </a:path>
              </a:pathLst>
            </a:custGeom>
            <a:solidFill>
              <a:srgbClr val="CB785D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732651" y="1225980"/>
            <a:ext cx="667357" cy="667357"/>
          </a:xfrm>
          <a:custGeom>
            <a:avLst/>
            <a:gdLst/>
            <a:ahLst/>
            <a:cxnLst/>
            <a:rect l="l" t="t" r="r" b="b"/>
            <a:pathLst>
              <a:path w="667357" h="667357">
                <a:moveTo>
                  <a:pt x="0" y="0"/>
                </a:moveTo>
                <a:lnTo>
                  <a:pt x="667357" y="0"/>
                </a:lnTo>
                <a:lnTo>
                  <a:pt x="667357" y="667357"/>
                </a:lnTo>
                <a:lnTo>
                  <a:pt x="0" y="6673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4022589" y="1502508"/>
            <a:ext cx="60589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6000">
                <a:solidFill>
                  <a:srgbClr val="CB785D"/>
                </a:solidFill>
                <a:latin typeface="Open Sans Bold"/>
              </a:rPr>
              <a:t>INTRODUCTION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66330" y="3676006"/>
            <a:ext cx="10116270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Digital Era Impact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Definition of Cyberbullying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0"/>
              </a:rPr>
              <a:t>Different forms of c</a:t>
            </a:r>
            <a:r>
              <a:rPr lang="en-US" altLang="en-US" sz="4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yberbullying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4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Global and Local Contexts</a:t>
            </a:r>
            <a:endParaRPr lang="en-US" altLang="en-US" sz="4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628726" y="1244010"/>
            <a:ext cx="550013" cy="366446"/>
          </a:xfrm>
          <a:custGeom>
            <a:avLst/>
            <a:gdLst/>
            <a:ahLst/>
            <a:cxnLst/>
            <a:rect l="l" t="t" r="r" b="b"/>
            <a:pathLst>
              <a:path w="550013" h="366446">
                <a:moveTo>
                  <a:pt x="0" y="0"/>
                </a:moveTo>
                <a:lnTo>
                  <a:pt x="550013" y="0"/>
                </a:lnTo>
                <a:lnTo>
                  <a:pt x="550013" y="366447"/>
                </a:lnTo>
                <a:lnTo>
                  <a:pt x="0" y="3664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BF6972C-92F2-4819-8C88-73FE6831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71" y="-7620"/>
            <a:ext cx="2323166" cy="10287000"/>
            <a:chOff x="0" y="0"/>
            <a:chExt cx="611863" cy="2621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863" cy="2621356"/>
            </a:xfrm>
            <a:custGeom>
              <a:avLst/>
              <a:gdLst/>
              <a:ahLst/>
              <a:cxnLst/>
              <a:rect l="l" t="t" r="r" b="b"/>
              <a:pathLst>
                <a:path w="611863" h="2621356">
                  <a:moveTo>
                    <a:pt x="209947" y="0"/>
                  </a:moveTo>
                  <a:lnTo>
                    <a:pt x="401916" y="0"/>
                  </a:lnTo>
                  <a:cubicBezTo>
                    <a:pt x="457597" y="0"/>
                    <a:pt x="510998" y="22119"/>
                    <a:pt x="550371" y="61492"/>
                  </a:cubicBezTo>
                  <a:cubicBezTo>
                    <a:pt x="589743" y="100865"/>
                    <a:pt x="611863" y="154265"/>
                    <a:pt x="611863" y="209947"/>
                  </a:cubicBezTo>
                  <a:lnTo>
                    <a:pt x="611863" y="2411409"/>
                  </a:lnTo>
                  <a:cubicBezTo>
                    <a:pt x="611863" y="2527359"/>
                    <a:pt x="517866" y="2621356"/>
                    <a:pt x="401916" y="2621356"/>
                  </a:cubicBezTo>
                  <a:lnTo>
                    <a:pt x="209947" y="2621356"/>
                  </a:lnTo>
                  <a:cubicBezTo>
                    <a:pt x="93996" y="2621356"/>
                    <a:pt x="0" y="2527359"/>
                    <a:pt x="0" y="2411409"/>
                  </a:cubicBezTo>
                  <a:lnTo>
                    <a:pt x="0" y="209947"/>
                  </a:lnTo>
                  <a:cubicBezTo>
                    <a:pt x="0" y="93996"/>
                    <a:pt x="93996" y="0"/>
                    <a:pt x="209947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7652" y="0"/>
            <a:ext cx="16967860" cy="10287000"/>
            <a:chOff x="0" y="0"/>
            <a:chExt cx="44689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8902" cy="2709333"/>
            </a:xfrm>
            <a:custGeom>
              <a:avLst/>
              <a:gdLst/>
              <a:ahLst/>
              <a:cxnLst/>
              <a:rect l="l" t="t" r="r" b="b"/>
              <a:pathLst>
                <a:path w="4468902" h="2709333">
                  <a:moveTo>
                    <a:pt x="28745" y="0"/>
                  </a:moveTo>
                  <a:lnTo>
                    <a:pt x="4440156" y="0"/>
                  </a:lnTo>
                  <a:cubicBezTo>
                    <a:pt x="4456032" y="0"/>
                    <a:pt x="4468902" y="12870"/>
                    <a:pt x="4468902" y="28745"/>
                  </a:cubicBezTo>
                  <a:lnTo>
                    <a:pt x="4468902" y="2680588"/>
                  </a:lnTo>
                  <a:cubicBezTo>
                    <a:pt x="4468902" y="2696464"/>
                    <a:pt x="4456032" y="2709333"/>
                    <a:pt x="4440156" y="2709333"/>
                  </a:cubicBezTo>
                  <a:lnTo>
                    <a:pt x="28745" y="2709333"/>
                  </a:lnTo>
                  <a:cubicBezTo>
                    <a:pt x="12870" y="2709333"/>
                    <a:pt x="0" y="2696464"/>
                    <a:pt x="0" y="2680588"/>
                  </a:cubicBezTo>
                  <a:lnTo>
                    <a:pt x="0" y="28745"/>
                  </a:lnTo>
                  <a:cubicBezTo>
                    <a:pt x="0" y="12870"/>
                    <a:pt x="12870" y="0"/>
                    <a:pt x="28745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69730" y="2871253"/>
            <a:ext cx="7366535" cy="1409956"/>
            <a:chOff x="0" y="0"/>
            <a:chExt cx="1940157" cy="98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40157" cy="986868"/>
            </a:xfrm>
            <a:custGeom>
              <a:avLst/>
              <a:gdLst/>
              <a:ahLst/>
              <a:cxnLst/>
              <a:rect l="l" t="t" r="r" b="b"/>
              <a:pathLst>
                <a:path w="1940157" h="986868">
                  <a:moveTo>
                    <a:pt x="31529" y="0"/>
                  </a:moveTo>
                  <a:lnTo>
                    <a:pt x="1908629" y="0"/>
                  </a:lnTo>
                  <a:cubicBezTo>
                    <a:pt x="1916991" y="0"/>
                    <a:pt x="1925010" y="3322"/>
                    <a:pt x="1930923" y="9235"/>
                  </a:cubicBezTo>
                  <a:cubicBezTo>
                    <a:pt x="1936836" y="15147"/>
                    <a:pt x="1940157" y="23167"/>
                    <a:pt x="1940157" y="31529"/>
                  </a:cubicBezTo>
                  <a:lnTo>
                    <a:pt x="1940157" y="955339"/>
                  </a:lnTo>
                  <a:cubicBezTo>
                    <a:pt x="1940157" y="972752"/>
                    <a:pt x="1926042" y="986868"/>
                    <a:pt x="1908629" y="986868"/>
                  </a:cubicBezTo>
                  <a:lnTo>
                    <a:pt x="31529" y="986868"/>
                  </a:lnTo>
                  <a:cubicBezTo>
                    <a:pt x="23167" y="986868"/>
                    <a:pt x="15147" y="983546"/>
                    <a:pt x="9235" y="977633"/>
                  </a:cubicBezTo>
                  <a:cubicBezTo>
                    <a:pt x="3322" y="971720"/>
                    <a:pt x="0" y="963701"/>
                    <a:pt x="0" y="955339"/>
                  </a:cubicBezTo>
                  <a:lnTo>
                    <a:pt x="0" y="31529"/>
                  </a:lnTo>
                  <a:cubicBezTo>
                    <a:pt x="0" y="14116"/>
                    <a:pt x="14116" y="0"/>
                    <a:pt x="315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28726" y="2362932"/>
            <a:ext cx="550013" cy="467511"/>
          </a:xfrm>
          <a:custGeom>
            <a:avLst/>
            <a:gdLst/>
            <a:ahLst/>
            <a:cxnLst/>
            <a:rect l="l" t="t" r="r" b="b"/>
            <a:pathLst>
              <a:path w="550013" h="467511">
                <a:moveTo>
                  <a:pt x="0" y="0"/>
                </a:moveTo>
                <a:lnTo>
                  <a:pt x="550013" y="0"/>
                </a:lnTo>
                <a:lnTo>
                  <a:pt x="550013" y="467511"/>
                </a:lnTo>
                <a:lnTo>
                  <a:pt x="0" y="467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8726" y="358319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484820" y="4626684"/>
            <a:ext cx="1387838" cy="961005"/>
            <a:chOff x="0" y="0"/>
            <a:chExt cx="365521" cy="2531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5521" cy="253104"/>
            </a:xfrm>
            <a:custGeom>
              <a:avLst/>
              <a:gdLst/>
              <a:ahLst/>
              <a:cxnLst/>
              <a:rect l="l" t="t" r="r" b="b"/>
              <a:pathLst>
                <a:path w="365521" h="253104">
                  <a:moveTo>
                    <a:pt x="126552" y="0"/>
                  </a:moveTo>
                  <a:lnTo>
                    <a:pt x="238969" y="0"/>
                  </a:lnTo>
                  <a:cubicBezTo>
                    <a:pt x="308862" y="0"/>
                    <a:pt x="365521" y="56659"/>
                    <a:pt x="365521" y="126552"/>
                  </a:cubicBezTo>
                  <a:lnTo>
                    <a:pt x="365521" y="126552"/>
                  </a:lnTo>
                  <a:cubicBezTo>
                    <a:pt x="365521" y="196445"/>
                    <a:pt x="308862" y="253104"/>
                    <a:pt x="238969" y="253104"/>
                  </a:cubicBezTo>
                  <a:lnTo>
                    <a:pt x="126552" y="253104"/>
                  </a:lnTo>
                  <a:cubicBezTo>
                    <a:pt x="56659" y="253104"/>
                    <a:pt x="0" y="196445"/>
                    <a:pt x="0" y="126552"/>
                  </a:cubicBezTo>
                  <a:lnTo>
                    <a:pt x="0" y="126552"/>
                  </a:lnTo>
                  <a:cubicBezTo>
                    <a:pt x="0" y="56659"/>
                    <a:pt x="56659" y="0"/>
                    <a:pt x="126552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62635" y="4885682"/>
            <a:ext cx="550013" cy="443010"/>
          </a:xfrm>
          <a:custGeom>
            <a:avLst/>
            <a:gdLst/>
            <a:ahLst/>
            <a:cxnLst/>
            <a:rect l="l" t="t" r="r" b="b"/>
            <a:pathLst>
              <a:path w="550013" h="443010">
                <a:moveTo>
                  <a:pt x="0" y="0"/>
                </a:moveTo>
                <a:lnTo>
                  <a:pt x="550013" y="0"/>
                </a:lnTo>
                <a:lnTo>
                  <a:pt x="550013" y="443010"/>
                </a:lnTo>
                <a:lnTo>
                  <a:pt x="0" y="4430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/>
          <p:cNvSpPr/>
          <p:nvPr/>
        </p:nvSpPr>
        <p:spPr>
          <a:xfrm>
            <a:off x="628726" y="8847912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28726" y="6081167"/>
            <a:ext cx="550013" cy="711782"/>
          </a:xfrm>
          <a:custGeom>
            <a:avLst/>
            <a:gdLst/>
            <a:ahLst/>
            <a:cxnLst/>
            <a:rect l="l" t="t" r="r" b="b"/>
            <a:pathLst>
              <a:path w="550013" h="711782">
                <a:moveTo>
                  <a:pt x="0" y="0"/>
                </a:moveTo>
                <a:lnTo>
                  <a:pt x="550013" y="0"/>
                </a:lnTo>
                <a:lnTo>
                  <a:pt x="550013" y="711782"/>
                </a:lnTo>
                <a:lnTo>
                  <a:pt x="0" y="7117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28726" y="754542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2366439" y="889075"/>
            <a:ext cx="15589892" cy="1341166"/>
            <a:chOff x="0" y="0"/>
            <a:chExt cx="2342501" cy="35322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42501" cy="353229"/>
            </a:xfrm>
            <a:custGeom>
              <a:avLst/>
              <a:gdLst/>
              <a:ahLst/>
              <a:cxnLst/>
              <a:rect l="l" t="t" r="r" b="b"/>
              <a:pathLst>
                <a:path w="2342501" h="353229">
                  <a:moveTo>
                    <a:pt x="26113" y="0"/>
                  </a:moveTo>
                  <a:lnTo>
                    <a:pt x="2316388" y="0"/>
                  </a:lnTo>
                  <a:cubicBezTo>
                    <a:pt x="2330810" y="0"/>
                    <a:pt x="2342501" y="11691"/>
                    <a:pt x="2342501" y="26113"/>
                  </a:cubicBezTo>
                  <a:lnTo>
                    <a:pt x="2342501" y="327115"/>
                  </a:lnTo>
                  <a:cubicBezTo>
                    <a:pt x="2342501" y="334041"/>
                    <a:pt x="2339750" y="340683"/>
                    <a:pt x="2334853" y="345580"/>
                  </a:cubicBezTo>
                  <a:cubicBezTo>
                    <a:pt x="2329955" y="350478"/>
                    <a:pt x="2323313" y="353229"/>
                    <a:pt x="2316388" y="353229"/>
                  </a:cubicBezTo>
                  <a:lnTo>
                    <a:pt x="26113" y="353229"/>
                  </a:lnTo>
                  <a:cubicBezTo>
                    <a:pt x="11691" y="353229"/>
                    <a:pt x="0" y="341537"/>
                    <a:pt x="0" y="327115"/>
                  </a:cubicBezTo>
                  <a:lnTo>
                    <a:pt x="0" y="26113"/>
                  </a:lnTo>
                  <a:cubicBezTo>
                    <a:pt x="0" y="11691"/>
                    <a:pt x="11691" y="0"/>
                    <a:pt x="26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532980" y="1023851"/>
            <a:ext cx="1066700" cy="1071614"/>
            <a:chOff x="0" y="0"/>
            <a:chExt cx="280942" cy="2822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0942" cy="282236"/>
            </a:xfrm>
            <a:custGeom>
              <a:avLst/>
              <a:gdLst/>
              <a:ahLst/>
              <a:cxnLst/>
              <a:rect l="l" t="t" r="r" b="b"/>
              <a:pathLst>
                <a:path w="280942" h="282236">
                  <a:moveTo>
                    <a:pt x="140471" y="0"/>
                  </a:moveTo>
                  <a:lnTo>
                    <a:pt x="140471" y="0"/>
                  </a:lnTo>
                  <a:cubicBezTo>
                    <a:pt x="177726" y="0"/>
                    <a:pt x="213455" y="14800"/>
                    <a:pt x="239799" y="41143"/>
                  </a:cubicBezTo>
                  <a:cubicBezTo>
                    <a:pt x="266142" y="67486"/>
                    <a:pt x="280942" y="103216"/>
                    <a:pt x="280942" y="140471"/>
                  </a:cubicBezTo>
                  <a:lnTo>
                    <a:pt x="280942" y="141765"/>
                  </a:lnTo>
                  <a:cubicBezTo>
                    <a:pt x="280942" y="179020"/>
                    <a:pt x="266142" y="214749"/>
                    <a:pt x="239799" y="241093"/>
                  </a:cubicBezTo>
                  <a:cubicBezTo>
                    <a:pt x="213455" y="267436"/>
                    <a:pt x="177726" y="282236"/>
                    <a:pt x="140471" y="282236"/>
                  </a:cubicBezTo>
                  <a:lnTo>
                    <a:pt x="140471" y="282236"/>
                  </a:lnTo>
                  <a:cubicBezTo>
                    <a:pt x="103216" y="282236"/>
                    <a:pt x="67486" y="267436"/>
                    <a:pt x="41143" y="241093"/>
                  </a:cubicBezTo>
                  <a:cubicBezTo>
                    <a:pt x="14800" y="214749"/>
                    <a:pt x="0" y="179020"/>
                    <a:pt x="0" y="141765"/>
                  </a:cubicBezTo>
                  <a:lnTo>
                    <a:pt x="0" y="140471"/>
                  </a:lnTo>
                  <a:cubicBezTo>
                    <a:pt x="0" y="103216"/>
                    <a:pt x="14800" y="67486"/>
                    <a:pt x="41143" y="41143"/>
                  </a:cubicBezTo>
                  <a:cubicBezTo>
                    <a:pt x="67486" y="14800"/>
                    <a:pt x="103216" y="0"/>
                    <a:pt x="140471" y="0"/>
                  </a:cubicBezTo>
                  <a:close/>
                </a:path>
              </a:pathLst>
            </a:custGeom>
            <a:solidFill>
              <a:srgbClr val="CB785D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732651" y="1225980"/>
            <a:ext cx="667357" cy="667357"/>
          </a:xfrm>
          <a:custGeom>
            <a:avLst/>
            <a:gdLst/>
            <a:ahLst/>
            <a:cxnLst/>
            <a:rect l="l" t="t" r="r" b="b"/>
            <a:pathLst>
              <a:path w="667357" h="667357">
                <a:moveTo>
                  <a:pt x="0" y="0"/>
                </a:moveTo>
                <a:lnTo>
                  <a:pt x="667357" y="0"/>
                </a:lnTo>
                <a:lnTo>
                  <a:pt x="667357" y="667357"/>
                </a:lnTo>
                <a:lnTo>
                  <a:pt x="0" y="6673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4022589" y="1502508"/>
            <a:ext cx="9388611" cy="871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6000" b="1" spc="26" dirty="0">
                <a:solidFill>
                  <a:srgbClr val="CB785D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Research Background :</a:t>
            </a:r>
            <a:endParaRPr lang="en-US" sz="6000" spc="85" dirty="0">
              <a:solidFill>
                <a:srgbClr val="CB785D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  <a:p>
            <a:pPr>
              <a:lnSpc>
                <a:spcPts val="3000"/>
              </a:lnSpc>
            </a:pPr>
            <a:endParaRPr lang="en-US" sz="6000" dirty="0">
              <a:solidFill>
                <a:srgbClr val="CB785D"/>
              </a:solidFill>
              <a:latin typeface="Open Sans Bold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2620288" y="3068299"/>
            <a:ext cx="895889" cy="914400"/>
            <a:chOff x="0" y="0"/>
            <a:chExt cx="397701" cy="40591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97701" cy="405919"/>
            </a:xfrm>
            <a:custGeom>
              <a:avLst/>
              <a:gdLst/>
              <a:ahLst/>
              <a:cxnLst/>
              <a:rect l="l" t="t" r="r" b="b"/>
              <a:pathLst>
                <a:path w="397701" h="405919">
                  <a:moveTo>
                    <a:pt x="198851" y="0"/>
                  </a:moveTo>
                  <a:lnTo>
                    <a:pt x="198851" y="0"/>
                  </a:lnTo>
                  <a:cubicBezTo>
                    <a:pt x="308673" y="0"/>
                    <a:pt x="397701" y="89028"/>
                    <a:pt x="397701" y="198851"/>
                  </a:cubicBezTo>
                  <a:lnTo>
                    <a:pt x="397701" y="207068"/>
                  </a:lnTo>
                  <a:cubicBezTo>
                    <a:pt x="397701" y="316890"/>
                    <a:pt x="308673" y="405919"/>
                    <a:pt x="198851" y="405919"/>
                  </a:cubicBezTo>
                  <a:lnTo>
                    <a:pt x="198851" y="405919"/>
                  </a:lnTo>
                  <a:cubicBezTo>
                    <a:pt x="89028" y="405919"/>
                    <a:pt x="0" y="316890"/>
                    <a:pt x="0" y="207068"/>
                  </a:cubicBezTo>
                  <a:lnTo>
                    <a:pt x="0" y="198851"/>
                  </a:lnTo>
                  <a:cubicBezTo>
                    <a:pt x="0" y="89028"/>
                    <a:pt x="89028" y="0"/>
                    <a:pt x="198851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628726" y="1244010"/>
            <a:ext cx="550013" cy="366446"/>
          </a:xfrm>
          <a:custGeom>
            <a:avLst/>
            <a:gdLst/>
            <a:ahLst/>
            <a:cxnLst/>
            <a:rect l="l" t="t" r="r" b="b"/>
            <a:pathLst>
              <a:path w="550013" h="366446">
                <a:moveTo>
                  <a:pt x="0" y="0"/>
                </a:moveTo>
                <a:lnTo>
                  <a:pt x="550013" y="0"/>
                </a:lnTo>
                <a:lnTo>
                  <a:pt x="550013" y="366447"/>
                </a:lnTo>
                <a:lnTo>
                  <a:pt x="0" y="3664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3658229" y="3364282"/>
            <a:ext cx="5526673" cy="377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Cyberbullying Effects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640284" y="5258915"/>
            <a:ext cx="699082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804D3D"/>
                </a:solidFill>
                <a:latin typeface="Open Sans"/>
              </a:rPr>
              <a:t>.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2169730" y="4758645"/>
            <a:ext cx="7579455" cy="3747014"/>
            <a:chOff x="0" y="0"/>
            <a:chExt cx="1940157" cy="98686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40157" cy="986868"/>
            </a:xfrm>
            <a:custGeom>
              <a:avLst/>
              <a:gdLst/>
              <a:ahLst/>
              <a:cxnLst/>
              <a:rect l="l" t="t" r="r" b="b"/>
              <a:pathLst>
                <a:path w="1940157" h="986868">
                  <a:moveTo>
                    <a:pt x="31529" y="0"/>
                  </a:moveTo>
                  <a:lnTo>
                    <a:pt x="1908629" y="0"/>
                  </a:lnTo>
                  <a:cubicBezTo>
                    <a:pt x="1916991" y="0"/>
                    <a:pt x="1925010" y="3322"/>
                    <a:pt x="1930923" y="9235"/>
                  </a:cubicBezTo>
                  <a:cubicBezTo>
                    <a:pt x="1936836" y="15147"/>
                    <a:pt x="1940157" y="23167"/>
                    <a:pt x="1940157" y="31529"/>
                  </a:cubicBezTo>
                  <a:lnTo>
                    <a:pt x="1940157" y="955339"/>
                  </a:lnTo>
                  <a:cubicBezTo>
                    <a:pt x="1940157" y="972752"/>
                    <a:pt x="1926042" y="986868"/>
                    <a:pt x="1908629" y="986868"/>
                  </a:cubicBezTo>
                  <a:lnTo>
                    <a:pt x="31529" y="986868"/>
                  </a:lnTo>
                  <a:cubicBezTo>
                    <a:pt x="23167" y="986868"/>
                    <a:pt x="15147" y="983546"/>
                    <a:pt x="9235" y="977633"/>
                  </a:cubicBezTo>
                  <a:cubicBezTo>
                    <a:pt x="3322" y="971720"/>
                    <a:pt x="0" y="963701"/>
                    <a:pt x="0" y="955339"/>
                  </a:cubicBezTo>
                  <a:lnTo>
                    <a:pt x="0" y="31529"/>
                  </a:lnTo>
                  <a:cubicBezTo>
                    <a:pt x="0" y="14116"/>
                    <a:pt x="14116" y="0"/>
                    <a:pt x="315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636500" y="5015079"/>
            <a:ext cx="895889" cy="914400"/>
            <a:chOff x="0" y="0"/>
            <a:chExt cx="397701" cy="40591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97701" cy="405919"/>
            </a:xfrm>
            <a:custGeom>
              <a:avLst/>
              <a:gdLst/>
              <a:ahLst/>
              <a:cxnLst/>
              <a:rect l="l" t="t" r="r" b="b"/>
              <a:pathLst>
                <a:path w="397701" h="405919">
                  <a:moveTo>
                    <a:pt x="198851" y="0"/>
                  </a:moveTo>
                  <a:lnTo>
                    <a:pt x="198851" y="0"/>
                  </a:lnTo>
                  <a:cubicBezTo>
                    <a:pt x="308673" y="0"/>
                    <a:pt x="397701" y="89028"/>
                    <a:pt x="397701" y="198851"/>
                  </a:cubicBezTo>
                  <a:lnTo>
                    <a:pt x="397701" y="207068"/>
                  </a:lnTo>
                  <a:cubicBezTo>
                    <a:pt x="397701" y="316890"/>
                    <a:pt x="308673" y="405919"/>
                    <a:pt x="198851" y="405919"/>
                  </a:cubicBezTo>
                  <a:lnTo>
                    <a:pt x="198851" y="405919"/>
                  </a:lnTo>
                  <a:cubicBezTo>
                    <a:pt x="89028" y="405919"/>
                    <a:pt x="0" y="316890"/>
                    <a:pt x="0" y="207068"/>
                  </a:cubicBezTo>
                  <a:lnTo>
                    <a:pt x="0" y="198851"/>
                  </a:lnTo>
                  <a:cubicBezTo>
                    <a:pt x="0" y="89028"/>
                    <a:pt x="89028" y="0"/>
                    <a:pt x="198851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3694831" y="5034042"/>
            <a:ext cx="754811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Internet Penetration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in Bangladesh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636500" y="6303377"/>
            <a:ext cx="699082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700" i="0" u="none" strike="noStrike" cap="none" normalizeH="0" baseline="0" dirty="0">
                <a:ln>
                  <a:noFill/>
                </a:ln>
                <a:solidFill>
                  <a:srgbClr val="804D3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 usage grew from 18% (2012) to 31.5% (2022).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700" i="0" u="none" strike="noStrike" cap="none" normalizeH="0" baseline="0" dirty="0">
              <a:ln>
                <a:noFill/>
              </a:ln>
              <a:solidFill>
                <a:srgbClr val="804D3D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700" i="0" u="none" strike="noStrike" cap="none" normalizeH="0" baseline="0" dirty="0">
                <a:ln>
                  <a:noFill/>
                </a:ln>
                <a:solidFill>
                  <a:srgbClr val="804D3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rate increased from 34.2% (2012) to 62.5%.</a:t>
            </a:r>
          </a:p>
        </p:txBody>
      </p:sp>
      <p:grpSp>
        <p:nvGrpSpPr>
          <p:cNvPr id="62" name="Group 8">
            <a:extLst>
              <a:ext uri="{FF2B5EF4-FFF2-40B4-BE49-F238E27FC236}">
                <a16:creationId xmlns:a16="http://schemas.microsoft.com/office/drawing/2014/main" id="{61BA28E7-D321-41E0-93AE-1544C03E776C}"/>
              </a:ext>
            </a:extLst>
          </p:cNvPr>
          <p:cNvGrpSpPr/>
          <p:nvPr/>
        </p:nvGrpSpPr>
        <p:grpSpPr>
          <a:xfrm>
            <a:off x="9987035" y="2844915"/>
            <a:ext cx="7969295" cy="1409956"/>
            <a:chOff x="0" y="0"/>
            <a:chExt cx="1940157" cy="986868"/>
          </a:xfrm>
        </p:grpSpPr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A234859A-3781-49B2-8294-9B9E2C70670F}"/>
                </a:ext>
              </a:extLst>
            </p:cNvPr>
            <p:cNvSpPr/>
            <p:nvPr/>
          </p:nvSpPr>
          <p:spPr>
            <a:xfrm>
              <a:off x="0" y="0"/>
              <a:ext cx="1940157" cy="986868"/>
            </a:xfrm>
            <a:custGeom>
              <a:avLst/>
              <a:gdLst/>
              <a:ahLst/>
              <a:cxnLst/>
              <a:rect l="l" t="t" r="r" b="b"/>
              <a:pathLst>
                <a:path w="1940157" h="986868">
                  <a:moveTo>
                    <a:pt x="31529" y="0"/>
                  </a:moveTo>
                  <a:lnTo>
                    <a:pt x="1908629" y="0"/>
                  </a:lnTo>
                  <a:cubicBezTo>
                    <a:pt x="1916991" y="0"/>
                    <a:pt x="1925010" y="3322"/>
                    <a:pt x="1930923" y="9235"/>
                  </a:cubicBezTo>
                  <a:cubicBezTo>
                    <a:pt x="1936836" y="15147"/>
                    <a:pt x="1940157" y="23167"/>
                    <a:pt x="1940157" y="31529"/>
                  </a:cubicBezTo>
                  <a:lnTo>
                    <a:pt x="1940157" y="955339"/>
                  </a:lnTo>
                  <a:cubicBezTo>
                    <a:pt x="1940157" y="972752"/>
                    <a:pt x="1926042" y="986868"/>
                    <a:pt x="1908629" y="986868"/>
                  </a:cubicBezTo>
                  <a:lnTo>
                    <a:pt x="31529" y="986868"/>
                  </a:lnTo>
                  <a:cubicBezTo>
                    <a:pt x="23167" y="986868"/>
                    <a:pt x="15147" y="983546"/>
                    <a:pt x="9235" y="977633"/>
                  </a:cubicBezTo>
                  <a:cubicBezTo>
                    <a:pt x="3322" y="971720"/>
                    <a:pt x="0" y="963701"/>
                    <a:pt x="0" y="955339"/>
                  </a:cubicBezTo>
                  <a:lnTo>
                    <a:pt x="0" y="31529"/>
                  </a:lnTo>
                  <a:cubicBezTo>
                    <a:pt x="0" y="14116"/>
                    <a:pt x="14116" y="0"/>
                    <a:pt x="315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4" name="TextBox 10">
              <a:extLst>
                <a:ext uri="{FF2B5EF4-FFF2-40B4-BE49-F238E27FC236}">
                  <a16:creationId xmlns:a16="http://schemas.microsoft.com/office/drawing/2014/main" id="{09B606C4-90FB-4391-934C-3FB5DF446F7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5" name="Group 29">
            <a:extLst>
              <a:ext uri="{FF2B5EF4-FFF2-40B4-BE49-F238E27FC236}">
                <a16:creationId xmlns:a16="http://schemas.microsoft.com/office/drawing/2014/main" id="{9CADBF94-0737-42A2-B0CF-94B1E95E2B74}"/>
              </a:ext>
            </a:extLst>
          </p:cNvPr>
          <p:cNvGrpSpPr/>
          <p:nvPr/>
        </p:nvGrpSpPr>
        <p:grpSpPr>
          <a:xfrm>
            <a:off x="10346529" y="3100108"/>
            <a:ext cx="895889" cy="914400"/>
            <a:chOff x="0" y="0"/>
            <a:chExt cx="397701" cy="405919"/>
          </a:xfrm>
        </p:grpSpPr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D4D6A142-DB12-4CBC-B46C-6BCF733EEA46}"/>
                </a:ext>
              </a:extLst>
            </p:cNvPr>
            <p:cNvSpPr/>
            <p:nvPr/>
          </p:nvSpPr>
          <p:spPr>
            <a:xfrm>
              <a:off x="0" y="0"/>
              <a:ext cx="397701" cy="405919"/>
            </a:xfrm>
            <a:custGeom>
              <a:avLst/>
              <a:gdLst/>
              <a:ahLst/>
              <a:cxnLst/>
              <a:rect l="l" t="t" r="r" b="b"/>
              <a:pathLst>
                <a:path w="397701" h="405919">
                  <a:moveTo>
                    <a:pt x="198851" y="0"/>
                  </a:moveTo>
                  <a:lnTo>
                    <a:pt x="198851" y="0"/>
                  </a:lnTo>
                  <a:cubicBezTo>
                    <a:pt x="308673" y="0"/>
                    <a:pt x="397701" y="89028"/>
                    <a:pt x="397701" y="198851"/>
                  </a:cubicBezTo>
                  <a:lnTo>
                    <a:pt x="397701" y="207068"/>
                  </a:lnTo>
                  <a:cubicBezTo>
                    <a:pt x="397701" y="316890"/>
                    <a:pt x="308673" y="405919"/>
                    <a:pt x="198851" y="405919"/>
                  </a:cubicBezTo>
                  <a:lnTo>
                    <a:pt x="198851" y="405919"/>
                  </a:lnTo>
                  <a:cubicBezTo>
                    <a:pt x="89028" y="405919"/>
                    <a:pt x="0" y="316890"/>
                    <a:pt x="0" y="207068"/>
                  </a:cubicBezTo>
                  <a:lnTo>
                    <a:pt x="0" y="198851"/>
                  </a:lnTo>
                  <a:cubicBezTo>
                    <a:pt x="0" y="89028"/>
                    <a:pt x="89028" y="0"/>
                    <a:pt x="198851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id="{8E81AE13-15C5-4CC1-8BB4-A816389ACD9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8" name="TextBox 34">
            <a:extLst>
              <a:ext uri="{FF2B5EF4-FFF2-40B4-BE49-F238E27FC236}">
                <a16:creationId xmlns:a16="http://schemas.microsoft.com/office/drawing/2014/main" id="{E42741C2-894C-4EDF-8F9A-3828E00FDFD3}"/>
              </a:ext>
            </a:extLst>
          </p:cNvPr>
          <p:cNvSpPr txBox="1"/>
          <p:nvPr/>
        </p:nvSpPr>
        <p:spPr>
          <a:xfrm>
            <a:off x="11387686" y="3290195"/>
            <a:ext cx="552667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Cyberbullying Overview</a:t>
            </a:r>
          </a:p>
        </p:txBody>
      </p:sp>
      <p:grpSp>
        <p:nvGrpSpPr>
          <p:cNvPr id="69" name="Group 36">
            <a:extLst>
              <a:ext uri="{FF2B5EF4-FFF2-40B4-BE49-F238E27FC236}">
                <a16:creationId xmlns:a16="http://schemas.microsoft.com/office/drawing/2014/main" id="{2C52FCF7-266E-40FE-AD06-29FFBDDAB155}"/>
              </a:ext>
            </a:extLst>
          </p:cNvPr>
          <p:cNvGrpSpPr/>
          <p:nvPr/>
        </p:nvGrpSpPr>
        <p:grpSpPr>
          <a:xfrm>
            <a:off x="10108891" y="4790454"/>
            <a:ext cx="7969295" cy="3747014"/>
            <a:chOff x="0" y="0"/>
            <a:chExt cx="1940157" cy="986868"/>
          </a:xfrm>
        </p:grpSpPr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5F67ACEB-B6F5-42DA-B709-785B19D4E0D8}"/>
                </a:ext>
              </a:extLst>
            </p:cNvPr>
            <p:cNvSpPr/>
            <p:nvPr/>
          </p:nvSpPr>
          <p:spPr>
            <a:xfrm>
              <a:off x="0" y="0"/>
              <a:ext cx="1940157" cy="986868"/>
            </a:xfrm>
            <a:custGeom>
              <a:avLst/>
              <a:gdLst/>
              <a:ahLst/>
              <a:cxnLst/>
              <a:rect l="l" t="t" r="r" b="b"/>
              <a:pathLst>
                <a:path w="1940157" h="986868">
                  <a:moveTo>
                    <a:pt x="31529" y="0"/>
                  </a:moveTo>
                  <a:lnTo>
                    <a:pt x="1908629" y="0"/>
                  </a:lnTo>
                  <a:cubicBezTo>
                    <a:pt x="1916991" y="0"/>
                    <a:pt x="1925010" y="3322"/>
                    <a:pt x="1930923" y="9235"/>
                  </a:cubicBezTo>
                  <a:cubicBezTo>
                    <a:pt x="1936836" y="15147"/>
                    <a:pt x="1940157" y="23167"/>
                    <a:pt x="1940157" y="31529"/>
                  </a:cubicBezTo>
                  <a:lnTo>
                    <a:pt x="1940157" y="955339"/>
                  </a:lnTo>
                  <a:cubicBezTo>
                    <a:pt x="1940157" y="972752"/>
                    <a:pt x="1926042" y="986868"/>
                    <a:pt x="1908629" y="986868"/>
                  </a:cubicBezTo>
                  <a:lnTo>
                    <a:pt x="31529" y="986868"/>
                  </a:lnTo>
                  <a:cubicBezTo>
                    <a:pt x="23167" y="986868"/>
                    <a:pt x="15147" y="983546"/>
                    <a:pt x="9235" y="977633"/>
                  </a:cubicBezTo>
                  <a:cubicBezTo>
                    <a:pt x="3322" y="971720"/>
                    <a:pt x="0" y="963701"/>
                    <a:pt x="0" y="955339"/>
                  </a:cubicBezTo>
                  <a:lnTo>
                    <a:pt x="0" y="31529"/>
                  </a:lnTo>
                  <a:cubicBezTo>
                    <a:pt x="0" y="14116"/>
                    <a:pt x="14116" y="0"/>
                    <a:pt x="315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1" name="TextBox 38">
              <a:extLst>
                <a:ext uri="{FF2B5EF4-FFF2-40B4-BE49-F238E27FC236}">
                  <a16:creationId xmlns:a16="http://schemas.microsoft.com/office/drawing/2014/main" id="{0B7AD3CC-F76D-4B6C-A72F-848BC5F8B2E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2" name="Group 39">
            <a:extLst>
              <a:ext uri="{FF2B5EF4-FFF2-40B4-BE49-F238E27FC236}">
                <a16:creationId xmlns:a16="http://schemas.microsoft.com/office/drawing/2014/main" id="{A517F711-4056-4B11-92A7-8E4880E8C2A4}"/>
              </a:ext>
            </a:extLst>
          </p:cNvPr>
          <p:cNvGrpSpPr/>
          <p:nvPr/>
        </p:nvGrpSpPr>
        <p:grpSpPr>
          <a:xfrm>
            <a:off x="10362741" y="5046888"/>
            <a:ext cx="895889" cy="914400"/>
            <a:chOff x="0" y="0"/>
            <a:chExt cx="397701" cy="405919"/>
          </a:xfrm>
        </p:grpSpPr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id="{B836F693-9028-45C2-B188-73D6032DAEAE}"/>
                </a:ext>
              </a:extLst>
            </p:cNvPr>
            <p:cNvSpPr/>
            <p:nvPr/>
          </p:nvSpPr>
          <p:spPr>
            <a:xfrm>
              <a:off x="0" y="0"/>
              <a:ext cx="397701" cy="405919"/>
            </a:xfrm>
            <a:custGeom>
              <a:avLst/>
              <a:gdLst/>
              <a:ahLst/>
              <a:cxnLst/>
              <a:rect l="l" t="t" r="r" b="b"/>
              <a:pathLst>
                <a:path w="397701" h="405919">
                  <a:moveTo>
                    <a:pt x="198851" y="0"/>
                  </a:moveTo>
                  <a:lnTo>
                    <a:pt x="198851" y="0"/>
                  </a:lnTo>
                  <a:cubicBezTo>
                    <a:pt x="308673" y="0"/>
                    <a:pt x="397701" y="89028"/>
                    <a:pt x="397701" y="198851"/>
                  </a:cubicBezTo>
                  <a:lnTo>
                    <a:pt x="397701" y="207068"/>
                  </a:lnTo>
                  <a:cubicBezTo>
                    <a:pt x="397701" y="316890"/>
                    <a:pt x="308673" y="405919"/>
                    <a:pt x="198851" y="405919"/>
                  </a:cubicBezTo>
                  <a:lnTo>
                    <a:pt x="198851" y="405919"/>
                  </a:lnTo>
                  <a:cubicBezTo>
                    <a:pt x="89028" y="405919"/>
                    <a:pt x="0" y="316890"/>
                    <a:pt x="0" y="207068"/>
                  </a:cubicBezTo>
                  <a:lnTo>
                    <a:pt x="0" y="198851"/>
                  </a:lnTo>
                  <a:cubicBezTo>
                    <a:pt x="0" y="89028"/>
                    <a:pt x="89028" y="0"/>
                    <a:pt x="198851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74" name="TextBox 41">
              <a:extLst>
                <a:ext uri="{FF2B5EF4-FFF2-40B4-BE49-F238E27FC236}">
                  <a16:creationId xmlns:a16="http://schemas.microsoft.com/office/drawing/2014/main" id="{9CA8534B-89D9-411B-844A-33018F6D182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5" name="TextBox 43">
            <a:extLst>
              <a:ext uri="{FF2B5EF4-FFF2-40B4-BE49-F238E27FC236}">
                <a16:creationId xmlns:a16="http://schemas.microsoft.com/office/drawing/2014/main" id="{3538144B-E16D-49F1-A9CF-7E7ABFC17E99}"/>
              </a:ext>
            </a:extLst>
          </p:cNvPr>
          <p:cNvSpPr txBox="1"/>
          <p:nvPr/>
        </p:nvSpPr>
        <p:spPr>
          <a:xfrm>
            <a:off x="11288990" y="5242478"/>
            <a:ext cx="754811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Research Gap in Bangladesh</a:t>
            </a:r>
          </a:p>
        </p:txBody>
      </p:sp>
      <p:sp>
        <p:nvSpPr>
          <p:cNvPr id="81" name="TextBox 43">
            <a:extLst>
              <a:ext uri="{FF2B5EF4-FFF2-40B4-BE49-F238E27FC236}">
                <a16:creationId xmlns:a16="http://schemas.microsoft.com/office/drawing/2014/main" id="{E5E1FCC3-98A2-4F80-82C5-9C739E06DFBA}"/>
              </a:ext>
            </a:extLst>
          </p:cNvPr>
          <p:cNvSpPr txBox="1"/>
          <p:nvPr/>
        </p:nvSpPr>
        <p:spPr>
          <a:xfrm>
            <a:off x="10661907" y="5631865"/>
            <a:ext cx="7323916" cy="2800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600" i="0" u="none" strike="noStrike" cap="none" normalizeH="0" baseline="0" dirty="0">
              <a:ln>
                <a:noFill/>
              </a:ln>
              <a:solidFill>
                <a:srgbClr val="FF8C67"/>
              </a:solidFill>
              <a:effectLst/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04D3D"/>
                </a:solidFill>
                <a:latin typeface="Open Sans "/>
                <a:ea typeface="Open Sans Bold" panose="020B0806030504020204" charset="0"/>
                <a:cs typeface="Open Sans Bold" panose="020B0806030504020204" charset="0"/>
              </a:rPr>
              <a:t>Limited studies on cyberbullying prevalence in Bangladesh.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804D3D"/>
              </a:solidFill>
              <a:latin typeface="Open Sans "/>
              <a:ea typeface="Open Sans Bold" panose="020B0806030504020204" charset="0"/>
              <a:cs typeface="Open Sans Bold" panose="020B0806030504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04D3D"/>
                </a:solidFill>
                <a:latin typeface="Open Sans "/>
                <a:ea typeface="Open Sans Bold" panose="020B0806030504020204" charset="0"/>
                <a:cs typeface="Open Sans Bold" panose="020B0806030504020204" charset="0"/>
              </a:rPr>
              <a:t>Present study to assess knowledge, symptoms, and impact on education and relationships.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C9712F6F-D387-414C-9459-533D7A47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97652" y="0"/>
            <a:ext cx="16967860" cy="10287000"/>
            <a:chOff x="0" y="0"/>
            <a:chExt cx="44689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8902" cy="2709333"/>
            </a:xfrm>
            <a:custGeom>
              <a:avLst/>
              <a:gdLst/>
              <a:ahLst/>
              <a:cxnLst/>
              <a:rect l="l" t="t" r="r" b="b"/>
              <a:pathLst>
                <a:path w="4468902" h="2709333">
                  <a:moveTo>
                    <a:pt x="28745" y="0"/>
                  </a:moveTo>
                  <a:lnTo>
                    <a:pt x="4440156" y="0"/>
                  </a:lnTo>
                  <a:cubicBezTo>
                    <a:pt x="4456032" y="0"/>
                    <a:pt x="4468902" y="12870"/>
                    <a:pt x="4468902" y="28745"/>
                  </a:cubicBezTo>
                  <a:lnTo>
                    <a:pt x="4468902" y="2680588"/>
                  </a:lnTo>
                  <a:cubicBezTo>
                    <a:pt x="4468902" y="2696464"/>
                    <a:pt x="4456032" y="2709333"/>
                    <a:pt x="4440156" y="2709333"/>
                  </a:cubicBezTo>
                  <a:lnTo>
                    <a:pt x="28745" y="2709333"/>
                  </a:lnTo>
                  <a:cubicBezTo>
                    <a:pt x="12870" y="2709333"/>
                    <a:pt x="0" y="2696464"/>
                    <a:pt x="0" y="2680588"/>
                  </a:cubicBezTo>
                  <a:lnTo>
                    <a:pt x="0" y="28745"/>
                  </a:lnTo>
                  <a:cubicBezTo>
                    <a:pt x="0" y="12870"/>
                    <a:pt x="12870" y="0"/>
                    <a:pt x="28745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66439" y="889075"/>
            <a:ext cx="10597810" cy="1341166"/>
            <a:chOff x="0" y="0"/>
            <a:chExt cx="2342501" cy="3532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42501" cy="353229"/>
            </a:xfrm>
            <a:custGeom>
              <a:avLst/>
              <a:gdLst/>
              <a:ahLst/>
              <a:cxnLst/>
              <a:rect l="l" t="t" r="r" b="b"/>
              <a:pathLst>
                <a:path w="2342501" h="353229">
                  <a:moveTo>
                    <a:pt x="26113" y="0"/>
                  </a:moveTo>
                  <a:lnTo>
                    <a:pt x="2316388" y="0"/>
                  </a:lnTo>
                  <a:cubicBezTo>
                    <a:pt x="2330810" y="0"/>
                    <a:pt x="2342501" y="11691"/>
                    <a:pt x="2342501" y="26113"/>
                  </a:cubicBezTo>
                  <a:lnTo>
                    <a:pt x="2342501" y="327115"/>
                  </a:lnTo>
                  <a:cubicBezTo>
                    <a:pt x="2342501" y="334041"/>
                    <a:pt x="2339750" y="340683"/>
                    <a:pt x="2334853" y="345580"/>
                  </a:cubicBezTo>
                  <a:cubicBezTo>
                    <a:pt x="2329955" y="350478"/>
                    <a:pt x="2323313" y="353229"/>
                    <a:pt x="2316388" y="353229"/>
                  </a:cubicBezTo>
                  <a:lnTo>
                    <a:pt x="26113" y="353229"/>
                  </a:lnTo>
                  <a:cubicBezTo>
                    <a:pt x="11691" y="353229"/>
                    <a:pt x="0" y="341537"/>
                    <a:pt x="0" y="327115"/>
                  </a:cubicBezTo>
                  <a:lnTo>
                    <a:pt x="0" y="26113"/>
                  </a:lnTo>
                  <a:cubicBezTo>
                    <a:pt x="0" y="11691"/>
                    <a:pt x="11691" y="0"/>
                    <a:pt x="26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66439" y="3406594"/>
            <a:ext cx="14892861" cy="5851706"/>
            <a:chOff x="0" y="0"/>
            <a:chExt cx="3922400" cy="15411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22400" cy="1541190"/>
            </a:xfrm>
            <a:custGeom>
              <a:avLst/>
              <a:gdLst/>
              <a:ahLst/>
              <a:cxnLst/>
              <a:rect l="l" t="t" r="r" b="b"/>
              <a:pathLst>
                <a:path w="3922400" h="1541190">
                  <a:moveTo>
                    <a:pt x="15595" y="0"/>
                  </a:moveTo>
                  <a:lnTo>
                    <a:pt x="3906805" y="0"/>
                  </a:lnTo>
                  <a:cubicBezTo>
                    <a:pt x="3915418" y="0"/>
                    <a:pt x="3922400" y="6982"/>
                    <a:pt x="3922400" y="15595"/>
                  </a:cubicBezTo>
                  <a:lnTo>
                    <a:pt x="3922400" y="1525595"/>
                  </a:lnTo>
                  <a:cubicBezTo>
                    <a:pt x="3922400" y="1529731"/>
                    <a:pt x="3920757" y="1533698"/>
                    <a:pt x="3917832" y="1536622"/>
                  </a:cubicBezTo>
                  <a:cubicBezTo>
                    <a:pt x="3914907" y="1539547"/>
                    <a:pt x="3910941" y="1541190"/>
                    <a:pt x="3906805" y="1541190"/>
                  </a:cubicBezTo>
                  <a:lnTo>
                    <a:pt x="15595" y="1541190"/>
                  </a:lnTo>
                  <a:cubicBezTo>
                    <a:pt x="11459" y="1541190"/>
                    <a:pt x="7492" y="1539547"/>
                    <a:pt x="4568" y="1536622"/>
                  </a:cubicBezTo>
                  <a:cubicBezTo>
                    <a:pt x="1643" y="1533698"/>
                    <a:pt x="0" y="1529731"/>
                    <a:pt x="0" y="1525595"/>
                  </a:cubicBezTo>
                  <a:lnTo>
                    <a:pt x="0" y="15595"/>
                  </a:lnTo>
                  <a:cubicBezTo>
                    <a:pt x="0" y="11459"/>
                    <a:pt x="1643" y="7492"/>
                    <a:pt x="4568" y="4568"/>
                  </a:cubicBezTo>
                  <a:cubicBezTo>
                    <a:pt x="7492" y="1643"/>
                    <a:pt x="11459" y="0"/>
                    <a:pt x="155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28726" y="2362932"/>
            <a:ext cx="550013" cy="467511"/>
          </a:xfrm>
          <a:custGeom>
            <a:avLst/>
            <a:gdLst/>
            <a:ahLst/>
            <a:cxnLst/>
            <a:rect l="l" t="t" r="r" b="b"/>
            <a:pathLst>
              <a:path w="550013" h="467511">
                <a:moveTo>
                  <a:pt x="0" y="0"/>
                </a:moveTo>
                <a:lnTo>
                  <a:pt x="550013" y="0"/>
                </a:lnTo>
                <a:lnTo>
                  <a:pt x="550013" y="467511"/>
                </a:lnTo>
                <a:lnTo>
                  <a:pt x="0" y="467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28726" y="358319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28726" y="4885682"/>
            <a:ext cx="550013" cy="443010"/>
          </a:xfrm>
          <a:custGeom>
            <a:avLst/>
            <a:gdLst/>
            <a:ahLst/>
            <a:cxnLst/>
            <a:rect l="l" t="t" r="r" b="b"/>
            <a:pathLst>
              <a:path w="550013" h="443010">
                <a:moveTo>
                  <a:pt x="0" y="0"/>
                </a:moveTo>
                <a:lnTo>
                  <a:pt x="550013" y="0"/>
                </a:lnTo>
                <a:lnTo>
                  <a:pt x="550013" y="443010"/>
                </a:lnTo>
                <a:lnTo>
                  <a:pt x="0" y="4430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28726" y="8847912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28726" y="6081167"/>
            <a:ext cx="550013" cy="711782"/>
          </a:xfrm>
          <a:custGeom>
            <a:avLst/>
            <a:gdLst/>
            <a:ahLst/>
            <a:cxnLst/>
            <a:rect l="l" t="t" r="r" b="b"/>
            <a:pathLst>
              <a:path w="550013" h="711782">
                <a:moveTo>
                  <a:pt x="0" y="0"/>
                </a:moveTo>
                <a:lnTo>
                  <a:pt x="550013" y="0"/>
                </a:lnTo>
                <a:lnTo>
                  <a:pt x="550013" y="711782"/>
                </a:lnTo>
                <a:lnTo>
                  <a:pt x="0" y="711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484820" y="7339928"/>
            <a:ext cx="1387838" cy="961005"/>
            <a:chOff x="0" y="0"/>
            <a:chExt cx="365521" cy="25310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5521" cy="253104"/>
            </a:xfrm>
            <a:custGeom>
              <a:avLst/>
              <a:gdLst/>
              <a:ahLst/>
              <a:cxnLst/>
              <a:rect l="l" t="t" r="r" b="b"/>
              <a:pathLst>
                <a:path w="365521" h="253104">
                  <a:moveTo>
                    <a:pt x="126552" y="0"/>
                  </a:moveTo>
                  <a:lnTo>
                    <a:pt x="238969" y="0"/>
                  </a:lnTo>
                  <a:cubicBezTo>
                    <a:pt x="308862" y="0"/>
                    <a:pt x="365521" y="56659"/>
                    <a:pt x="365521" y="126552"/>
                  </a:cubicBezTo>
                  <a:lnTo>
                    <a:pt x="365521" y="126552"/>
                  </a:lnTo>
                  <a:cubicBezTo>
                    <a:pt x="365521" y="196445"/>
                    <a:pt x="308862" y="253104"/>
                    <a:pt x="238969" y="253104"/>
                  </a:cubicBezTo>
                  <a:lnTo>
                    <a:pt x="126552" y="253104"/>
                  </a:lnTo>
                  <a:cubicBezTo>
                    <a:pt x="56659" y="253104"/>
                    <a:pt x="0" y="196445"/>
                    <a:pt x="0" y="126552"/>
                  </a:cubicBezTo>
                  <a:lnTo>
                    <a:pt x="0" y="126552"/>
                  </a:lnTo>
                  <a:cubicBezTo>
                    <a:pt x="0" y="56659"/>
                    <a:pt x="56659" y="0"/>
                    <a:pt x="126552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532980" y="1023851"/>
            <a:ext cx="1066700" cy="1071614"/>
            <a:chOff x="0" y="0"/>
            <a:chExt cx="280942" cy="28223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0942" cy="282236"/>
            </a:xfrm>
            <a:custGeom>
              <a:avLst/>
              <a:gdLst/>
              <a:ahLst/>
              <a:cxnLst/>
              <a:rect l="l" t="t" r="r" b="b"/>
              <a:pathLst>
                <a:path w="280942" h="282236">
                  <a:moveTo>
                    <a:pt x="140471" y="0"/>
                  </a:moveTo>
                  <a:lnTo>
                    <a:pt x="140471" y="0"/>
                  </a:lnTo>
                  <a:cubicBezTo>
                    <a:pt x="177726" y="0"/>
                    <a:pt x="213455" y="14800"/>
                    <a:pt x="239799" y="41143"/>
                  </a:cubicBezTo>
                  <a:cubicBezTo>
                    <a:pt x="266142" y="67486"/>
                    <a:pt x="280942" y="103216"/>
                    <a:pt x="280942" y="140471"/>
                  </a:cubicBezTo>
                  <a:lnTo>
                    <a:pt x="280942" y="141765"/>
                  </a:lnTo>
                  <a:cubicBezTo>
                    <a:pt x="280942" y="179020"/>
                    <a:pt x="266142" y="214749"/>
                    <a:pt x="239799" y="241093"/>
                  </a:cubicBezTo>
                  <a:cubicBezTo>
                    <a:pt x="213455" y="267436"/>
                    <a:pt x="177726" y="282236"/>
                    <a:pt x="140471" y="282236"/>
                  </a:cubicBezTo>
                  <a:lnTo>
                    <a:pt x="140471" y="282236"/>
                  </a:lnTo>
                  <a:cubicBezTo>
                    <a:pt x="103216" y="282236"/>
                    <a:pt x="67486" y="267436"/>
                    <a:pt x="41143" y="241093"/>
                  </a:cubicBezTo>
                  <a:cubicBezTo>
                    <a:pt x="14800" y="214749"/>
                    <a:pt x="0" y="179020"/>
                    <a:pt x="0" y="141765"/>
                  </a:cubicBezTo>
                  <a:lnTo>
                    <a:pt x="0" y="140471"/>
                  </a:lnTo>
                  <a:cubicBezTo>
                    <a:pt x="0" y="103216"/>
                    <a:pt x="14800" y="67486"/>
                    <a:pt x="41143" y="41143"/>
                  </a:cubicBezTo>
                  <a:cubicBezTo>
                    <a:pt x="67486" y="14800"/>
                    <a:pt x="103216" y="0"/>
                    <a:pt x="140471" y="0"/>
                  </a:cubicBezTo>
                  <a:close/>
                </a:path>
              </a:pathLst>
            </a:custGeom>
            <a:solidFill>
              <a:srgbClr val="CB785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2732651" y="1225980"/>
            <a:ext cx="667357" cy="667357"/>
          </a:xfrm>
          <a:custGeom>
            <a:avLst/>
            <a:gdLst/>
            <a:ahLst/>
            <a:cxnLst/>
            <a:rect l="l" t="t" r="r" b="b"/>
            <a:pathLst>
              <a:path w="667357" h="667357">
                <a:moveTo>
                  <a:pt x="0" y="0"/>
                </a:moveTo>
                <a:lnTo>
                  <a:pt x="667357" y="0"/>
                </a:lnTo>
                <a:lnTo>
                  <a:pt x="667357" y="667357"/>
                </a:lnTo>
                <a:lnTo>
                  <a:pt x="0" y="66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4022589" y="1502508"/>
            <a:ext cx="8941660" cy="487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6000" dirty="0">
                <a:solidFill>
                  <a:srgbClr val="CB785D"/>
                </a:solidFill>
                <a:latin typeface="Open Sans Bold"/>
              </a:rPr>
              <a:t>Research Question :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896607" y="3934656"/>
            <a:ext cx="12494786" cy="267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/>
                <a:latin typeface="Open Sans "/>
                <a:ea typeface="Times New Roman" panose="02020603050405020304" pitchFamily="18" charset="0"/>
              </a:rPr>
              <a:t>What are the prevalence of cyberbullying and associated factors among young adults and adolescents in Bangladesh ?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/>
              <a:latin typeface="Open Sans "/>
              <a:ea typeface="Arial" panose="020B0604020202020204" pitchFamily="34" charset="0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628726" y="1244010"/>
            <a:ext cx="550013" cy="366446"/>
          </a:xfrm>
          <a:custGeom>
            <a:avLst/>
            <a:gdLst/>
            <a:ahLst/>
            <a:cxnLst/>
            <a:rect l="l" t="t" r="r" b="b"/>
            <a:pathLst>
              <a:path w="550013" h="366446">
                <a:moveTo>
                  <a:pt x="0" y="0"/>
                </a:moveTo>
                <a:lnTo>
                  <a:pt x="550013" y="0"/>
                </a:lnTo>
                <a:lnTo>
                  <a:pt x="550013" y="366447"/>
                </a:lnTo>
                <a:lnTo>
                  <a:pt x="0" y="3664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28">
            <a:extLst>
              <a:ext uri="{FF2B5EF4-FFF2-40B4-BE49-F238E27FC236}">
                <a16:creationId xmlns:a16="http://schemas.microsoft.com/office/drawing/2014/main" id="{A75ED002-333B-4787-B402-C9DB5CF5C5AA}"/>
              </a:ext>
            </a:extLst>
          </p:cNvPr>
          <p:cNvSpPr/>
          <p:nvPr/>
        </p:nvSpPr>
        <p:spPr>
          <a:xfrm>
            <a:off x="5619075" y="8219651"/>
            <a:ext cx="6826192" cy="2134736"/>
          </a:xfrm>
          <a:custGeom>
            <a:avLst/>
            <a:gdLst/>
            <a:ahLst/>
            <a:cxnLst/>
            <a:rect l="l" t="t" r="r" b="b"/>
            <a:pathLst>
              <a:path w="6826192" h="2134736">
                <a:moveTo>
                  <a:pt x="0" y="0"/>
                </a:moveTo>
                <a:lnTo>
                  <a:pt x="6826192" y="0"/>
                </a:lnTo>
                <a:lnTo>
                  <a:pt x="6826192" y="2134736"/>
                </a:lnTo>
                <a:lnTo>
                  <a:pt x="0" y="21347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57CD1-0E58-47D1-8E3A-607EE9CA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7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597652" y="-144661"/>
            <a:ext cx="3086100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sz="3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2659"/>
              </a:lnSpc>
              <a:spcBef>
                <a:spcPct val="0"/>
              </a:spcBef>
            </a:pPr>
            <a:endParaRPr sz="3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28726" y="2362932"/>
            <a:ext cx="550013" cy="467511"/>
          </a:xfrm>
          <a:custGeom>
            <a:avLst/>
            <a:gdLst/>
            <a:ahLst/>
            <a:cxnLst/>
            <a:rect l="l" t="t" r="r" b="b"/>
            <a:pathLst>
              <a:path w="550013" h="467511">
                <a:moveTo>
                  <a:pt x="0" y="0"/>
                </a:moveTo>
                <a:lnTo>
                  <a:pt x="550013" y="0"/>
                </a:lnTo>
                <a:lnTo>
                  <a:pt x="550013" y="467511"/>
                </a:lnTo>
                <a:lnTo>
                  <a:pt x="0" y="467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28726" y="358319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28726" y="4885682"/>
            <a:ext cx="550013" cy="443010"/>
          </a:xfrm>
          <a:custGeom>
            <a:avLst/>
            <a:gdLst/>
            <a:ahLst/>
            <a:cxnLst/>
            <a:rect l="l" t="t" r="r" b="b"/>
            <a:pathLst>
              <a:path w="550013" h="443010">
                <a:moveTo>
                  <a:pt x="0" y="0"/>
                </a:moveTo>
                <a:lnTo>
                  <a:pt x="550013" y="0"/>
                </a:lnTo>
                <a:lnTo>
                  <a:pt x="550013" y="443010"/>
                </a:lnTo>
                <a:lnTo>
                  <a:pt x="0" y="4430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28726" y="8847912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28726" y="6081167"/>
            <a:ext cx="550013" cy="711782"/>
          </a:xfrm>
          <a:custGeom>
            <a:avLst/>
            <a:gdLst/>
            <a:ahLst/>
            <a:cxnLst/>
            <a:rect l="l" t="t" r="r" b="b"/>
            <a:pathLst>
              <a:path w="550013" h="711782">
                <a:moveTo>
                  <a:pt x="0" y="0"/>
                </a:moveTo>
                <a:lnTo>
                  <a:pt x="550013" y="0"/>
                </a:lnTo>
                <a:lnTo>
                  <a:pt x="550013" y="711782"/>
                </a:lnTo>
                <a:lnTo>
                  <a:pt x="0" y="711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484820" y="7339928"/>
            <a:ext cx="1387838" cy="961005"/>
            <a:chOff x="0" y="0"/>
            <a:chExt cx="365521" cy="25310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5521" cy="253104"/>
            </a:xfrm>
            <a:custGeom>
              <a:avLst/>
              <a:gdLst/>
              <a:ahLst/>
              <a:cxnLst/>
              <a:rect l="l" t="t" r="r" b="b"/>
              <a:pathLst>
                <a:path w="365521" h="253104">
                  <a:moveTo>
                    <a:pt x="126552" y="0"/>
                  </a:moveTo>
                  <a:lnTo>
                    <a:pt x="238969" y="0"/>
                  </a:lnTo>
                  <a:cubicBezTo>
                    <a:pt x="308862" y="0"/>
                    <a:pt x="365521" y="56659"/>
                    <a:pt x="365521" y="126552"/>
                  </a:cubicBezTo>
                  <a:lnTo>
                    <a:pt x="365521" y="126552"/>
                  </a:lnTo>
                  <a:cubicBezTo>
                    <a:pt x="365521" y="196445"/>
                    <a:pt x="308862" y="253104"/>
                    <a:pt x="238969" y="253104"/>
                  </a:cubicBezTo>
                  <a:lnTo>
                    <a:pt x="126552" y="253104"/>
                  </a:lnTo>
                  <a:cubicBezTo>
                    <a:pt x="56659" y="253104"/>
                    <a:pt x="0" y="196445"/>
                    <a:pt x="0" y="126552"/>
                  </a:cubicBezTo>
                  <a:lnTo>
                    <a:pt x="0" y="126552"/>
                  </a:lnTo>
                  <a:cubicBezTo>
                    <a:pt x="0" y="56659"/>
                    <a:pt x="56659" y="0"/>
                    <a:pt x="126552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Freeform 50"/>
          <p:cNvSpPr/>
          <p:nvPr/>
        </p:nvSpPr>
        <p:spPr>
          <a:xfrm>
            <a:off x="628726" y="1244010"/>
            <a:ext cx="550013" cy="366446"/>
          </a:xfrm>
          <a:custGeom>
            <a:avLst/>
            <a:gdLst/>
            <a:ahLst/>
            <a:cxnLst/>
            <a:rect l="l" t="t" r="r" b="b"/>
            <a:pathLst>
              <a:path w="550013" h="366446">
                <a:moveTo>
                  <a:pt x="0" y="0"/>
                </a:moveTo>
                <a:lnTo>
                  <a:pt x="550013" y="0"/>
                </a:lnTo>
                <a:lnTo>
                  <a:pt x="550013" y="366447"/>
                </a:lnTo>
                <a:lnTo>
                  <a:pt x="0" y="3664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28">
            <a:extLst>
              <a:ext uri="{FF2B5EF4-FFF2-40B4-BE49-F238E27FC236}">
                <a16:creationId xmlns:a16="http://schemas.microsoft.com/office/drawing/2014/main" id="{A75ED002-333B-4787-B402-C9DB5CF5C5AA}"/>
              </a:ext>
            </a:extLst>
          </p:cNvPr>
          <p:cNvSpPr/>
          <p:nvPr/>
        </p:nvSpPr>
        <p:spPr>
          <a:xfrm>
            <a:off x="5619075" y="8219651"/>
            <a:ext cx="6826192" cy="2134736"/>
          </a:xfrm>
          <a:custGeom>
            <a:avLst/>
            <a:gdLst/>
            <a:ahLst/>
            <a:cxnLst/>
            <a:rect l="l" t="t" r="r" b="b"/>
            <a:pathLst>
              <a:path w="6826192" h="2134736">
                <a:moveTo>
                  <a:pt x="0" y="0"/>
                </a:moveTo>
                <a:lnTo>
                  <a:pt x="6826192" y="0"/>
                </a:lnTo>
                <a:lnTo>
                  <a:pt x="6826192" y="2134736"/>
                </a:lnTo>
                <a:lnTo>
                  <a:pt x="0" y="21347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2B2914-6333-4805-9B03-6E3A933E855B}"/>
              </a:ext>
            </a:extLst>
          </p:cNvPr>
          <p:cNvGrpSpPr/>
          <p:nvPr/>
        </p:nvGrpSpPr>
        <p:grpSpPr>
          <a:xfrm>
            <a:off x="914400" y="266700"/>
            <a:ext cx="16888780" cy="9372600"/>
            <a:chOff x="73550" y="73625"/>
            <a:chExt cx="6391000" cy="49799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0286D9-B659-4828-A019-BC709747D97E}"/>
                </a:ext>
              </a:extLst>
            </p:cNvPr>
            <p:cNvSpPr/>
            <p:nvPr/>
          </p:nvSpPr>
          <p:spPr>
            <a:xfrm>
              <a:off x="73625" y="73625"/>
              <a:ext cx="2740500" cy="8781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SOCIODEMOGRAPHIC QUESTION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Age 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Gender 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Division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Job status 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Relationship Status 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Having a smartphone or not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B26F3A-7E3F-477A-9D3B-7FDF3B9D46ED}"/>
                </a:ext>
              </a:extLst>
            </p:cNvPr>
            <p:cNvSpPr/>
            <p:nvPr/>
          </p:nvSpPr>
          <p:spPr>
            <a:xfrm>
              <a:off x="73625" y="1017400"/>
              <a:ext cx="2740500" cy="7944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INTERNET BASED QUESTION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628650" marR="0" indent="-17145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Average Time Spend on Social Media</a:t>
              </a:r>
            </a:p>
            <a:p>
              <a:pPr marL="628650" marR="0" indent="-17145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Social Media Usage Ratio</a:t>
              </a:r>
            </a:p>
            <a:p>
              <a:pPr marL="628650" marR="0" indent="-17145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Aware about social media privacy</a:t>
              </a:r>
            </a:p>
            <a:p>
              <a:pPr marL="628650" marR="0" indent="-17145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Unsecured Website Visits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6EB597-BFA2-489E-B4D2-94DD3F258D8D}"/>
                </a:ext>
              </a:extLst>
            </p:cNvPr>
            <p:cNvSpPr/>
            <p:nvPr/>
          </p:nvSpPr>
          <p:spPr>
            <a:xfrm>
              <a:off x="73550" y="1877475"/>
              <a:ext cx="2740500" cy="12051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CYBERBULLYING RELATED INFORMATION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5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Victim of Cyberbullying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5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Cyber bullied by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5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After being cyber bullied usually shared with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5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Being cyber bullied, had a feel to take revenge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5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 of being cyber bullied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5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People usually cyber bullied by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5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 you personally know anyone who has been cyber bullied</a:t>
              </a:r>
            </a:p>
            <a:p>
              <a:pPr marL="6286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5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Did you ever bully anyone on any social media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DBB568-E993-49B1-8897-2870B3764BB4}"/>
                </a:ext>
              </a:extLst>
            </p:cNvPr>
            <p:cNvSpPr/>
            <p:nvPr/>
          </p:nvSpPr>
          <p:spPr>
            <a:xfrm>
              <a:off x="73600" y="3148250"/>
              <a:ext cx="2740500" cy="3681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PSYCHOLOGICAL INFORMATION 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742950" lvl="1" indent="-28575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Relationship with your parents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14CEAD-1259-4320-82B7-E221F4B49261}"/>
                </a:ext>
              </a:extLst>
            </p:cNvPr>
            <p:cNvSpPr/>
            <p:nvPr/>
          </p:nvSpPr>
          <p:spPr>
            <a:xfrm>
              <a:off x="73550" y="3582025"/>
              <a:ext cx="2740500" cy="14715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KNOWLEDGE AND OPINION ON CYBER BULLYING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742950" marR="0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How do you protect yourself from being cyber bullied on social media</a:t>
              </a:r>
            </a:p>
            <a:p>
              <a:pPr marL="742950" marR="0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What do you think are the factors that motivate perpetrators of cyber bullying</a:t>
              </a:r>
            </a:p>
            <a:p>
              <a:pPr marL="742950" marR="0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 you think cyber bullying is good</a:t>
              </a:r>
            </a:p>
            <a:p>
              <a:pPr marL="742950" marR="0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Did your school ever teach students about being safe online</a:t>
              </a:r>
            </a:p>
            <a:p>
              <a:pPr marL="742950" marR="0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Did your college ever teach students about being safe online</a:t>
              </a:r>
            </a:p>
            <a:p>
              <a:pPr marL="742950" marR="0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 you know about the Information and Communication Technology Act, 2006?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7B90CDB-17A5-465D-901D-1147D3F4680E}"/>
                </a:ext>
              </a:extLst>
            </p:cNvPr>
            <p:cNvSpPr/>
            <p:nvPr/>
          </p:nvSpPr>
          <p:spPr>
            <a:xfrm>
              <a:off x="5104650" y="1893775"/>
              <a:ext cx="1359900" cy="16158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Prevalence of cyberbullying and its association among young adults and adolescents in Bangladesh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A7F30B68-75FB-484E-B252-96ED3B353309}"/>
                </a:ext>
              </a:extLst>
            </p:cNvPr>
            <p:cNvCxnSpPr/>
            <p:nvPr/>
          </p:nvCxnSpPr>
          <p:spPr>
            <a:xfrm>
              <a:off x="2814125" y="512675"/>
              <a:ext cx="2290500" cy="2189100"/>
            </a:xfrm>
            <a:prstGeom prst="curvedConnector3">
              <a:avLst>
                <a:gd name="adj1" fmla="val 50001"/>
              </a:avLst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F72052AF-E4BB-430F-ABE6-88F851605C36}"/>
                </a:ext>
              </a:extLst>
            </p:cNvPr>
            <p:cNvCxnSpPr/>
            <p:nvPr/>
          </p:nvCxnSpPr>
          <p:spPr>
            <a:xfrm>
              <a:off x="2814125" y="1414600"/>
              <a:ext cx="2290500" cy="1287000"/>
            </a:xfrm>
            <a:prstGeom prst="curvedConnector3">
              <a:avLst>
                <a:gd name="adj1" fmla="val 50001"/>
              </a:avLst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3A4239B5-0152-4EB6-BA1E-8D159C364CD8}"/>
                </a:ext>
              </a:extLst>
            </p:cNvPr>
            <p:cNvCxnSpPr/>
            <p:nvPr/>
          </p:nvCxnSpPr>
          <p:spPr>
            <a:xfrm>
              <a:off x="2814050" y="2480025"/>
              <a:ext cx="2290500" cy="221700"/>
            </a:xfrm>
            <a:prstGeom prst="curvedConnector3">
              <a:avLst>
                <a:gd name="adj1" fmla="val 50002"/>
              </a:avLst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3B108435-2536-49E0-A371-A6B27213C379}"/>
                </a:ext>
              </a:extLst>
            </p:cNvPr>
            <p:cNvCxnSpPr/>
            <p:nvPr/>
          </p:nvCxnSpPr>
          <p:spPr>
            <a:xfrm rot="10800000" flipH="1">
              <a:off x="2814100" y="2701700"/>
              <a:ext cx="2290500" cy="630600"/>
            </a:xfrm>
            <a:prstGeom prst="curvedConnector3">
              <a:avLst>
                <a:gd name="adj1" fmla="val 50001"/>
              </a:avLst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DCD5CAAF-405C-4D86-B46C-2FA12E49F3E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814050" y="2701675"/>
              <a:ext cx="2290500" cy="1616100"/>
            </a:xfrm>
            <a:prstGeom prst="curvedConnector3">
              <a:avLst>
                <a:gd name="adj1" fmla="val 50002"/>
              </a:avLst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86B3681-31F0-436C-9793-52F98E27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8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97652" y="0"/>
            <a:ext cx="16967860" cy="10287000"/>
            <a:chOff x="0" y="0"/>
            <a:chExt cx="44689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8902" cy="2709333"/>
            </a:xfrm>
            <a:custGeom>
              <a:avLst/>
              <a:gdLst/>
              <a:ahLst/>
              <a:cxnLst/>
              <a:rect l="l" t="t" r="r" b="b"/>
              <a:pathLst>
                <a:path w="4468902" h="2709333">
                  <a:moveTo>
                    <a:pt x="28745" y="0"/>
                  </a:moveTo>
                  <a:lnTo>
                    <a:pt x="4440156" y="0"/>
                  </a:lnTo>
                  <a:cubicBezTo>
                    <a:pt x="4456032" y="0"/>
                    <a:pt x="4468902" y="12870"/>
                    <a:pt x="4468902" y="28745"/>
                  </a:cubicBezTo>
                  <a:lnTo>
                    <a:pt x="4468902" y="2680588"/>
                  </a:lnTo>
                  <a:cubicBezTo>
                    <a:pt x="4468902" y="2696464"/>
                    <a:pt x="4456032" y="2709333"/>
                    <a:pt x="4440156" y="2709333"/>
                  </a:cubicBezTo>
                  <a:lnTo>
                    <a:pt x="28745" y="2709333"/>
                  </a:lnTo>
                  <a:cubicBezTo>
                    <a:pt x="12870" y="2709333"/>
                    <a:pt x="0" y="2696464"/>
                    <a:pt x="0" y="2680588"/>
                  </a:cubicBezTo>
                  <a:lnTo>
                    <a:pt x="0" y="28745"/>
                  </a:lnTo>
                  <a:cubicBezTo>
                    <a:pt x="0" y="12870"/>
                    <a:pt x="12870" y="0"/>
                    <a:pt x="28745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66439" y="889075"/>
            <a:ext cx="10597810" cy="1341166"/>
            <a:chOff x="0" y="0"/>
            <a:chExt cx="2342501" cy="3532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42501" cy="353229"/>
            </a:xfrm>
            <a:custGeom>
              <a:avLst/>
              <a:gdLst/>
              <a:ahLst/>
              <a:cxnLst/>
              <a:rect l="l" t="t" r="r" b="b"/>
              <a:pathLst>
                <a:path w="2342501" h="353229">
                  <a:moveTo>
                    <a:pt x="26113" y="0"/>
                  </a:moveTo>
                  <a:lnTo>
                    <a:pt x="2316388" y="0"/>
                  </a:lnTo>
                  <a:cubicBezTo>
                    <a:pt x="2330810" y="0"/>
                    <a:pt x="2342501" y="11691"/>
                    <a:pt x="2342501" y="26113"/>
                  </a:cubicBezTo>
                  <a:lnTo>
                    <a:pt x="2342501" y="327115"/>
                  </a:lnTo>
                  <a:cubicBezTo>
                    <a:pt x="2342501" y="334041"/>
                    <a:pt x="2339750" y="340683"/>
                    <a:pt x="2334853" y="345580"/>
                  </a:cubicBezTo>
                  <a:cubicBezTo>
                    <a:pt x="2329955" y="350478"/>
                    <a:pt x="2323313" y="353229"/>
                    <a:pt x="2316388" y="353229"/>
                  </a:cubicBezTo>
                  <a:lnTo>
                    <a:pt x="26113" y="353229"/>
                  </a:lnTo>
                  <a:cubicBezTo>
                    <a:pt x="11691" y="353229"/>
                    <a:pt x="0" y="341537"/>
                    <a:pt x="0" y="327115"/>
                  </a:cubicBezTo>
                  <a:lnTo>
                    <a:pt x="0" y="26113"/>
                  </a:lnTo>
                  <a:cubicBezTo>
                    <a:pt x="0" y="11691"/>
                    <a:pt x="11691" y="0"/>
                    <a:pt x="26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66439" y="3406594"/>
            <a:ext cx="14892861" cy="5851706"/>
            <a:chOff x="0" y="0"/>
            <a:chExt cx="3922400" cy="15411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22400" cy="1541190"/>
            </a:xfrm>
            <a:custGeom>
              <a:avLst/>
              <a:gdLst/>
              <a:ahLst/>
              <a:cxnLst/>
              <a:rect l="l" t="t" r="r" b="b"/>
              <a:pathLst>
                <a:path w="3922400" h="1541190">
                  <a:moveTo>
                    <a:pt x="15595" y="0"/>
                  </a:moveTo>
                  <a:lnTo>
                    <a:pt x="3906805" y="0"/>
                  </a:lnTo>
                  <a:cubicBezTo>
                    <a:pt x="3915418" y="0"/>
                    <a:pt x="3922400" y="6982"/>
                    <a:pt x="3922400" y="15595"/>
                  </a:cubicBezTo>
                  <a:lnTo>
                    <a:pt x="3922400" y="1525595"/>
                  </a:lnTo>
                  <a:cubicBezTo>
                    <a:pt x="3922400" y="1529731"/>
                    <a:pt x="3920757" y="1533698"/>
                    <a:pt x="3917832" y="1536622"/>
                  </a:cubicBezTo>
                  <a:cubicBezTo>
                    <a:pt x="3914907" y="1539547"/>
                    <a:pt x="3910941" y="1541190"/>
                    <a:pt x="3906805" y="1541190"/>
                  </a:cubicBezTo>
                  <a:lnTo>
                    <a:pt x="15595" y="1541190"/>
                  </a:lnTo>
                  <a:cubicBezTo>
                    <a:pt x="11459" y="1541190"/>
                    <a:pt x="7492" y="1539547"/>
                    <a:pt x="4568" y="1536622"/>
                  </a:cubicBezTo>
                  <a:cubicBezTo>
                    <a:pt x="1643" y="1533698"/>
                    <a:pt x="0" y="1529731"/>
                    <a:pt x="0" y="1525595"/>
                  </a:cubicBezTo>
                  <a:lnTo>
                    <a:pt x="0" y="15595"/>
                  </a:lnTo>
                  <a:cubicBezTo>
                    <a:pt x="0" y="11459"/>
                    <a:pt x="1643" y="7492"/>
                    <a:pt x="4568" y="4568"/>
                  </a:cubicBezTo>
                  <a:cubicBezTo>
                    <a:pt x="7492" y="1643"/>
                    <a:pt x="11459" y="0"/>
                    <a:pt x="155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28726" y="2362932"/>
            <a:ext cx="550013" cy="467511"/>
          </a:xfrm>
          <a:custGeom>
            <a:avLst/>
            <a:gdLst/>
            <a:ahLst/>
            <a:cxnLst/>
            <a:rect l="l" t="t" r="r" b="b"/>
            <a:pathLst>
              <a:path w="550013" h="467511">
                <a:moveTo>
                  <a:pt x="0" y="0"/>
                </a:moveTo>
                <a:lnTo>
                  <a:pt x="550013" y="0"/>
                </a:lnTo>
                <a:lnTo>
                  <a:pt x="550013" y="467511"/>
                </a:lnTo>
                <a:lnTo>
                  <a:pt x="0" y="467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28726" y="358319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28726" y="4885682"/>
            <a:ext cx="550013" cy="443010"/>
          </a:xfrm>
          <a:custGeom>
            <a:avLst/>
            <a:gdLst/>
            <a:ahLst/>
            <a:cxnLst/>
            <a:rect l="l" t="t" r="r" b="b"/>
            <a:pathLst>
              <a:path w="550013" h="443010">
                <a:moveTo>
                  <a:pt x="0" y="0"/>
                </a:moveTo>
                <a:lnTo>
                  <a:pt x="550013" y="0"/>
                </a:lnTo>
                <a:lnTo>
                  <a:pt x="550013" y="443010"/>
                </a:lnTo>
                <a:lnTo>
                  <a:pt x="0" y="4430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28726" y="8847912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28726" y="6081167"/>
            <a:ext cx="550013" cy="711782"/>
          </a:xfrm>
          <a:custGeom>
            <a:avLst/>
            <a:gdLst/>
            <a:ahLst/>
            <a:cxnLst/>
            <a:rect l="l" t="t" r="r" b="b"/>
            <a:pathLst>
              <a:path w="550013" h="711782">
                <a:moveTo>
                  <a:pt x="0" y="0"/>
                </a:moveTo>
                <a:lnTo>
                  <a:pt x="550013" y="0"/>
                </a:lnTo>
                <a:lnTo>
                  <a:pt x="550013" y="711782"/>
                </a:lnTo>
                <a:lnTo>
                  <a:pt x="0" y="711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484820" y="7339928"/>
            <a:ext cx="1387838" cy="961005"/>
            <a:chOff x="0" y="0"/>
            <a:chExt cx="365521" cy="25310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5521" cy="253104"/>
            </a:xfrm>
            <a:custGeom>
              <a:avLst/>
              <a:gdLst/>
              <a:ahLst/>
              <a:cxnLst/>
              <a:rect l="l" t="t" r="r" b="b"/>
              <a:pathLst>
                <a:path w="365521" h="253104">
                  <a:moveTo>
                    <a:pt x="126552" y="0"/>
                  </a:moveTo>
                  <a:lnTo>
                    <a:pt x="238969" y="0"/>
                  </a:lnTo>
                  <a:cubicBezTo>
                    <a:pt x="308862" y="0"/>
                    <a:pt x="365521" y="56659"/>
                    <a:pt x="365521" y="126552"/>
                  </a:cubicBezTo>
                  <a:lnTo>
                    <a:pt x="365521" y="126552"/>
                  </a:lnTo>
                  <a:cubicBezTo>
                    <a:pt x="365521" y="196445"/>
                    <a:pt x="308862" y="253104"/>
                    <a:pt x="238969" y="253104"/>
                  </a:cubicBezTo>
                  <a:lnTo>
                    <a:pt x="126552" y="253104"/>
                  </a:lnTo>
                  <a:cubicBezTo>
                    <a:pt x="56659" y="253104"/>
                    <a:pt x="0" y="196445"/>
                    <a:pt x="0" y="126552"/>
                  </a:cubicBezTo>
                  <a:lnTo>
                    <a:pt x="0" y="126552"/>
                  </a:lnTo>
                  <a:cubicBezTo>
                    <a:pt x="0" y="56659"/>
                    <a:pt x="56659" y="0"/>
                    <a:pt x="126552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532980" y="1023851"/>
            <a:ext cx="1066700" cy="1071614"/>
            <a:chOff x="0" y="0"/>
            <a:chExt cx="280942" cy="28223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0942" cy="282236"/>
            </a:xfrm>
            <a:custGeom>
              <a:avLst/>
              <a:gdLst/>
              <a:ahLst/>
              <a:cxnLst/>
              <a:rect l="l" t="t" r="r" b="b"/>
              <a:pathLst>
                <a:path w="280942" h="282236">
                  <a:moveTo>
                    <a:pt x="140471" y="0"/>
                  </a:moveTo>
                  <a:lnTo>
                    <a:pt x="140471" y="0"/>
                  </a:lnTo>
                  <a:cubicBezTo>
                    <a:pt x="177726" y="0"/>
                    <a:pt x="213455" y="14800"/>
                    <a:pt x="239799" y="41143"/>
                  </a:cubicBezTo>
                  <a:cubicBezTo>
                    <a:pt x="266142" y="67486"/>
                    <a:pt x="280942" y="103216"/>
                    <a:pt x="280942" y="140471"/>
                  </a:cubicBezTo>
                  <a:lnTo>
                    <a:pt x="280942" y="141765"/>
                  </a:lnTo>
                  <a:cubicBezTo>
                    <a:pt x="280942" y="179020"/>
                    <a:pt x="266142" y="214749"/>
                    <a:pt x="239799" y="241093"/>
                  </a:cubicBezTo>
                  <a:cubicBezTo>
                    <a:pt x="213455" y="267436"/>
                    <a:pt x="177726" y="282236"/>
                    <a:pt x="140471" y="282236"/>
                  </a:cubicBezTo>
                  <a:lnTo>
                    <a:pt x="140471" y="282236"/>
                  </a:lnTo>
                  <a:cubicBezTo>
                    <a:pt x="103216" y="282236"/>
                    <a:pt x="67486" y="267436"/>
                    <a:pt x="41143" y="241093"/>
                  </a:cubicBezTo>
                  <a:cubicBezTo>
                    <a:pt x="14800" y="214749"/>
                    <a:pt x="0" y="179020"/>
                    <a:pt x="0" y="141765"/>
                  </a:cubicBezTo>
                  <a:lnTo>
                    <a:pt x="0" y="140471"/>
                  </a:lnTo>
                  <a:cubicBezTo>
                    <a:pt x="0" y="103216"/>
                    <a:pt x="14800" y="67486"/>
                    <a:pt x="41143" y="41143"/>
                  </a:cubicBezTo>
                  <a:cubicBezTo>
                    <a:pt x="67486" y="14800"/>
                    <a:pt x="103216" y="0"/>
                    <a:pt x="140471" y="0"/>
                  </a:cubicBezTo>
                  <a:close/>
                </a:path>
              </a:pathLst>
            </a:custGeom>
            <a:solidFill>
              <a:srgbClr val="CB785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2732651" y="1225980"/>
            <a:ext cx="667357" cy="667357"/>
          </a:xfrm>
          <a:custGeom>
            <a:avLst/>
            <a:gdLst/>
            <a:ahLst/>
            <a:cxnLst/>
            <a:rect l="l" t="t" r="r" b="b"/>
            <a:pathLst>
              <a:path w="667357" h="667357">
                <a:moveTo>
                  <a:pt x="0" y="0"/>
                </a:moveTo>
                <a:lnTo>
                  <a:pt x="667357" y="0"/>
                </a:lnTo>
                <a:lnTo>
                  <a:pt x="667357" y="667357"/>
                </a:lnTo>
                <a:lnTo>
                  <a:pt x="0" y="66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26F009B-7397-4B14-A6B6-893DAC50C0BE}"/>
              </a:ext>
            </a:extLst>
          </p:cNvPr>
          <p:cNvGrpSpPr/>
          <p:nvPr/>
        </p:nvGrpSpPr>
        <p:grpSpPr>
          <a:xfrm>
            <a:off x="2683905" y="3743900"/>
            <a:ext cx="1066700" cy="1027482"/>
            <a:chOff x="2683905" y="3743900"/>
            <a:chExt cx="1066700" cy="1027482"/>
          </a:xfrm>
        </p:grpSpPr>
        <p:grpSp>
          <p:nvGrpSpPr>
            <p:cNvPr id="29" name="Group 29"/>
            <p:cNvGrpSpPr/>
            <p:nvPr/>
          </p:nvGrpSpPr>
          <p:grpSpPr>
            <a:xfrm>
              <a:off x="2683905" y="3743900"/>
              <a:ext cx="1066700" cy="1027482"/>
              <a:chOff x="0" y="0"/>
              <a:chExt cx="280942" cy="270612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80942" cy="270612"/>
              </a:xfrm>
              <a:custGeom>
                <a:avLst/>
                <a:gdLst/>
                <a:ahLst/>
                <a:cxnLst/>
                <a:rect l="l" t="t" r="r" b="b"/>
                <a:pathLst>
                  <a:path w="280942" h="270612">
                    <a:moveTo>
                      <a:pt x="135306" y="0"/>
                    </a:moveTo>
                    <a:lnTo>
                      <a:pt x="145635" y="0"/>
                    </a:lnTo>
                    <a:cubicBezTo>
                      <a:pt x="181521" y="0"/>
                      <a:pt x="215936" y="14255"/>
                      <a:pt x="241311" y="39630"/>
                    </a:cubicBezTo>
                    <a:cubicBezTo>
                      <a:pt x="266686" y="65005"/>
                      <a:pt x="280942" y="99421"/>
                      <a:pt x="280942" y="135306"/>
                    </a:cubicBezTo>
                    <a:lnTo>
                      <a:pt x="280942" y="135306"/>
                    </a:lnTo>
                    <a:cubicBezTo>
                      <a:pt x="280942" y="171192"/>
                      <a:pt x="266686" y="205607"/>
                      <a:pt x="241311" y="230982"/>
                    </a:cubicBezTo>
                    <a:cubicBezTo>
                      <a:pt x="215936" y="256357"/>
                      <a:pt x="181521" y="270612"/>
                      <a:pt x="145635" y="270612"/>
                    </a:cubicBezTo>
                    <a:lnTo>
                      <a:pt x="135306" y="270612"/>
                    </a:lnTo>
                    <a:cubicBezTo>
                      <a:pt x="99421" y="270612"/>
                      <a:pt x="65005" y="256357"/>
                      <a:pt x="39630" y="230982"/>
                    </a:cubicBezTo>
                    <a:cubicBezTo>
                      <a:pt x="14255" y="205607"/>
                      <a:pt x="0" y="171192"/>
                      <a:pt x="0" y="135306"/>
                    </a:cubicBezTo>
                    <a:lnTo>
                      <a:pt x="0" y="135306"/>
                    </a:lnTo>
                    <a:cubicBezTo>
                      <a:pt x="0" y="99421"/>
                      <a:pt x="14255" y="65005"/>
                      <a:pt x="39630" y="39630"/>
                    </a:cubicBezTo>
                    <a:cubicBezTo>
                      <a:pt x="65005" y="14255"/>
                      <a:pt x="99421" y="0"/>
                      <a:pt x="135306" y="0"/>
                    </a:cubicBezTo>
                    <a:close/>
                  </a:path>
                </a:pathLst>
              </a:custGeom>
              <a:solidFill>
                <a:srgbClr val="FF8C67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2919932" y="4072220"/>
              <a:ext cx="594645" cy="370842"/>
            </a:xfrm>
            <a:custGeom>
              <a:avLst/>
              <a:gdLst/>
              <a:ahLst/>
              <a:cxnLst/>
              <a:rect l="l" t="t" r="r" b="b"/>
              <a:pathLst>
                <a:path w="594645" h="370842">
                  <a:moveTo>
                    <a:pt x="0" y="0"/>
                  </a:moveTo>
                  <a:lnTo>
                    <a:pt x="594645" y="0"/>
                  </a:lnTo>
                  <a:lnTo>
                    <a:pt x="594645" y="370842"/>
                  </a:lnTo>
                  <a:lnTo>
                    <a:pt x="0" y="370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3" name="TextBox 33"/>
          <p:cNvSpPr txBox="1"/>
          <p:nvPr/>
        </p:nvSpPr>
        <p:spPr>
          <a:xfrm>
            <a:off x="4022589" y="1502508"/>
            <a:ext cx="8941660" cy="487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6000" dirty="0">
                <a:solidFill>
                  <a:srgbClr val="CB785D"/>
                </a:solidFill>
                <a:latin typeface="Open Sans Bold"/>
              </a:rPr>
              <a:t>Research Objectives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22589" y="3800441"/>
            <a:ext cx="12494786" cy="126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u="none" strike="noStrike" dirty="0">
                <a:solidFill>
                  <a:srgbClr val="804D3D"/>
                </a:solidFill>
                <a:effectLst/>
                <a:latin typeface="Open Sans "/>
                <a:ea typeface="Times New Roman" panose="02020603050405020304" pitchFamily="18" charset="0"/>
              </a:rPr>
              <a:t>To identify the cyberbullying victim and its effects among young people in different divisions of Bangladesh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2683905" y="5143500"/>
            <a:ext cx="1066700" cy="1027482"/>
            <a:chOff x="0" y="0"/>
            <a:chExt cx="280942" cy="27061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80942" cy="270612"/>
            </a:xfrm>
            <a:custGeom>
              <a:avLst/>
              <a:gdLst/>
              <a:ahLst/>
              <a:cxnLst/>
              <a:rect l="l" t="t" r="r" b="b"/>
              <a:pathLst>
                <a:path w="280942" h="270612">
                  <a:moveTo>
                    <a:pt x="135306" y="0"/>
                  </a:moveTo>
                  <a:lnTo>
                    <a:pt x="145635" y="0"/>
                  </a:lnTo>
                  <a:cubicBezTo>
                    <a:pt x="181521" y="0"/>
                    <a:pt x="215936" y="14255"/>
                    <a:pt x="241311" y="39630"/>
                  </a:cubicBezTo>
                  <a:cubicBezTo>
                    <a:pt x="266686" y="65005"/>
                    <a:pt x="280942" y="99421"/>
                    <a:pt x="280942" y="135306"/>
                  </a:cubicBezTo>
                  <a:lnTo>
                    <a:pt x="280942" y="135306"/>
                  </a:lnTo>
                  <a:cubicBezTo>
                    <a:pt x="280942" y="171192"/>
                    <a:pt x="266686" y="205607"/>
                    <a:pt x="241311" y="230982"/>
                  </a:cubicBezTo>
                  <a:cubicBezTo>
                    <a:pt x="215936" y="256357"/>
                    <a:pt x="181521" y="270612"/>
                    <a:pt x="145635" y="270612"/>
                  </a:cubicBezTo>
                  <a:lnTo>
                    <a:pt x="135306" y="270612"/>
                  </a:lnTo>
                  <a:cubicBezTo>
                    <a:pt x="99421" y="270612"/>
                    <a:pt x="65005" y="256357"/>
                    <a:pt x="39630" y="230982"/>
                  </a:cubicBezTo>
                  <a:cubicBezTo>
                    <a:pt x="14255" y="205607"/>
                    <a:pt x="0" y="171192"/>
                    <a:pt x="0" y="135306"/>
                  </a:cubicBezTo>
                  <a:lnTo>
                    <a:pt x="0" y="135306"/>
                  </a:lnTo>
                  <a:cubicBezTo>
                    <a:pt x="0" y="99421"/>
                    <a:pt x="14255" y="65005"/>
                    <a:pt x="39630" y="39630"/>
                  </a:cubicBezTo>
                  <a:cubicBezTo>
                    <a:pt x="65005" y="14255"/>
                    <a:pt x="99421" y="0"/>
                    <a:pt x="135306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2919932" y="5471820"/>
            <a:ext cx="594645" cy="370842"/>
          </a:xfrm>
          <a:custGeom>
            <a:avLst/>
            <a:gdLst/>
            <a:ahLst/>
            <a:cxnLst/>
            <a:rect l="l" t="t" r="r" b="b"/>
            <a:pathLst>
              <a:path w="594645" h="370842">
                <a:moveTo>
                  <a:pt x="0" y="0"/>
                </a:moveTo>
                <a:lnTo>
                  <a:pt x="594645" y="0"/>
                </a:lnTo>
                <a:lnTo>
                  <a:pt x="594645" y="370842"/>
                </a:lnTo>
                <a:lnTo>
                  <a:pt x="0" y="3708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3890809" y="5413800"/>
            <a:ext cx="12494786" cy="61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u="none" strike="noStrike" dirty="0">
                <a:solidFill>
                  <a:srgbClr val="804D3D"/>
                </a:solidFill>
                <a:effectLst/>
                <a:latin typeface="Open Sans "/>
                <a:ea typeface="Times New Roman" panose="02020603050405020304" pitchFamily="18" charset="0"/>
              </a:rPr>
              <a:t>To find the prevalence of Cyberbullying among the study participants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2683905" y="6543100"/>
            <a:ext cx="1066700" cy="1027482"/>
            <a:chOff x="0" y="0"/>
            <a:chExt cx="280942" cy="27061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80942" cy="270612"/>
            </a:xfrm>
            <a:custGeom>
              <a:avLst/>
              <a:gdLst/>
              <a:ahLst/>
              <a:cxnLst/>
              <a:rect l="l" t="t" r="r" b="b"/>
              <a:pathLst>
                <a:path w="280942" h="270612">
                  <a:moveTo>
                    <a:pt x="135306" y="0"/>
                  </a:moveTo>
                  <a:lnTo>
                    <a:pt x="145635" y="0"/>
                  </a:lnTo>
                  <a:cubicBezTo>
                    <a:pt x="181521" y="0"/>
                    <a:pt x="215936" y="14255"/>
                    <a:pt x="241311" y="39630"/>
                  </a:cubicBezTo>
                  <a:cubicBezTo>
                    <a:pt x="266686" y="65005"/>
                    <a:pt x="280942" y="99421"/>
                    <a:pt x="280942" y="135306"/>
                  </a:cubicBezTo>
                  <a:lnTo>
                    <a:pt x="280942" y="135306"/>
                  </a:lnTo>
                  <a:cubicBezTo>
                    <a:pt x="280942" y="171192"/>
                    <a:pt x="266686" y="205607"/>
                    <a:pt x="241311" y="230982"/>
                  </a:cubicBezTo>
                  <a:cubicBezTo>
                    <a:pt x="215936" y="256357"/>
                    <a:pt x="181521" y="270612"/>
                    <a:pt x="145635" y="270612"/>
                  </a:cubicBezTo>
                  <a:lnTo>
                    <a:pt x="135306" y="270612"/>
                  </a:lnTo>
                  <a:cubicBezTo>
                    <a:pt x="99421" y="270612"/>
                    <a:pt x="65005" y="256357"/>
                    <a:pt x="39630" y="230982"/>
                  </a:cubicBezTo>
                  <a:cubicBezTo>
                    <a:pt x="14255" y="205607"/>
                    <a:pt x="0" y="171192"/>
                    <a:pt x="0" y="135306"/>
                  </a:cubicBezTo>
                  <a:lnTo>
                    <a:pt x="0" y="135306"/>
                  </a:lnTo>
                  <a:cubicBezTo>
                    <a:pt x="0" y="99421"/>
                    <a:pt x="14255" y="65005"/>
                    <a:pt x="39630" y="39630"/>
                  </a:cubicBezTo>
                  <a:cubicBezTo>
                    <a:pt x="65005" y="14255"/>
                    <a:pt x="99421" y="0"/>
                    <a:pt x="135306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2919932" y="6871420"/>
            <a:ext cx="594645" cy="370842"/>
          </a:xfrm>
          <a:custGeom>
            <a:avLst/>
            <a:gdLst/>
            <a:ahLst/>
            <a:cxnLst/>
            <a:rect l="l" t="t" r="r" b="b"/>
            <a:pathLst>
              <a:path w="594645" h="370842">
                <a:moveTo>
                  <a:pt x="0" y="0"/>
                </a:moveTo>
                <a:lnTo>
                  <a:pt x="594645" y="0"/>
                </a:lnTo>
                <a:lnTo>
                  <a:pt x="594645" y="370842"/>
                </a:lnTo>
                <a:lnTo>
                  <a:pt x="0" y="3708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3900970" y="6710035"/>
            <a:ext cx="12494786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u="none" strike="noStrike" dirty="0">
                <a:solidFill>
                  <a:srgbClr val="804D3D"/>
                </a:solidFill>
                <a:effectLst/>
                <a:latin typeface="Open Sans "/>
                <a:ea typeface="Times New Roman" panose="02020603050405020304" pitchFamily="18" charset="0"/>
              </a:rPr>
              <a:t>To explore the socio demographic factors of the respondents 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2683905" y="7942700"/>
            <a:ext cx="1066700" cy="1027482"/>
            <a:chOff x="0" y="0"/>
            <a:chExt cx="280942" cy="27061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80942" cy="270612"/>
            </a:xfrm>
            <a:custGeom>
              <a:avLst/>
              <a:gdLst/>
              <a:ahLst/>
              <a:cxnLst/>
              <a:rect l="l" t="t" r="r" b="b"/>
              <a:pathLst>
                <a:path w="280942" h="270612">
                  <a:moveTo>
                    <a:pt x="135306" y="0"/>
                  </a:moveTo>
                  <a:lnTo>
                    <a:pt x="145635" y="0"/>
                  </a:lnTo>
                  <a:cubicBezTo>
                    <a:pt x="181521" y="0"/>
                    <a:pt x="215936" y="14255"/>
                    <a:pt x="241311" y="39630"/>
                  </a:cubicBezTo>
                  <a:cubicBezTo>
                    <a:pt x="266686" y="65005"/>
                    <a:pt x="280942" y="99421"/>
                    <a:pt x="280942" y="135306"/>
                  </a:cubicBezTo>
                  <a:lnTo>
                    <a:pt x="280942" y="135306"/>
                  </a:lnTo>
                  <a:cubicBezTo>
                    <a:pt x="280942" y="171192"/>
                    <a:pt x="266686" y="205607"/>
                    <a:pt x="241311" y="230982"/>
                  </a:cubicBezTo>
                  <a:cubicBezTo>
                    <a:pt x="215936" y="256357"/>
                    <a:pt x="181521" y="270612"/>
                    <a:pt x="145635" y="270612"/>
                  </a:cubicBezTo>
                  <a:lnTo>
                    <a:pt x="135306" y="270612"/>
                  </a:lnTo>
                  <a:cubicBezTo>
                    <a:pt x="99421" y="270612"/>
                    <a:pt x="65005" y="256357"/>
                    <a:pt x="39630" y="230982"/>
                  </a:cubicBezTo>
                  <a:cubicBezTo>
                    <a:pt x="14255" y="205607"/>
                    <a:pt x="0" y="171192"/>
                    <a:pt x="0" y="135306"/>
                  </a:cubicBezTo>
                  <a:lnTo>
                    <a:pt x="0" y="135306"/>
                  </a:lnTo>
                  <a:cubicBezTo>
                    <a:pt x="0" y="99421"/>
                    <a:pt x="14255" y="65005"/>
                    <a:pt x="39630" y="39630"/>
                  </a:cubicBezTo>
                  <a:cubicBezTo>
                    <a:pt x="65005" y="14255"/>
                    <a:pt x="99421" y="0"/>
                    <a:pt x="135306" y="0"/>
                  </a:cubicBezTo>
                  <a:close/>
                </a:path>
              </a:pathLst>
            </a:custGeom>
            <a:solidFill>
              <a:srgbClr val="FF8C67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2919932" y="8271020"/>
            <a:ext cx="594645" cy="370842"/>
          </a:xfrm>
          <a:custGeom>
            <a:avLst/>
            <a:gdLst/>
            <a:ahLst/>
            <a:cxnLst/>
            <a:rect l="l" t="t" r="r" b="b"/>
            <a:pathLst>
              <a:path w="594645" h="370842">
                <a:moveTo>
                  <a:pt x="0" y="0"/>
                </a:moveTo>
                <a:lnTo>
                  <a:pt x="594645" y="0"/>
                </a:lnTo>
                <a:lnTo>
                  <a:pt x="594645" y="370842"/>
                </a:lnTo>
                <a:lnTo>
                  <a:pt x="0" y="3708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3903841" y="7390456"/>
            <a:ext cx="12494786" cy="1394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3200" u="none" strike="noStrike" dirty="0">
              <a:solidFill>
                <a:srgbClr val="804D3D"/>
              </a:solidFill>
              <a:effectLst/>
              <a:latin typeface="Open Sans "/>
              <a:ea typeface="Arial" panose="020B060402020202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u="none" strike="noStrike" dirty="0">
                <a:solidFill>
                  <a:srgbClr val="804D3D"/>
                </a:solidFill>
                <a:effectLst/>
                <a:latin typeface="Open Sans "/>
                <a:ea typeface="Times New Roman" panose="02020603050405020304" pitchFamily="18" charset="0"/>
              </a:rPr>
              <a:t>To identify the outcome of Cyberbullying</a:t>
            </a:r>
            <a:endParaRPr lang="en-US" sz="3200" u="none" strike="noStrike" dirty="0">
              <a:solidFill>
                <a:srgbClr val="804D3D"/>
              </a:solidFill>
              <a:effectLst/>
              <a:latin typeface="Open Sans "/>
              <a:ea typeface="Arial" panose="020B0604020202020204" pitchFamily="34" charset="0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628726" y="1244010"/>
            <a:ext cx="550013" cy="366446"/>
          </a:xfrm>
          <a:custGeom>
            <a:avLst/>
            <a:gdLst/>
            <a:ahLst/>
            <a:cxnLst/>
            <a:rect l="l" t="t" r="r" b="b"/>
            <a:pathLst>
              <a:path w="550013" h="366446">
                <a:moveTo>
                  <a:pt x="0" y="0"/>
                </a:moveTo>
                <a:lnTo>
                  <a:pt x="550013" y="0"/>
                </a:lnTo>
                <a:lnTo>
                  <a:pt x="550013" y="366447"/>
                </a:lnTo>
                <a:lnTo>
                  <a:pt x="0" y="3664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76655-DA6E-41F7-BA17-514785E0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1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97652" y="0"/>
            <a:ext cx="16967860" cy="10287000"/>
            <a:chOff x="0" y="0"/>
            <a:chExt cx="44689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8902" cy="2709333"/>
            </a:xfrm>
            <a:custGeom>
              <a:avLst/>
              <a:gdLst/>
              <a:ahLst/>
              <a:cxnLst/>
              <a:rect l="l" t="t" r="r" b="b"/>
              <a:pathLst>
                <a:path w="4468902" h="2709333">
                  <a:moveTo>
                    <a:pt x="28745" y="0"/>
                  </a:moveTo>
                  <a:lnTo>
                    <a:pt x="4440156" y="0"/>
                  </a:lnTo>
                  <a:cubicBezTo>
                    <a:pt x="4456032" y="0"/>
                    <a:pt x="4468902" y="12870"/>
                    <a:pt x="4468902" y="28745"/>
                  </a:cubicBezTo>
                  <a:lnTo>
                    <a:pt x="4468902" y="2680588"/>
                  </a:lnTo>
                  <a:cubicBezTo>
                    <a:pt x="4468902" y="2696464"/>
                    <a:pt x="4456032" y="2709333"/>
                    <a:pt x="4440156" y="2709333"/>
                  </a:cubicBezTo>
                  <a:lnTo>
                    <a:pt x="28745" y="2709333"/>
                  </a:lnTo>
                  <a:cubicBezTo>
                    <a:pt x="12870" y="2709333"/>
                    <a:pt x="0" y="2696464"/>
                    <a:pt x="0" y="2680588"/>
                  </a:cubicBezTo>
                  <a:lnTo>
                    <a:pt x="0" y="28745"/>
                  </a:lnTo>
                  <a:cubicBezTo>
                    <a:pt x="0" y="12870"/>
                    <a:pt x="12870" y="0"/>
                    <a:pt x="28745" y="0"/>
                  </a:cubicBezTo>
                  <a:close/>
                </a:path>
              </a:pathLst>
            </a:custGeom>
            <a:solidFill>
              <a:srgbClr val="FFEEE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28726" y="1244010"/>
            <a:ext cx="550013" cy="366446"/>
          </a:xfrm>
          <a:custGeom>
            <a:avLst/>
            <a:gdLst/>
            <a:ahLst/>
            <a:cxnLst/>
            <a:rect l="l" t="t" r="r" b="b"/>
            <a:pathLst>
              <a:path w="550013" h="366446">
                <a:moveTo>
                  <a:pt x="0" y="0"/>
                </a:moveTo>
                <a:lnTo>
                  <a:pt x="550013" y="0"/>
                </a:lnTo>
                <a:lnTo>
                  <a:pt x="550013" y="366447"/>
                </a:lnTo>
                <a:lnTo>
                  <a:pt x="0" y="3664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8726" y="2362932"/>
            <a:ext cx="550013" cy="467511"/>
          </a:xfrm>
          <a:custGeom>
            <a:avLst/>
            <a:gdLst/>
            <a:ahLst/>
            <a:cxnLst/>
            <a:rect l="l" t="t" r="r" b="b"/>
            <a:pathLst>
              <a:path w="550013" h="467511">
                <a:moveTo>
                  <a:pt x="0" y="0"/>
                </a:moveTo>
                <a:lnTo>
                  <a:pt x="550013" y="0"/>
                </a:lnTo>
                <a:lnTo>
                  <a:pt x="550013" y="467511"/>
                </a:lnTo>
                <a:lnTo>
                  <a:pt x="0" y="46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8726" y="358319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8726" y="4885682"/>
            <a:ext cx="550013" cy="443010"/>
          </a:xfrm>
          <a:custGeom>
            <a:avLst/>
            <a:gdLst/>
            <a:ahLst/>
            <a:cxnLst/>
            <a:rect l="l" t="t" r="r" b="b"/>
            <a:pathLst>
              <a:path w="550013" h="443010">
                <a:moveTo>
                  <a:pt x="0" y="0"/>
                </a:moveTo>
                <a:lnTo>
                  <a:pt x="550013" y="0"/>
                </a:lnTo>
                <a:lnTo>
                  <a:pt x="550013" y="443010"/>
                </a:lnTo>
                <a:lnTo>
                  <a:pt x="0" y="4430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628726" y="8847912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550013" y="0"/>
                </a:moveTo>
                <a:lnTo>
                  <a:pt x="0" y="0"/>
                </a:lnTo>
                <a:lnTo>
                  <a:pt x="0" y="550013"/>
                </a:lnTo>
                <a:lnTo>
                  <a:pt x="550013" y="550013"/>
                </a:lnTo>
                <a:lnTo>
                  <a:pt x="5500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8726" y="6081167"/>
            <a:ext cx="550013" cy="711782"/>
          </a:xfrm>
          <a:custGeom>
            <a:avLst/>
            <a:gdLst/>
            <a:ahLst/>
            <a:cxnLst/>
            <a:rect l="l" t="t" r="r" b="b"/>
            <a:pathLst>
              <a:path w="550013" h="711782">
                <a:moveTo>
                  <a:pt x="0" y="0"/>
                </a:moveTo>
                <a:lnTo>
                  <a:pt x="550013" y="0"/>
                </a:lnTo>
                <a:lnTo>
                  <a:pt x="550013" y="711782"/>
                </a:lnTo>
                <a:lnTo>
                  <a:pt x="0" y="7117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28726" y="7545424"/>
            <a:ext cx="550013" cy="550013"/>
          </a:xfrm>
          <a:custGeom>
            <a:avLst/>
            <a:gdLst/>
            <a:ahLst/>
            <a:cxnLst/>
            <a:rect l="l" t="t" r="r" b="b"/>
            <a:pathLst>
              <a:path w="550013" h="550013">
                <a:moveTo>
                  <a:pt x="0" y="0"/>
                </a:moveTo>
                <a:lnTo>
                  <a:pt x="550013" y="0"/>
                </a:lnTo>
                <a:lnTo>
                  <a:pt x="550013" y="550013"/>
                </a:lnTo>
                <a:lnTo>
                  <a:pt x="0" y="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57911" y="2362932"/>
            <a:ext cx="12854739" cy="4223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24"/>
              </a:lnSpc>
            </a:pPr>
            <a:r>
              <a:rPr lang="en-US" sz="13019" dirty="0">
                <a:solidFill>
                  <a:srgbClr val="CB785D"/>
                </a:solidFill>
                <a:latin typeface="Open Sans Bold"/>
              </a:rPr>
              <a:t>Research Methodology</a:t>
            </a:r>
          </a:p>
        </p:txBody>
      </p:sp>
      <p:sp>
        <p:nvSpPr>
          <p:cNvPr id="16" name="Freeform 16"/>
          <p:cNvSpPr/>
          <p:nvPr/>
        </p:nvSpPr>
        <p:spPr>
          <a:xfrm flipV="1">
            <a:off x="5072185" y="0"/>
            <a:ext cx="6826192" cy="2134736"/>
          </a:xfrm>
          <a:custGeom>
            <a:avLst/>
            <a:gdLst/>
            <a:ahLst/>
            <a:cxnLst/>
            <a:rect l="l" t="t" r="r" b="b"/>
            <a:pathLst>
              <a:path w="6826192" h="2134736">
                <a:moveTo>
                  <a:pt x="0" y="2134736"/>
                </a:moveTo>
                <a:lnTo>
                  <a:pt x="6826192" y="2134736"/>
                </a:lnTo>
                <a:lnTo>
                  <a:pt x="6826192" y="0"/>
                </a:lnTo>
                <a:lnTo>
                  <a:pt x="0" y="0"/>
                </a:lnTo>
                <a:lnTo>
                  <a:pt x="0" y="2134736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9DD890FC-B9C9-4D9E-9817-672CFE93E83B}"/>
              </a:ext>
            </a:extLst>
          </p:cNvPr>
          <p:cNvSpPr/>
          <p:nvPr/>
        </p:nvSpPr>
        <p:spPr>
          <a:xfrm flipH="1">
            <a:off x="13639800" y="7151486"/>
            <a:ext cx="7434534" cy="3392851"/>
          </a:xfrm>
          <a:custGeom>
            <a:avLst/>
            <a:gdLst/>
            <a:ahLst/>
            <a:cxnLst/>
            <a:rect l="l" t="t" r="r" b="b"/>
            <a:pathLst>
              <a:path w="7434534" h="3392851">
                <a:moveTo>
                  <a:pt x="7434534" y="0"/>
                </a:moveTo>
                <a:lnTo>
                  <a:pt x="0" y="0"/>
                </a:lnTo>
                <a:lnTo>
                  <a:pt x="0" y="3392850"/>
                </a:lnTo>
                <a:lnTo>
                  <a:pt x="7434534" y="3392850"/>
                </a:lnTo>
                <a:lnTo>
                  <a:pt x="7434534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8EAD0-4904-49C2-B241-CA0C4B7E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F14C909-4072-454F-BD6B-02451F39C768}"/>
              </a:ext>
            </a:extLst>
          </p:cNvPr>
          <p:cNvGrpSpPr/>
          <p:nvPr/>
        </p:nvGrpSpPr>
        <p:grpSpPr>
          <a:xfrm>
            <a:off x="-235080" y="0"/>
            <a:ext cx="18443790" cy="14229807"/>
            <a:chOff x="-569671" y="296219"/>
            <a:chExt cx="17491381" cy="14229807"/>
          </a:xfrm>
        </p:grpSpPr>
        <p:sp>
          <p:nvSpPr>
            <p:cNvPr id="13" name="TextBox 13"/>
            <p:cNvSpPr txBox="1"/>
            <p:nvPr/>
          </p:nvSpPr>
          <p:spPr>
            <a:xfrm>
              <a:off x="326658" y="1907575"/>
              <a:ext cx="3564615" cy="4374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C146A18-F894-4CCA-9B34-5647EF741D1A}"/>
                </a:ext>
              </a:extLst>
            </p:cNvPr>
            <p:cNvGrpSpPr/>
            <p:nvPr/>
          </p:nvGrpSpPr>
          <p:grpSpPr>
            <a:xfrm>
              <a:off x="1608773" y="296219"/>
              <a:ext cx="2989159" cy="2999467"/>
              <a:chOff x="1879281" y="821769"/>
              <a:chExt cx="3816262" cy="3315790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1879281" y="821769"/>
                <a:ext cx="3816262" cy="32307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1600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2366439" y="906801"/>
                <a:ext cx="3086095" cy="32307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160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EB33994-5435-4BEB-A592-D78E4791AB87}"/>
                </a:ext>
              </a:extLst>
            </p:cNvPr>
            <p:cNvGrpSpPr/>
            <p:nvPr/>
          </p:nvGrpSpPr>
          <p:grpSpPr>
            <a:xfrm>
              <a:off x="1417574" y="3820799"/>
              <a:ext cx="5538741" cy="10705227"/>
              <a:chOff x="7451321" y="2337023"/>
              <a:chExt cx="5538741" cy="3355221"/>
            </a:xfrm>
          </p:grpSpPr>
          <p:sp>
            <p:nvSpPr>
              <p:cNvPr id="61" name="TextBox 28">
                <a:extLst>
                  <a:ext uri="{FF2B5EF4-FFF2-40B4-BE49-F238E27FC236}">
                    <a16:creationId xmlns:a16="http://schemas.microsoft.com/office/drawing/2014/main" id="{91A468AF-8379-4FEA-A266-AD6C25076EE0}"/>
                  </a:ext>
                </a:extLst>
              </p:cNvPr>
              <p:cNvSpPr txBox="1"/>
              <p:nvPr/>
            </p:nvSpPr>
            <p:spPr>
              <a:xfrm>
                <a:off x="7451321" y="2461484"/>
                <a:ext cx="3086100" cy="32307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  <p:sp>
            <p:nvSpPr>
              <p:cNvPr id="59" name="TextBox 29">
                <a:extLst>
                  <a:ext uri="{FF2B5EF4-FFF2-40B4-BE49-F238E27FC236}">
                    <a16:creationId xmlns:a16="http://schemas.microsoft.com/office/drawing/2014/main" id="{BDA9681C-73F1-4F1B-9A8D-3F330F266431}"/>
                  </a:ext>
                </a:extLst>
              </p:cNvPr>
              <p:cNvSpPr txBox="1"/>
              <p:nvPr/>
            </p:nvSpPr>
            <p:spPr>
              <a:xfrm>
                <a:off x="7471552" y="2337023"/>
                <a:ext cx="5518510" cy="4414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u="none" strike="noStrike" dirty="0">
                    <a:solidFill>
                      <a:srgbClr val="804D3D"/>
                    </a:solidFill>
                    <a:effectLst/>
                    <a:latin typeface="Open Sans "/>
                    <a:ea typeface="Times New Roman" panose="02020603050405020304" pitchFamily="18" charset="0"/>
                  </a:rPr>
                  <a:t>2. Data Source</a:t>
                </a: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804D3D"/>
                    </a:solidFill>
                    <a:effectLst/>
                    <a:latin typeface="Open Sans "/>
                    <a:ea typeface="Times New Roman" panose="02020603050405020304" pitchFamily="18" charset="0"/>
                  </a:rPr>
                  <a:t>from Kishore </a:t>
                </a:r>
                <a:r>
                  <a:rPr lang="en-US" sz="2800" dirty="0" err="1">
                    <a:solidFill>
                      <a:srgbClr val="804D3D"/>
                    </a:solidFill>
                    <a:effectLst/>
                    <a:latin typeface="Open Sans "/>
                    <a:ea typeface="Times New Roman" panose="02020603050405020304" pitchFamily="18" charset="0"/>
                  </a:rPr>
                  <a:t>Alo</a:t>
                </a:r>
                <a:r>
                  <a:rPr lang="en-US" sz="2800" dirty="0">
                    <a:solidFill>
                      <a:srgbClr val="804D3D"/>
                    </a:solidFill>
                    <a:effectLst/>
                    <a:latin typeface="Open Sans 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804D3D"/>
                    </a:solidFill>
                    <a:effectLst/>
                    <a:latin typeface="Open Sans "/>
                    <a:ea typeface="Times New Roman" panose="02020603050405020304" pitchFamily="18" charset="0"/>
                  </a:rPr>
                  <a:t>facebook</a:t>
                </a:r>
                <a:r>
                  <a:rPr lang="en-US" sz="2800" dirty="0">
                    <a:solidFill>
                      <a:srgbClr val="804D3D"/>
                    </a:solidFill>
                    <a:effectLst/>
                    <a:latin typeface="Open Sans "/>
                    <a:ea typeface="Times New Roman" panose="02020603050405020304" pitchFamily="18" charset="0"/>
                  </a:rPr>
                  <a:t> group</a:t>
                </a:r>
                <a:endParaRPr lang="en-US" sz="6000" dirty="0">
                  <a:solidFill>
                    <a:srgbClr val="804D3D"/>
                  </a:solidFill>
                  <a:latin typeface="Open Sans 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C129ED6-8C2E-4C50-B870-2BA1AA7E6E0C}"/>
                </a:ext>
              </a:extLst>
            </p:cNvPr>
            <p:cNvGrpSpPr/>
            <p:nvPr/>
          </p:nvGrpSpPr>
          <p:grpSpPr>
            <a:xfrm>
              <a:off x="10044119" y="3553939"/>
              <a:ext cx="6877591" cy="1976753"/>
              <a:chOff x="7827689" y="7393065"/>
              <a:chExt cx="6315807" cy="1976753"/>
            </a:xfrm>
          </p:grpSpPr>
          <p:sp>
            <p:nvSpPr>
              <p:cNvPr id="64" name="Google Shape;492;p43">
                <a:extLst>
                  <a:ext uri="{FF2B5EF4-FFF2-40B4-BE49-F238E27FC236}">
                    <a16:creationId xmlns:a16="http://schemas.microsoft.com/office/drawing/2014/main" id="{A3494192-A71A-4CE1-95D8-0561AB1799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7689" y="8089153"/>
                <a:ext cx="6315807" cy="1280665"/>
              </a:xfrm>
              <a:prstGeom prst="rect">
                <a:avLst/>
              </a:prstGeom>
            </p:spPr>
            <p:txBody>
              <a:bodyPr spcFirstLastPara="1" vert="horz" wrap="square" lIns="182850" tIns="182850" rIns="182850" bIns="182850" rtlCol="0" anchor="t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B785D"/>
                    </a:solidFill>
                    <a:effectLst/>
                    <a:latin typeface="Open Sans "/>
                    <a:ea typeface="Times New Roman" panose="02020603050405020304" pitchFamily="18" charset="0"/>
                  </a:rPr>
                  <a:t>Microsoft Excel </a:t>
                </a:r>
              </a:p>
              <a:p>
                <a:r>
                  <a:rPr lang="en-US" sz="2400" dirty="0">
                    <a:solidFill>
                      <a:srgbClr val="CB785D"/>
                    </a:solidFill>
                    <a:effectLst/>
                    <a:latin typeface="Open Sans "/>
                    <a:ea typeface="Times New Roman" panose="02020603050405020304" pitchFamily="18" charset="0"/>
                  </a:rPr>
                  <a:t>SPSS 25 version </a:t>
                </a:r>
                <a:endParaRPr lang="en-US" sz="2400" dirty="0">
                  <a:solidFill>
                    <a:srgbClr val="CB785D"/>
                  </a:solidFill>
                  <a:latin typeface="Open Sans "/>
                  <a:ea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804D3D"/>
                    </a:solidFill>
                    <a:effectLst/>
                    <a:latin typeface="Open Sans "/>
                    <a:ea typeface="Times New Roman" panose="02020603050405020304" pitchFamily="18" charset="0"/>
                  </a:rPr>
                  <a:t>P-values lower than 0.05 </a:t>
                </a:r>
                <a:endParaRPr lang="en-US" sz="4000" dirty="0">
                  <a:solidFill>
                    <a:srgbClr val="804D3D"/>
                  </a:solidFill>
                  <a:latin typeface="Open Sans "/>
                </a:endParaRPr>
              </a:p>
            </p:txBody>
          </p:sp>
          <p:sp>
            <p:nvSpPr>
              <p:cNvPr id="68" name="Google Shape;496;p43">
                <a:extLst>
                  <a:ext uri="{FF2B5EF4-FFF2-40B4-BE49-F238E27FC236}">
                    <a16:creationId xmlns:a16="http://schemas.microsoft.com/office/drawing/2014/main" id="{44D5BD2E-D1A7-43E2-840C-4A757B7AAC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8123" y="7393065"/>
                <a:ext cx="4740944" cy="885000"/>
              </a:xfrm>
              <a:custGeom>
                <a:avLst/>
                <a:gdLst>
                  <a:gd name="connsiteX0" fmla="*/ 0 w 4740944"/>
                  <a:gd name="connsiteY0" fmla="*/ 0 h 885000"/>
                  <a:gd name="connsiteX1" fmla="*/ 592618 w 4740944"/>
                  <a:gd name="connsiteY1" fmla="*/ 0 h 885000"/>
                  <a:gd name="connsiteX2" fmla="*/ 1137827 w 4740944"/>
                  <a:gd name="connsiteY2" fmla="*/ 0 h 885000"/>
                  <a:gd name="connsiteX3" fmla="*/ 1825263 w 4740944"/>
                  <a:gd name="connsiteY3" fmla="*/ 0 h 885000"/>
                  <a:gd name="connsiteX4" fmla="*/ 2323063 w 4740944"/>
                  <a:gd name="connsiteY4" fmla="*/ 0 h 885000"/>
                  <a:gd name="connsiteX5" fmla="*/ 2963090 w 4740944"/>
                  <a:gd name="connsiteY5" fmla="*/ 0 h 885000"/>
                  <a:gd name="connsiteX6" fmla="*/ 3603117 w 4740944"/>
                  <a:gd name="connsiteY6" fmla="*/ 0 h 885000"/>
                  <a:gd name="connsiteX7" fmla="*/ 4195735 w 4740944"/>
                  <a:gd name="connsiteY7" fmla="*/ 0 h 885000"/>
                  <a:gd name="connsiteX8" fmla="*/ 4740944 w 4740944"/>
                  <a:gd name="connsiteY8" fmla="*/ 0 h 885000"/>
                  <a:gd name="connsiteX9" fmla="*/ 4740944 w 4740944"/>
                  <a:gd name="connsiteY9" fmla="*/ 433650 h 885000"/>
                  <a:gd name="connsiteX10" fmla="*/ 4740944 w 4740944"/>
                  <a:gd name="connsiteY10" fmla="*/ 885000 h 885000"/>
                  <a:gd name="connsiteX11" fmla="*/ 4243145 w 4740944"/>
                  <a:gd name="connsiteY11" fmla="*/ 885000 h 885000"/>
                  <a:gd name="connsiteX12" fmla="*/ 3650527 w 4740944"/>
                  <a:gd name="connsiteY12" fmla="*/ 885000 h 885000"/>
                  <a:gd name="connsiteX13" fmla="*/ 2963090 w 4740944"/>
                  <a:gd name="connsiteY13" fmla="*/ 885000 h 885000"/>
                  <a:gd name="connsiteX14" fmla="*/ 2323063 w 4740944"/>
                  <a:gd name="connsiteY14" fmla="*/ 885000 h 885000"/>
                  <a:gd name="connsiteX15" fmla="*/ 1683035 w 4740944"/>
                  <a:gd name="connsiteY15" fmla="*/ 885000 h 885000"/>
                  <a:gd name="connsiteX16" fmla="*/ 1137827 w 4740944"/>
                  <a:gd name="connsiteY16" fmla="*/ 885000 h 885000"/>
                  <a:gd name="connsiteX17" fmla="*/ 545209 w 4740944"/>
                  <a:gd name="connsiteY17" fmla="*/ 885000 h 885000"/>
                  <a:gd name="connsiteX18" fmla="*/ 0 w 4740944"/>
                  <a:gd name="connsiteY18" fmla="*/ 885000 h 885000"/>
                  <a:gd name="connsiteX19" fmla="*/ 0 w 4740944"/>
                  <a:gd name="connsiteY19" fmla="*/ 442500 h 885000"/>
                  <a:gd name="connsiteX20" fmla="*/ 0 w 4740944"/>
                  <a:gd name="connsiteY20" fmla="*/ 0 h 88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740944" h="885000" fill="none" extrusionOk="0">
                    <a:moveTo>
                      <a:pt x="0" y="0"/>
                    </a:moveTo>
                    <a:cubicBezTo>
                      <a:pt x="135204" y="-46359"/>
                      <a:pt x="303100" y="57639"/>
                      <a:pt x="592618" y="0"/>
                    </a:cubicBezTo>
                    <a:cubicBezTo>
                      <a:pt x="882136" y="-57639"/>
                      <a:pt x="953655" y="1268"/>
                      <a:pt x="1137827" y="0"/>
                    </a:cubicBezTo>
                    <a:cubicBezTo>
                      <a:pt x="1321999" y="-1268"/>
                      <a:pt x="1657193" y="15422"/>
                      <a:pt x="1825263" y="0"/>
                    </a:cubicBezTo>
                    <a:cubicBezTo>
                      <a:pt x="1993333" y="-15422"/>
                      <a:pt x="2162119" y="21153"/>
                      <a:pt x="2323063" y="0"/>
                    </a:cubicBezTo>
                    <a:cubicBezTo>
                      <a:pt x="2484007" y="-21153"/>
                      <a:pt x="2819608" y="74288"/>
                      <a:pt x="2963090" y="0"/>
                    </a:cubicBezTo>
                    <a:cubicBezTo>
                      <a:pt x="3106572" y="-74288"/>
                      <a:pt x="3445938" y="14378"/>
                      <a:pt x="3603117" y="0"/>
                    </a:cubicBezTo>
                    <a:cubicBezTo>
                      <a:pt x="3760296" y="-14378"/>
                      <a:pt x="4004613" y="22626"/>
                      <a:pt x="4195735" y="0"/>
                    </a:cubicBezTo>
                    <a:cubicBezTo>
                      <a:pt x="4386857" y="-22626"/>
                      <a:pt x="4601762" y="7483"/>
                      <a:pt x="4740944" y="0"/>
                    </a:cubicBezTo>
                    <a:cubicBezTo>
                      <a:pt x="4741803" y="147634"/>
                      <a:pt x="4696402" y="250063"/>
                      <a:pt x="4740944" y="433650"/>
                    </a:cubicBezTo>
                    <a:cubicBezTo>
                      <a:pt x="4785486" y="617237"/>
                      <a:pt x="4706281" y="760858"/>
                      <a:pt x="4740944" y="885000"/>
                    </a:cubicBezTo>
                    <a:cubicBezTo>
                      <a:pt x="4518286" y="928576"/>
                      <a:pt x="4401171" y="857895"/>
                      <a:pt x="4243145" y="885000"/>
                    </a:cubicBezTo>
                    <a:cubicBezTo>
                      <a:pt x="4085119" y="912105"/>
                      <a:pt x="3861527" y="881500"/>
                      <a:pt x="3650527" y="885000"/>
                    </a:cubicBezTo>
                    <a:cubicBezTo>
                      <a:pt x="3439527" y="888500"/>
                      <a:pt x="3194688" y="805798"/>
                      <a:pt x="2963090" y="885000"/>
                    </a:cubicBezTo>
                    <a:cubicBezTo>
                      <a:pt x="2731492" y="964202"/>
                      <a:pt x="2476562" y="877988"/>
                      <a:pt x="2323063" y="885000"/>
                    </a:cubicBezTo>
                    <a:cubicBezTo>
                      <a:pt x="2169564" y="892012"/>
                      <a:pt x="1904126" y="870018"/>
                      <a:pt x="1683035" y="885000"/>
                    </a:cubicBezTo>
                    <a:cubicBezTo>
                      <a:pt x="1461944" y="899982"/>
                      <a:pt x="1302077" y="820550"/>
                      <a:pt x="1137827" y="885000"/>
                    </a:cubicBezTo>
                    <a:cubicBezTo>
                      <a:pt x="973577" y="949450"/>
                      <a:pt x="688901" y="840043"/>
                      <a:pt x="545209" y="885000"/>
                    </a:cubicBezTo>
                    <a:cubicBezTo>
                      <a:pt x="401517" y="929957"/>
                      <a:pt x="215854" y="867213"/>
                      <a:pt x="0" y="885000"/>
                    </a:cubicBezTo>
                    <a:cubicBezTo>
                      <a:pt x="-6960" y="664469"/>
                      <a:pt x="19513" y="540117"/>
                      <a:pt x="0" y="442500"/>
                    </a:cubicBezTo>
                    <a:cubicBezTo>
                      <a:pt x="-19513" y="344883"/>
                      <a:pt x="26337" y="158248"/>
                      <a:pt x="0" y="0"/>
                    </a:cubicBezTo>
                    <a:close/>
                  </a:path>
                  <a:path w="4740944" h="885000" stroke="0" extrusionOk="0">
                    <a:moveTo>
                      <a:pt x="0" y="0"/>
                    </a:moveTo>
                    <a:cubicBezTo>
                      <a:pt x="120215" y="-55025"/>
                      <a:pt x="468343" y="25067"/>
                      <a:pt x="592618" y="0"/>
                    </a:cubicBezTo>
                    <a:cubicBezTo>
                      <a:pt x="716893" y="-25067"/>
                      <a:pt x="974198" y="35322"/>
                      <a:pt x="1090417" y="0"/>
                    </a:cubicBezTo>
                    <a:cubicBezTo>
                      <a:pt x="1206636" y="-35322"/>
                      <a:pt x="1416597" y="31952"/>
                      <a:pt x="1635626" y="0"/>
                    </a:cubicBezTo>
                    <a:cubicBezTo>
                      <a:pt x="1854655" y="-31952"/>
                      <a:pt x="2075834" y="78088"/>
                      <a:pt x="2323063" y="0"/>
                    </a:cubicBezTo>
                    <a:cubicBezTo>
                      <a:pt x="2570292" y="-78088"/>
                      <a:pt x="2607623" y="9938"/>
                      <a:pt x="2868271" y="0"/>
                    </a:cubicBezTo>
                    <a:cubicBezTo>
                      <a:pt x="3128919" y="-9938"/>
                      <a:pt x="3298805" y="2972"/>
                      <a:pt x="3460889" y="0"/>
                    </a:cubicBezTo>
                    <a:cubicBezTo>
                      <a:pt x="3622973" y="-2972"/>
                      <a:pt x="3877375" y="47502"/>
                      <a:pt x="4006098" y="0"/>
                    </a:cubicBezTo>
                    <a:cubicBezTo>
                      <a:pt x="4134821" y="-47502"/>
                      <a:pt x="4416836" y="52732"/>
                      <a:pt x="4740944" y="0"/>
                    </a:cubicBezTo>
                    <a:cubicBezTo>
                      <a:pt x="4770593" y="218792"/>
                      <a:pt x="4706193" y="227048"/>
                      <a:pt x="4740944" y="442500"/>
                    </a:cubicBezTo>
                    <a:cubicBezTo>
                      <a:pt x="4775695" y="657952"/>
                      <a:pt x="4725657" y="707818"/>
                      <a:pt x="4740944" y="885000"/>
                    </a:cubicBezTo>
                    <a:cubicBezTo>
                      <a:pt x="4610651" y="893866"/>
                      <a:pt x="4450493" y="863624"/>
                      <a:pt x="4243145" y="885000"/>
                    </a:cubicBezTo>
                    <a:cubicBezTo>
                      <a:pt x="4035797" y="906376"/>
                      <a:pt x="3866936" y="872610"/>
                      <a:pt x="3555708" y="885000"/>
                    </a:cubicBezTo>
                    <a:cubicBezTo>
                      <a:pt x="3244480" y="897390"/>
                      <a:pt x="3061192" y="828199"/>
                      <a:pt x="2868271" y="885000"/>
                    </a:cubicBezTo>
                    <a:cubicBezTo>
                      <a:pt x="2675350" y="941801"/>
                      <a:pt x="2427554" y="880963"/>
                      <a:pt x="2180834" y="885000"/>
                    </a:cubicBezTo>
                    <a:cubicBezTo>
                      <a:pt x="1934114" y="889037"/>
                      <a:pt x="1790793" y="829741"/>
                      <a:pt x="1540807" y="885000"/>
                    </a:cubicBezTo>
                    <a:cubicBezTo>
                      <a:pt x="1290821" y="940259"/>
                      <a:pt x="1189355" y="881845"/>
                      <a:pt x="1090417" y="885000"/>
                    </a:cubicBezTo>
                    <a:cubicBezTo>
                      <a:pt x="991479" y="888155"/>
                      <a:pt x="232943" y="784071"/>
                      <a:pt x="0" y="885000"/>
                    </a:cubicBezTo>
                    <a:cubicBezTo>
                      <a:pt x="-24739" y="784617"/>
                      <a:pt x="27864" y="542826"/>
                      <a:pt x="0" y="433650"/>
                    </a:cubicBezTo>
                    <a:cubicBezTo>
                      <a:pt x="-27864" y="324474"/>
                      <a:pt x="27329" y="183801"/>
                      <a:pt x="0" y="0"/>
                    </a:cubicBezTo>
                    <a:close/>
                  </a:path>
                </a:pathLst>
              </a:custGeom>
              <a:ln w="47625">
                <a:solidFill>
                  <a:srgbClr val="CB785D"/>
                </a:solidFill>
                <a:extLst>
                  <a:ext uri="{C807C97D-BFC1-408E-A445-0C87EB9F89A2}">
                    <ask:lineSketchStyleProps xmlns:ask="http://schemas.microsoft.com/office/drawing/2018/sketchyshapes" sd="161725608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182850" tIns="182850" rIns="182850" bIns="182850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600" b="1" dirty="0">
                    <a:solidFill>
                      <a:srgbClr val="804D3D"/>
                    </a:solidFill>
                  </a:rPr>
                  <a:t>5. Analysis Plan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6650FF7-821B-4A91-804E-B02687B7A85D}"/>
                </a:ext>
              </a:extLst>
            </p:cNvPr>
            <p:cNvSpPr txBox="1"/>
            <p:nvPr/>
          </p:nvSpPr>
          <p:spPr>
            <a:xfrm>
              <a:off x="-569671" y="6728652"/>
              <a:ext cx="9283700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804D3D"/>
                  </a:solidFill>
                  <a:latin typeface="Open Sans "/>
                  <a:ea typeface="Times New Roman" panose="02020603050405020304" pitchFamily="18" charset="0"/>
                </a:rPr>
                <a:t>3. Population &amp; Sample</a:t>
              </a:r>
              <a:endParaRPr lang="en-US" sz="3600" b="1" u="none" strike="noStrike" dirty="0">
                <a:solidFill>
                  <a:srgbClr val="804D3D"/>
                </a:solidFill>
                <a:effectLst/>
                <a:latin typeface="Open Sans "/>
                <a:ea typeface="Times New Roman" panose="02020603050405020304" pitchFamily="18" charset="0"/>
              </a:endParaRPr>
            </a:p>
            <a:p>
              <a:pPr marL="0" indent="0">
                <a:buNone/>
              </a:pPr>
              <a:r>
                <a:rPr lang="en-US" sz="2800" dirty="0">
                  <a:solidFill>
                    <a:srgbClr val="CB785D"/>
                  </a:solidFill>
                  <a:effectLst/>
                  <a:latin typeface="Open Sans "/>
                  <a:ea typeface="Times New Roman" panose="02020603050405020304" pitchFamily="18" charset="0"/>
                </a:rPr>
                <a:t>                    </a:t>
              </a:r>
            </a:p>
            <a:p>
              <a:pPr marL="0" indent="0">
                <a:buNone/>
              </a:pPr>
              <a:r>
                <a:rPr lang="en-US" sz="2800" dirty="0">
                  <a:solidFill>
                    <a:srgbClr val="CB785D"/>
                  </a:solidFill>
                  <a:latin typeface="Open Sans "/>
                  <a:ea typeface="Times New Roman" panose="02020603050405020304" pitchFamily="18" charset="0"/>
                </a:rPr>
                <a:t>                    </a:t>
              </a:r>
              <a:r>
                <a:rPr lang="en-US" sz="2800" dirty="0">
                  <a:solidFill>
                    <a:srgbClr val="CB785D"/>
                  </a:solidFill>
                  <a:effectLst/>
                  <a:latin typeface="Open Sans "/>
                  <a:ea typeface="Times New Roman" panose="02020603050405020304" pitchFamily="18" charset="0"/>
                </a:rPr>
                <a:t> Young adult and adolescent aged from </a:t>
              </a:r>
            </a:p>
            <a:p>
              <a:pPr marL="0" indent="0">
                <a:buNone/>
              </a:pPr>
              <a:r>
                <a:rPr lang="en-US" sz="2800" b="1" dirty="0">
                  <a:solidFill>
                    <a:srgbClr val="CB785D"/>
                  </a:solidFill>
                  <a:latin typeface="Open Sans "/>
                  <a:ea typeface="Times New Roman" panose="02020603050405020304" pitchFamily="18" charset="0"/>
                </a:rPr>
                <a:t>                     </a:t>
              </a:r>
              <a:r>
                <a:rPr lang="en-US" sz="2800" b="1" dirty="0">
                  <a:solidFill>
                    <a:srgbClr val="CB785D"/>
                  </a:solidFill>
                  <a:effectLst/>
                  <a:latin typeface="Open Sans "/>
                  <a:ea typeface="Times New Roman" panose="02020603050405020304" pitchFamily="18" charset="0"/>
                </a:rPr>
                <a:t>16-30</a:t>
              </a:r>
              <a:r>
                <a:rPr lang="en-US" sz="2800" dirty="0">
                  <a:solidFill>
                    <a:srgbClr val="CB785D"/>
                  </a:solidFill>
                  <a:effectLst/>
                  <a:latin typeface="Open Sans "/>
                  <a:ea typeface="Times New Roman" panose="02020603050405020304" pitchFamily="18" charset="0"/>
                </a:rPr>
                <a:t> years </a:t>
              </a:r>
              <a:endParaRPr lang="en-US" sz="4400" dirty="0">
                <a:solidFill>
                  <a:srgbClr val="CB785D"/>
                </a:solidFill>
                <a:latin typeface="Open Sans 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FC17E39-1831-483A-97C5-CDDEB24A3E6D}"/>
                </a:ext>
              </a:extLst>
            </p:cNvPr>
            <p:cNvGrpSpPr/>
            <p:nvPr/>
          </p:nvGrpSpPr>
          <p:grpSpPr>
            <a:xfrm rot="16200000">
              <a:off x="8352318" y="5045875"/>
              <a:ext cx="2891029" cy="3411670"/>
              <a:chOff x="8409124" y="3185466"/>
              <a:chExt cx="2126087" cy="1967404"/>
            </a:xfrm>
          </p:grpSpPr>
          <p:grpSp>
            <p:nvGrpSpPr>
              <p:cNvPr id="77" name="Group 29">
                <a:extLst>
                  <a:ext uri="{FF2B5EF4-FFF2-40B4-BE49-F238E27FC236}">
                    <a16:creationId xmlns:a16="http://schemas.microsoft.com/office/drawing/2014/main" id="{CCE07967-5608-4832-8B45-A33ADD30499E}"/>
                  </a:ext>
                </a:extLst>
              </p:cNvPr>
              <p:cNvGrpSpPr/>
              <p:nvPr/>
            </p:nvGrpSpPr>
            <p:grpSpPr>
              <a:xfrm>
                <a:off x="8409124" y="3185466"/>
                <a:ext cx="2126087" cy="1967404"/>
                <a:chOff x="0" y="-47725"/>
                <a:chExt cx="812800" cy="860525"/>
              </a:xfrm>
            </p:grpSpPr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5D03583C-542E-437C-8252-E444F59BA8E5}"/>
                    </a:ext>
                  </a:extLst>
                </p:cNvPr>
                <p:cNvSpPr/>
                <p:nvPr/>
              </p:nvSpPr>
              <p:spPr>
                <a:xfrm>
                  <a:off x="89732" y="-47725"/>
                  <a:ext cx="280942" cy="27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42" h="270612">
                      <a:moveTo>
                        <a:pt x="135306" y="0"/>
                      </a:moveTo>
                      <a:lnTo>
                        <a:pt x="145635" y="0"/>
                      </a:lnTo>
                      <a:cubicBezTo>
                        <a:pt x="181521" y="0"/>
                        <a:pt x="215936" y="14255"/>
                        <a:pt x="241311" y="39630"/>
                      </a:cubicBezTo>
                      <a:cubicBezTo>
                        <a:pt x="266686" y="65005"/>
                        <a:pt x="280942" y="99421"/>
                        <a:pt x="280942" y="135306"/>
                      </a:cubicBezTo>
                      <a:lnTo>
                        <a:pt x="280942" y="135306"/>
                      </a:lnTo>
                      <a:cubicBezTo>
                        <a:pt x="280942" y="171192"/>
                        <a:pt x="266686" y="205607"/>
                        <a:pt x="241311" y="230982"/>
                      </a:cubicBezTo>
                      <a:cubicBezTo>
                        <a:pt x="215936" y="256357"/>
                        <a:pt x="181521" y="270612"/>
                        <a:pt x="145635" y="270612"/>
                      </a:cubicBezTo>
                      <a:lnTo>
                        <a:pt x="135306" y="270612"/>
                      </a:lnTo>
                      <a:cubicBezTo>
                        <a:pt x="99421" y="270612"/>
                        <a:pt x="65005" y="256357"/>
                        <a:pt x="39630" y="230982"/>
                      </a:cubicBezTo>
                      <a:cubicBezTo>
                        <a:pt x="14255" y="205607"/>
                        <a:pt x="0" y="171192"/>
                        <a:pt x="0" y="135306"/>
                      </a:cubicBezTo>
                      <a:lnTo>
                        <a:pt x="0" y="135306"/>
                      </a:lnTo>
                      <a:cubicBezTo>
                        <a:pt x="0" y="99421"/>
                        <a:pt x="14255" y="65005"/>
                        <a:pt x="39630" y="39630"/>
                      </a:cubicBezTo>
                      <a:cubicBezTo>
                        <a:pt x="65005" y="14255"/>
                        <a:pt x="99421" y="0"/>
                        <a:pt x="135306" y="0"/>
                      </a:cubicBezTo>
                      <a:close/>
                    </a:path>
                  </a:pathLst>
                </a:custGeom>
                <a:solidFill>
                  <a:srgbClr val="FF8C67"/>
                </a:solidFill>
              </p:spPr>
            </p:sp>
            <p:sp>
              <p:nvSpPr>
                <p:cNvPr id="80" name="TextBox 31">
                  <a:extLst>
                    <a:ext uri="{FF2B5EF4-FFF2-40B4-BE49-F238E27FC236}">
                      <a16:creationId xmlns:a16="http://schemas.microsoft.com/office/drawing/2014/main" id="{337945A6-00B6-4B54-9F68-DA87E444DBA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 sz="1600"/>
                </a:p>
              </p:txBody>
            </p:sp>
          </p:grpSp>
          <p:sp>
            <p:nvSpPr>
              <p:cNvPr id="78" name="Freeform 32">
                <a:extLst>
                  <a:ext uri="{FF2B5EF4-FFF2-40B4-BE49-F238E27FC236}">
                    <a16:creationId xmlns:a16="http://schemas.microsoft.com/office/drawing/2014/main" id="{89F56862-E43F-43EB-B360-13CE06E8CC03}"/>
                  </a:ext>
                </a:extLst>
              </p:cNvPr>
              <p:cNvSpPr/>
              <p:nvPr/>
            </p:nvSpPr>
            <p:spPr>
              <a:xfrm>
                <a:off x="8799632" y="3376335"/>
                <a:ext cx="409666" cy="223302"/>
              </a:xfrm>
              <a:custGeom>
                <a:avLst/>
                <a:gdLst/>
                <a:ahLst/>
                <a:cxnLst/>
                <a:rect l="l" t="t" r="r" b="b"/>
                <a:pathLst>
                  <a:path w="594645" h="370842">
                    <a:moveTo>
                      <a:pt x="0" y="0"/>
                    </a:moveTo>
                    <a:lnTo>
                      <a:pt x="594645" y="0"/>
                    </a:lnTo>
                    <a:lnTo>
                      <a:pt x="594645" y="370842"/>
                    </a:lnTo>
                    <a:lnTo>
                      <a:pt x="0" y="3708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A50C77F-DF54-47C4-B5D1-73B5F2F60AC0}"/>
                </a:ext>
              </a:extLst>
            </p:cNvPr>
            <p:cNvGrpSpPr/>
            <p:nvPr/>
          </p:nvGrpSpPr>
          <p:grpSpPr>
            <a:xfrm>
              <a:off x="1184595" y="989858"/>
              <a:ext cx="12154888" cy="8586871"/>
              <a:chOff x="609055" y="1212102"/>
              <a:chExt cx="12154888" cy="8586871"/>
            </a:xfrm>
          </p:grpSpPr>
          <p:sp>
            <p:nvSpPr>
              <p:cNvPr id="31" name="TextBox 31"/>
              <p:cNvSpPr txBox="1"/>
              <p:nvPr/>
            </p:nvSpPr>
            <p:spPr>
              <a:xfrm>
                <a:off x="2278170" y="3752527"/>
                <a:ext cx="2116277" cy="18952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160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1586C16-4321-4611-9448-39F591A336CE}"/>
                  </a:ext>
                </a:extLst>
              </p:cNvPr>
              <p:cNvGrpSpPr/>
              <p:nvPr/>
            </p:nvGrpSpPr>
            <p:grpSpPr>
              <a:xfrm>
                <a:off x="799897" y="1212102"/>
                <a:ext cx="5829765" cy="8079101"/>
                <a:chOff x="7252698" y="2040034"/>
                <a:chExt cx="5829765" cy="3652210"/>
              </a:xfrm>
            </p:grpSpPr>
            <p:sp>
              <p:nvSpPr>
                <p:cNvPr id="54" name="TextBox 28">
                  <a:extLst>
                    <a:ext uri="{FF2B5EF4-FFF2-40B4-BE49-F238E27FC236}">
                      <a16:creationId xmlns:a16="http://schemas.microsoft.com/office/drawing/2014/main" id="{7A49D3DE-62B5-4739-B724-15F0C929DBEB}"/>
                    </a:ext>
                  </a:extLst>
                </p:cNvPr>
                <p:cNvSpPr txBox="1"/>
                <p:nvPr/>
              </p:nvSpPr>
              <p:spPr>
                <a:xfrm>
                  <a:off x="7451321" y="2461484"/>
                  <a:ext cx="3086100" cy="323076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  <p:sp>
              <p:nvSpPr>
                <p:cNvPr id="55" name="TextBox 29">
                  <a:extLst>
                    <a:ext uri="{FF2B5EF4-FFF2-40B4-BE49-F238E27FC236}">
                      <a16:creationId xmlns:a16="http://schemas.microsoft.com/office/drawing/2014/main" id="{A6C6ED37-618E-4684-A10F-AF6609C5C6EE}"/>
                    </a:ext>
                  </a:extLst>
                </p:cNvPr>
                <p:cNvSpPr txBox="1"/>
                <p:nvPr/>
              </p:nvSpPr>
              <p:spPr>
                <a:xfrm>
                  <a:off x="7252698" y="2040034"/>
                  <a:ext cx="5829765" cy="594965"/>
                </a:xfrm>
                <a:prstGeom prst="rect">
                  <a:avLst/>
                </a:prstGeom>
                <a:solidFill>
                  <a:srgbClr val="FFEEEA"/>
                </a:solidFill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514350" marR="0" lvl="0" indent="-51435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AutoNum type="arabicPeriod"/>
                  </a:pPr>
                  <a:r>
                    <a:rPr lang="en-US" sz="3200" b="1" u="none" strike="noStrike" dirty="0">
                      <a:solidFill>
                        <a:srgbClr val="804D3D"/>
                      </a:solidFill>
                      <a:effectLst/>
                      <a:latin typeface="Open Sans "/>
                      <a:ea typeface="Times New Roman" panose="02020603050405020304" pitchFamily="18" charset="0"/>
                    </a:rPr>
                    <a:t>Study Design</a:t>
                  </a:r>
                </a:p>
                <a:p>
                  <a:pPr marR="0" lvl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dirty="0">
                      <a:solidFill>
                        <a:srgbClr val="CB785D"/>
                      </a:solidFill>
                      <a:effectLst/>
                      <a:latin typeface="Open Sans "/>
                      <a:ea typeface="Times New Roman" panose="02020603050405020304" pitchFamily="18" charset="0"/>
                    </a:rPr>
                    <a:t>Descriptive cross sectional study</a:t>
                  </a:r>
                  <a:endParaRPr lang="en-US" sz="4400" dirty="0">
                    <a:solidFill>
                      <a:srgbClr val="CB785D"/>
                    </a:solidFill>
                    <a:latin typeface="Open Sans "/>
                  </a:endParaRPr>
                </a:p>
              </p:txBody>
            </p:sp>
          </p:grpSp>
          <p:sp>
            <p:nvSpPr>
              <p:cNvPr id="63" name="Google Shape;489;p43">
                <a:extLst>
                  <a:ext uri="{FF2B5EF4-FFF2-40B4-BE49-F238E27FC236}">
                    <a16:creationId xmlns:a16="http://schemas.microsoft.com/office/drawing/2014/main" id="{1CE05A5F-A799-422B-B36B-F14AB01253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055" y="7101028"/>
                <a:ext cx="5599766" cy="828736"/>
              </a:xfrm>
              <a:custGeom>
                <a:avLst/>
                <a:gdLst>
                  <a:gd name="connsiteX0" fmla="*/ 0 w 5599766"/>
                  <a:gd name="connsiteY0" fmla="*/ 0 h 828736"/>
                  <a:gd name="connsiteX1" fmla="*/ 615974 w 5599766"/>
                  <a:gd name="connsiteY1" fmla="*/ 0 h 828736"/>
                  <a:gd name="connsiteX2" fmla="*/ 1287946 w 5599766"/>
                  <a:gd name="connsiteY2" fmla="*/ 0 h 828736"/>
                  <a:gd name="connsiteX3" fmla="*/ 1791925 w 5599766"/>
                  <a:gd name="connsiteY3" fmla="*/ 0 h 828736"/>
                  <a:gd name="connsiteX4" fmla="*/ 2407899 w 5599766"/>
                  <a:gd name="connsiteY4" fmla="*/ 0 h 828736"/>
                  <a:gd name="connsiteX5" fmla="*/ 2799883 w 5599766"/>
                  <a:gd name="connsiteY5" fmla="*/ 0 h 828736"/>
                  <a:gd name="connsiteX6" fmla="*/ 3471855 w 5599766"/>
                  <a:gd name="connsiteY6" fmla="*/ 0 h 828736"/>
                  <a:gd name="connsiteX7" fmla="*/ 4031832 w 5599766"/>
                  <a:gd name="connsiteY7" fmla="*/ 0 h 828736"/>
                  <a:gd name="connsiteX8" fmla="*/ 4535810 w 5599766"/>
                  <a:gd name="connsiteY8" fmla="*/ 0 h 828736"/>
                  <a:gd name="connsiteX9" fmla="*/ 5599766 w 5599766"/>
                  <a:gd name="connsiteY9" fmla="*/ 0 h 828736"/>
                  <a:gd name="connsiteX10" fmla="*/ 5599766 w 5599766"/>
                  <a:gd name="connsiteY10" fmla="*/ 389506 h 828736"/>
                  <a:gd name="connsiteX11" fmla="*/ 5599766 w 5599766"/>
                  <a:gd name="connsiteY11" fmla="*/ 828736 h 828736"/>
                  <a:gd name="connsiteX12" fmla="*/ 4983792 w 5599766"/>
                  <a:gd name="connsiteY12" fmla="*/ 828736 h 828736"/>
                  <a:gd name="connsiteX13" fmla="*/ 4311820 w 5599766"/>
                  <a:gd name="connsiteY13" fmla="*/ 828736 h 828736"/>
                  <a:gd name="connsiteX14" fmla="*/ 3919836 w 5599766"/>
                  <a:gd name="connsiteY14" fmla="*/ 828736 h 828736"/>
                  <a:gd name="connsiteX15" fmla="*/ 3527853 w 5599766"/>
                  <a:gd name="connsiteY15" fmla="*/ 828736 h 828736"/>
                  <a:gd name="connsiteX16" fmla="*/ 3135869 w 5599766"/>
                  <a:gd name="connsiteY16" fmla="*/ 828736 h 828736"/>
                  <a:gd name="connsiteX17" fmla="*/ 2519895 w 5599766"/>
                  <a:gd name="connsiteY17" fmla="*/ 828736 h 828736"/>
                  <a:gd name="connsiteX18" fmla="*/ 2127911 w 5599766"/>
                  <a:gd name="connsiteY18" fmla="*/ 828736 h 828736"/>
                  <a:gd name="connsiteX19" fmla="*/ 1735927 w 5599766"/>
                  <a:gd name="connsiteY19" fmla="*/ 828736 h 828736"/>
                  <a:gd name="connsiteX20" fmla="*/ 1343944 w 5599766"/>
                  <a:gd name="connsiteY20" fmla="*/ 828736 h 828736"/>
                  <a:gd name="connsiteX21" fmla="*/ 839965 w 5599766"/>
                  <a:gd name="connsiteY21" fmla="*/ 828736 h 828736"/>
                  <a:gd name="connsiteX22" fmla="*/ 0 w 5599766"/>
                  <a:gd name="connsiteY22" fmla="*/ 828736 h 828736"/>
                  <a:gd name="connsiteX23" fmla="*/ 0 w 5599766"/>
                  <a:gd name="connsiteY23" fmla="*/ 414368 h 828736"/>
                  <a:gd name="connsiteX24" fmla="*/ 0 w 5599766"/>
                  <a:gd name="connsiteY24" fmla="*/ 0 h 82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599766" h="828736" fill="none" extrusionOk="0">
                    <a:moveTo>
                      <a:pt x="0" y="0"/>
                    </a:moveTo>
                    <a:cubicBezTo>
                      <a:pt x="173962" y="-70774"/>
                      <a:pt x="478018" y="33554"/>
                      <a:pt x="615974" y="0"/>
                    </a:cubicBezTo>
                    <a:cubicBezTo>
                      <a:pt x="753930" y="-33554"/>
                      <a:pt x="987920" y="28394"/>
                      <a:pt x="1287946" y="0"/>
                    </a:cubicBezTo>
                    <a:cubicBezTo>
                      <a:pt x="1587972" y="-28394"/>
                      <a:pt x="1600321" y="36149"/>
                      <a:pt x="1791925" y="0"/>
                    </a:cubicBezTo>
                    <a:cubicBezTo>
                      <a:pt x="1983529" y="-36149"/>
                      <a:pt x="2125405" y="56455"/>
                      <a:pt x="2407899" y="0"/>
                    </a:cubicBezTo>
                    <a:cubicBezTo>
                      <a:pt x="2690393" y="-56455"/>
                      <a:pt x="2623682" y="21558"/>
                      <a:pt x="2799883" y="0"/>
                    </a:cubicBezTo>
                    <a:cubicBezTo>
                      <a:pt x="2976084" y="-21558"/>
                      <a:pt x="3216269" y="55844"/>
                      <a:pt x="3471855" y="0"/>
                    </a:cubicBezTo>
                    <a:cubicBezTo>
                      <a:pt x="3727441" y="-55844"/>
                      <a:pt x="3898489" y="52319"/>
                      <a:pt x="4031832" y="0"/>
                    </a:cubicBezTo>
                    <a:cubicBezTo>
                      <a:pt x="4165175" y="-52319"/>
                      <a:pt x="4332486" y="46663"/>
                      <a:pt x="4535810" y="0"/>
                    </a:cubicBezTo>
                    <a:cubicBezTo>
                      <a:pt x="4739134" y="-46663"/>
                      <a:pt x="5290088" y="61280"/>
                      <a:pt x="5599766" y="0"/>
                    </a:cubicBezTo>
                    <a:cubicBezTo>
                      <a:pt x="5604112" y="129154"/>
                      <a:pt x="5594404" y="229926"/>
                      <a:pt x="5599766" y="389506"/>
                    </a:cubicBezTo>
                    <a:cubicBezTo>
                      <a:pt x="5605128" y="549086"/>
                      <a:pt x="5555485" y="722114"/>
                      <a:pt x="5599766" y="828736"/>
                    </a:cubicBezTo>
                    <a:cubicBezTo>
                      <a:pt x="5319984" y="832084"/>
                      <a:pt x="5192786" y="787039"/>
                      <a:pt x="4983792" y="828736"/>
                    </a:cubicBezTo>
                    <a:cubicBezTo>
                      <a:pt x="4774798" y="870433"/>
                      <a:pt x="4489139" y="806364"/>
                      <a:pt x="4311820" y="828736"/>
                    </a:cubicBezTo>
                    <a:cubicBezTo>
                      <a:pt x="4134501" y="851108"/>
                      <a:pt x="4025900" y="823940"/>
                      <a:pt x="3919836" y="828736"/>
                    </a:cubicBezTo>
                    <a:cubicBezTo>
                      <a:pt x="3813772" y="833532"/>
                      <a:pt x="3666755" y="815977"/>
                      <a:pt x="3527853" y="828736"/>
                    </a:cubicBezTo>
                    <a:cubicBezTo>
                      <a:pt x="3388951" y="841495"/>
                      <a:pt x="3260259" y="807236"/>
                      <a:pt x="3135869" y="828736"/>
                    </a:cubicBezTo>
                    <a:cubicBezTo>
                      <a:pt x="3011479" y="850236"/>
                      <a:pt x="2772273" y="823111"/>
                      <a:pt x="2519895" y="828736"/>
                    </a:cubicBezTo>
                    <a:cubicBezTo>
                      <a:pt x="2267517" y="834361"/>
                      <a:pt x="2307143" y="800845"/>
                      <a:pt x="2127911" y="828736"/>
                    </a:cubicBezTo>
                    <a:cubicBezTo>
                      <a:pt x="1948679" y="856627"/>
                      <a:pt x="1833422" y="806053"/>
                      <a:pt x="1735927" y="828736"/>
                    </a:cubicBezTo>
                    <a:cubicBezTo>
                      <a:pt x="1638432" y="851419"/>
                      <a:pt x="1475496" y="827928"/>
                      <a:pt x="1343944" y="828736"/>
                    </a:cubicBezTo>
                    <a:cubicBezTo>
                      <a:pt x="1212392" y="829544"/>
                      <a:pt x="1073007" y="774078"/>
                      <a:pt x="839965" y="828736"/>
                    </a:cubicBezTo>
                    <a:cubicBezTo>
                      <a:pt x="606923" y="883394"/>
                      <a:pt x="215843" y="758833"/>
                      <a:pt x="0" y="828736"/>
                    </a:cubicBezTo>
                    <a:cubicBezTo>
                      <a:pt x="-44115" y="670319"/>
                      <a:pt x="45174" y="542384"/>
                      <a:pt x="0" y="414368"/>
                    </a:cubicBezTo>
                    <a:cubicBezTo>
                      <a:pt x="-45174" y="286352"/>
                      <a:pt x="31004" y="179985"/>
                      <a:pt x="0" y="0"/>
                    </a:cubicBezTo>
                    <a:close/>
                  </a:path>
                  <a:path w="5599766" h="828736" stroke="0" extrusionOk="0">
                    <a:moveTo>
                      <a:pt x="0" y="0"/>
                    </a:moveTo>
                    <a:cubicBezTo>
                      <a:pt x="303330" y="-20169"/>
                      <a:pt x="393348" y="19508"/>
                      <a:pt x="671972" y="0"/>
                    </a:cubicBezTo>
                    <a:cubicBezTo>
                      <a:pt x="950596" y="-19508"/>
                      <a:pt x="1079531" y="889"/>
                      <a:pt x="1231949" y="0"/>
                    </a:cubicBezTo>
                    <a:cubicBezTo>
                      <a:pt x="1384367" y="-889"/>
                      <a:pt x="1536357" y="35235"/>
                      <a:pt x="1679930" y="0"/>
                    </a:cubicBezTo>
                    <a:cubicBezTo>
                      <a:pt x="1823503" y="-35235"/>
                      <a:pt x="2099940" y="2055"/>
                      <a:pt x="2239906" y="0"/>
                    </a:cubicBezTo>
                    <a:cubicBezTo>
                      <a:pt x="2379872" y="-2055"/>
                      <a:pt x="2705783" y="67074"/>
                      <a:pt x="2911878" y="0"/>
                    </a:cubicBezTo>
                    <a:cubicBezTo>
                      <a:pt x="3117973" y="-67074"/>
                      <a:pt x="3153267" y="23681"/>
                      <a:pt x="3359860" y="0"/>
                    </a:cubicBezTo>
                    <a:cubicBezTo>
                      <a:pt x="3566453" y="-23681"/>
                      <a:pt x="3598420" y="26507"/>
                      <a:pt x="3751843" y="0"/>
                    </a:cubicBezTo>
                    <a:cubicBezTo>
                      <a:pt x="3905266" y="-26507"/>
                      <a:pt x="4094852" y="15136"/>
                      <a:pt x="4311820" y="0"/>
                    </a:cubicBezTo>
                    <a:cubicBezTo>
                      <a:pt x="4528788" y="-15136"/>
                      <a:pt x="4657183" y="67166"/>
                      <a:pt x="4871796" y="0"/>
                    </a:cubicBezTo>
                    <a:cubicBezTo>
                      <a:pt x="5086409" y="-67166"/>
                      <a:pt x="5338577" y="78317"/>
                      <a:pt x="5599766" y="0"/>
                    </a:cubicBezTo>
                    <a:cubicBezTo>
                      <a:pt x="5613792" y="94105"/>
                      <a:pt x="5581231" y="256067"/>
                      <a:pt x="5599766" y="406081"/>
                    </a:cubicBezTo>
                    <a:cubicBezTo>
                      <a:pt x="5618301" y="556095"/>
                      <a:pt x="5559168" y="646221"/>
                      <a:pt x="5599766" y="828736"/>
                    </a:cubicBezTo>
                    <a:cubicBezTo>
                      <a:pt x="5430407" y="835823"/>
                      <a:pt x="5265396" y="790148"/>
                      <a:pt x="4983792" y="828736"/>
                    </a:cubicBezTo>
                    <a:cubicBezTo>
                      <a:pt x="4702188" y="867324"/>
                      <a:pt x="4728279" y="774933"/>
                      <a:pt x="4479813" y="828736"/>
                    </a:cubicBezTo>
                    <a:cubicBezTo>
                      <a:pt x="4231347" y="882539"/>
                      <a:pt x="4136480" y="815461"/>
                      <a:pt x="3863839" y="828736"/>
                    </a:cubicBezTo>
                    <a:cubicBezTo>
                      <a:pt x="3591198" y="842011"/>
                      <a:pt x="3488980" y="812477"/>
                      <a:pt x="3191867" y="828736"/>
                    </a:cubicBezTo>
                    <a:cubicBezTo>
                      <a:pt x="2894754" y="844995"/>
                      <a:pt x="2704691" y="793092"/>
                      <a:pt x="2575892" y="828736"/>
                    </a:cubicBezTo>
                    <a:cubicBezTo>
                      <a:pt x="2447093" y="864380"/>
                      <a:pt x="2291943" y="824602"/>
                      <a:pt x="2015916" y="828736"/>
                    </a:cubicBezTo>
                    <a:cubicBezTo>
                      <a:pt x="1739889" y="832870"/>
                      <a:pt x="1802112" y="818226"/>
                      <a:pt x="1623932" y="828736"/>
                    </a:cubicBezTo>
                    <a:cubicBezTo>
                      <a:pt x="1445752" y="839246"/>
                      <a:pt x="1301741" y="811146"/>
                      <a:pt x="1063956" y="828736"/>
                    </a:cubicBezTo>
                    <a:cubicBezTo>
                      <a:pt x="826171" y="846326"/>
                      <a:pt x="244425" y="763319"/>
                      <a:pt x="0" y="828736"/>
                    </a:cubicBezTo>
                    <a:cubicBezTo>
                      <a:pt x="-26974" y="690522"/>
                      <a:pt x="16813" y="590288"/>
                      <a:pt x="0" y="397793"/>
                    </a:cubicBezTo>
                    <a:cubicBezTo>
                      <a:pt x="-16813" y="205298"/>
                      <a:pt x="33742" y="134216"/>
                      <a:pt x="0" y="0"/>
                    </a:cubicBezTo>
                    <a:close/>
                  </a:path>
                </a:pathLst>
              </a:custGeom>
              <a:ln w="47625">
                <a:solidFill>
                  <a:schemeClr val="accent6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182850" tIns="182850" rIns="182850" bIns="182850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2" name="Google Shape;489;p43">
                <a:extLst>
                  <a:ext uri="{FF2B5EF4-FFF2-40B4-BE49-F238E27FC236}">
                    <a16:creationId xmlns:a16="http://schemas.microsoft.com/office/drawing/2014/main" id="{B20EE027-A83C-4987-869C-18A46EE6E7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552" y="4067880"/>
                <a:ext cx="5599766" cy="828736"/>
              </a:xfrm>
              <a:custGeom>
                <a:avLst/>
                <a:gdLst>
                  <a:gd name="connsiteX0" fmla="*/ 0 w 5599766"/>
                  <a:gd name="connsiteY0" fmla="*/ 0 h 828736"/>
                  <a:gd name="connsiteX1" fmla="*/ 615974 w 5599766"/>
                  <a:gd name="connsiteY1" fmla="*/ 0 h 828736"/>
                  <a:gd name="connsiteX2" fmla="*/ 1287946 w 5599766"/>
                  <a:gd name="connsiteY2" fmla="*/ 0 h 828736"/>
                  <a:gd name="connsiteX3" fmla="*/ 1791925 w 5599766"/>
                  <a:gd name="connsiteY3" fmla="*/ 0 h 828736"/>
                  <a:gd name="connsiteX4" fmla="*/ 2407899 w 5599766"/>
                  <a:gd name="connsiteY4" fmla="*/ 0 h 828736"/>
                  <a:gd name="connsiteX5" fmla="*/ 2799883 w 5599766"/>
                  <a:gd name="connsiteY5" fmla="*/ 0 h 828736"/>
                  <a:gd name="connsiteX6" fmla="*/ 3471855 w 5599766"/>
                  <a:gd name="connsiteY6" fmla="*/ 0 h 828736"/>
                  <a:gd name="connsiteX7" fmla="*/ 4031832 w 5599766"/>
                  <a:gd name="connsiteY7" fmla="*/ 0 h 828736"/>
                  <a:gd name="connsiteX8" fmla="*/ 4535810 w 5599766"/>
                  <a:gd name="connsiteY8" fmla="*/ 0 h 828736"/>
                  <a:gd name="connsiteX9" fmla="*/ 5599766 w 5599766"/>
                  <a:gd name="connsiteY9" fmla="*/ 0 h 828736"/>
                  <a:gd name="connsiteX10" fmla="*/ 5599766 w 5599766"/>
                  <a:gd name="connsiteY10" fmla="*/ 389506 h 828736"/>
                  <a:gd name="connsiteX11" fmla="*/ 5599766 w 5599766"/>
                  <a:gd name="connsiteY11" fmla="*/ 828736 h 828736"/>
                  <a:gd name="connsiteX12" fmla="*/ 4983792 w 5599766"/>
                  <a:gd name="connsiteY12" fmla="*/ 828736 h 828736"/>
                  <a:gd name="connsiteX13" fmla="*/ 4311820 w 5599766"/>
                  <a:gd name="connsiteY13" fmla="*/ 828736 h 828736"/>
                  <a:gd name="connsiteX14" fmla="*/ 3919836 w 5599766"/>
                  <a:gd name="connsiteY14" fmla="*/ 828736 h 828736"/>
                  <a:gd name="connsiteX15" fmla="*/ 3527853 w 5599766"/>
                  <a:gd name="connsiteY15" fmla="*/ 828736 h 828736"/>
                  <a:gd name="connsiteX16" fmla="*/ 3135869 w 5599766"/>
                  <a:gd name="connsiteY16" fmla="*/ 828736 h 828736"/>
                  <a:gd name="connsiteX17" fmla="*/ 2519895 w 5599766"/>
                  <a:gd name="connsiteY17" fmla="*/ 828736 h 828736"/>
                  <a:gd name="connsiteX18" fmla="*/ 2127911 w 5599766"/>
                  <a:gd name="connsiteY18" fmla="*/ 828736 h 828736"/>
                  <a:gd name="connsiteX19" fmla="*/ 1735927 w 5599766"/>
                  <a:gd name="connsiteY19" fmla="*/ 828736 h 828736"/>
                  <a:gd name="connsiteX20" fmla="*/ 1343944 w 5599766"/>
                  <a:gd name="connsiteY20" fmla="*/ 828736 h 828736"/>
                  <a:gd name="connsiteX21" fmla="*/ 839965 w 5599766"/>
                  <a:gd name="connsiteY21" fmla="*/ 828736 h 828736"/>
                  <a:gd name="connsiteX22" fmla="*/ 0 w 5599766"/>
                  <a:gd name="connsiteY22" fmla="*/ 828736 h 828736"/>
                  <a:gd name="connsiteX23" fmla="*/ 0 w 5599766"/>
                  <a:gd name="connsiteY23" fmla="*/ 414368 h 828736"/>
                  <a:gd name="connsiteX24" fmla="*/ 0 w 5599766"/>
                  <a:gd name="connsiteY24" fmla="*/ 0 h 82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599766" h="828736" fill="none" extrusionOk="0">
                    <a:moveTo>
                      <a:pt x="0" y="0"/>
                    </a:moveTo>
                    <a:cubicBezTo>
                      <a:pt x="173962" y="-70774"/>
                      <a:pt x="478018" y="33554"/>
                      <a:pt x="615974" y="0"/>
                    </a:cubicBezTo>
                    <a:cubicBezTo>
                      <a:pt x="753930" y="-33554"/>
                      <a:pt x="987920" y="28394"/>
                      <a:pt x="1287946" y="0"/>
                    </a:cubicBezTo>
                    <a:cubicBezTo>
                      <a:pt x="1587972" y="-28394"/>
                      <a:pt x="1600321" y="36149"/>
                      <a:pt x="1791925" y="0"/>
                    </a:cubicBezTo>
                    <a:cubicBezTo>
                      <a:pt x="1983529" y="-36149"/>
                      <a:pt x="2125405" y="56455"/>
                      <a:pt x="2407899" y="0"/>
                    </a:cubicBezTo>
                    <a:cubicBezTo>
                      <a:pt x="2690393" y="-56455"/>
                      <a:pt x="2623682" y="21558"/>
                      <a:pt x="2799883" y="0"/>
                    </a:cubicBezTo>
                    <a:cubicBezTo>
                      <a:pt x="2976084" y="-21558"/>
                      <a:pt x="3216269" y="55844"/>
                      <a:pt x="3471855" y="0"/>
                    </a:cubicBezTo>
                    <a:cubicBezTo>
                      <a:pt x="3727441" y="-55844"/>
                      <a:pt x="3898489" y="52319"/>
                      <a:pt x="4031832" y="0"/>
                    </a:cubicBezTo>
                    <a:cubicBezTo>
                      <a:pt x="4165175" y="-52319"/>
                      <a:pt x="4332486" y="46663"/>
                      <a:pt x="4535810" y="0"/>
                    </a:cubicBezTo>
                    <a:cubicBezTo>
                      <a:pt x="4739134" y="-46663"/>
                      <a:pt x="5290088" y="61280"/>
                      <a:pt x="5599766" y="0"/>
                    </a:cubicBezTo>
                    <a:cubicBezTo>
                      <a:pt x="5604112" y="129154"/>
                      <a:pt x="5594404" y="229926"/>
                      <a:pt x="5599766" y="389506"/>
                    </a:cubicBezTo>
                    <a:cubicBezTo>
                      <a:pt x="5605128" y="549086"/>
                      <a:pt x="5555485" y="722114"/>
                      <a:pt x="5599766" y="828736"/>
                    </a:cubicBezTo>
                    <a:cubicBezTo>
                      <a:pt x="5319984" y="832084"/>
                      <a:pt x="5192786" y="787039"/>
                      <a:pt x="4983792" y="828736"/>
                    </a:cubicBezTo>
                    <a:cubicBezTo>
                      <a:pt x="4774798" y="870433"/>
                      <a:pt x="4489139" y="806364"/>
                      <a:pt x="4311820" y="828736"/>
                    </a:cubicBezTo>
                    <a:cubicBezTo>
                      <a:pt x="4134501" y="851108"/>
                      <a:pt x="4025900" y="823940"/>
                      <a:pt x="3919836" y="828736"/>
                    </a:cubicBezTo>
                    <a:cubicBezTo>
                      <a:pt x="3813772" y="833532"/>
                      <a:pt x="3666755" y="815977"/>
                      <a:pt x="3527853" y="828736"/>
                    </a:cubicBezTo>
                    <a:cubicBezTo>
                      <a:pt x="3388951" y="841495"/>
                      <a:pt x="3260259" y="807236"/>
                      <a:pt x="3135869" y="828736"/>
                    </a:cubicBezTo>
                    <a:cubicBezTo>
                      <a:pt x="3011479" y="850236"/>
                      <a:pt x="2772273" y="823111"/>
                      <a:pt x="2519895" y="828736"/>
                    </a:cubicBezTo>
                    <a:cubicBezTo>
                      <a:pt x="2267517" y="834361"/>
                      <a:pt x="2307143" y="800845"/>
                      <a:pt x="2127911" y="828736"/>
                    </a:cubicBezTo>
                    <a:cubicBezTo>
                      <a:pt x="1948679" y="856627"/>
                      <a:pt x="1833422" y="806053"/>
                      <a:pt x="1735927" y="828736"/>
                    </a:cubicBezTo>
                    <a:cubicBezTo>
                      <a:pt x="1638432" y="851419"/>
                      <a:pt x="1475496" y="827928"/>
                      <a:pt x="1343944" y="828736"/>
                    </a:cubicBezTo>
                    <a:cubicBezTo>
                      <a:pt x="1212392" y="829544"/>
                      <a:pt x="1073007" y="774078"/>
                      <a:pt x="839965" y="828736"/>
                    </a:cubicBezTo>
                    <a:cubicBezTo>
                      <a:pt x="606923" y="883394"/>
                      <a:pt x="215843" y="758833"/>
                      <a:pt x="0" y="828736"/>
                    </a:cubicBezTo>
                    <a:cubicBezTo>
                      <a:pt x="-44115" y="670319"/>
                      <a:pt x="45174" y="542384"/>
                      <a:pt x="0" y="414368"/>
                    </a:cubicBezTo>
                    <a:cubicBezTo>
                      <a:pt x="-45174" y="286352"/>
                      <a:pt x="31004" y="179985"/>
                      <a:pt x="0" y="0"/>
                    </a:cubicBezTo>
                    <a:close/>
                  </a:path>
                  <a:path w="5599766" h="828736" stroke="0" extrusionOk="0">
                    <a:moveTo>
                      <a:pt x="0" y="0"/>
                    </a:moveTo>
                    <a:cubicBezTo>
                      <a:pt x="303330" y="-20169"/>
                      <a:pt x="393348" y="19508"/>
                      <a:pt x="671972" y="0"/>
                    </a:cubicBezTo>
                    <a:cubicBezTo>
                      <a:pt x="950596" y="-19508"/>
                      <a:pt x="1079531" y="889"/>
                      <a:pt x="1231949" y="0"/>
                    </a:cubicBezTo>
                    <a:cubicBezTo>
                      <a:pt x="1384367" y="-889"/>
                      <a:pt x="1536357" y="35235"/>
                      <a:pt x="1679930" y="0"/>
                    </a:cubicBezTo>
                    <a:cubicBezTo>
                      <a:pt x="1823503" y="-35235"/>
                      <a:pt x="2099940" y="2055"/>
                      <a:pt x="2239906" y="0"/>
                    </a:cubicBezTo>
                    <a:cubicBezTo>
                      <a:pt x="2379872" y="-2055"/>
                      <a:pt x="2705783" y="67074"/>
                      <a:pt x="2911878" y="0"/>
                    </a:cubicBezTo>
                    <a:cubicBezTo>
                      <a:pt x="3117973" y="-67074"/>
                      <a:pt x="3153267" y="23681"/>
                      <a:pt x="3359860" y="0"/>
                    </a:cubicBezTo>
                    <a:cubicBezTo>
                      <a:pt x="3566453" y="-23681"/>
                      <a:pt x="3598420" y="26507"/>
                      <a:pt x="3751843" y="0"/>
                    </a:cubicBezTo>
                    <a:cubicBezTo>
                      <a:pt x="3905266" y="-26507"/>
                      <a:pt x="4094852" y="15136"/>
                      <a:pt x="4311820" y="0"/>
                    </a:cubicBezTo>
                    <a:cubicBezTo>
                      <a:pt x="4528788" y="-15136"/>
                      <a:pt x="4657183" y="67166"/>
                      <a:pt x="4871796" y="0"/>
                    </a:cubicBezTo>
                    <a:cubicBezTo>
                      <a:pt x="5086409" y="-67166"/>
                      <a:pt x="5338577" y="78317"/>
                      <a:pt x="5599766" y="0"/>
                    </a:cubicBezTo>
                    <a:cubicBezTo>
                      <a:pt x="5613792" y="94105"/>
                      <a:pt x="5581231" y="256067"/>
                      <a:pt x="5599766" y="406081"/>
                    </a:cubicBezTo>
                    <a:cubicBezTo>
                      <a:pt x="5618301" y="556095"/>
                      <a:pt x="5559168" y="646221"/>
                      <a:pt x="5599766" y="828736"/>
                    </a:cubicBezTo>
                    <a:cubicBezTo>
                      <a:pt x="5430407" y="835823"/>
                      <a:pt x="5265396" y="790148"/>
                      <a:pt x="4983792" y="828736"/>
                    </a:cubicBezTo>
                    <a:cubicBezTo>
                      <a:pt x="4702188" y="867324"/>
                      <a:pt x="4728279" y="774933"/>
                      <a:pt x="4479813" y="828736"/>
                    </a:cubicBezTo>
                    <a:cubicBezTo>
                      <a:pt x="4231347" y="882539"/>
                      <a:pt x="4136480" y="815461"/>
                      <a:pt x="3863839" y="828736"/>
                    </a:cubicBezTo>
                    <a:cubicBezTo>
                      <a:pt x="3591198" y="842011"/>
                      <a:pt x="3488980" y="812477"/>
                      <a:pt x="3191867" y="828736"/>
                    </a:cubicBezTo>
                    <a:cubicBezTo>
                      <a:pt x="2894754" y="844995"/>
                      <a:pt x="2704691" y="793092"/>
                      <a:pt x="2575892" y="828736"/>
                    </a:cubicBezTo>
                    <a:cubicBezTo>
                      <a:pt x="2447093" y="864380"/>
                      <a:pt x="2291943" y="824602"/>
                      <a:pt x="2015916" y="828736"/>
                    </a:cubicBezTo>
                    <a:cubicBezTo>
                      <a:pt x="1739889" y="832870"/>
                      <a:pt x="1802112" y="818226"/>
                      <a:pt x="1623932" y="828736"/>
                    </a:cubicBezTo>
                    <a:cubicBezTo>
                      <a:pt x="1445752" y="839246"/>
                      <a:pt x="1301741" y="811146"/>
                      <a:pt x="1063956" y="828736"/>
                    </a:cubicBezTo>
                    <a:cubicBezTo>
                      <a:pt x="826171" y="846326"/>
                      <a:pt x="244425" y="763319"/>
                      <a:pt x="0" y="828736"/>
                    </a:cubicBezTo>
                    <a:cubicBezTo>
                      <a:pt x="-26974" y="690522"/>
                      <a:pt x="16813" y="590288"/>
                      <a:pt x="0" y="397793"/>
                    </a:cubicBezTo>
                    <a:cubicBezTo>
                      <a:pt x="-16813" y="205298"/>
                      <a:pt x="33742" y="134216"/>
                      <a:pt x="0" y="0"/>
                    </a:cubicBezTo>
                    <a:close/>
                  </a:path>
                </a:pathLst>
              </a:custGeom>
              <a:ln w="47625">
                <a:solidFill>
                  <a:srgbClr val="CB785D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182850" tIns="182850" rIns="182850" bIns="182850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3" name="Google Shape;489;p43">
                <a:extLst>
                  <a:ext uri="{FF2B5EF4-FFF2-40B4-BE49-F238E27FC236}">
                    <a16:creationId xmlns:a16="http://schemas.microsoft.com/office/drawing/2014/main" id="{A68C0544-C7BB-4DA4-99CB-6BC2514296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9268" y="1216639"/>
                <a:ext cx="5599766" cy="828736"/>
              </a:xfrm>
              <a:custGeom>
                <a:avLst/>
                <a:gdLst>
                  <a:gd name="connsiteX0" fmla="*/ 0 w 5599766"/>
                  <a:gd name="connsiteY0" fmla="*/ 0 h 828736"/>
                  <a:gd name="connsiteX1" fmla="*/ 615974 w 5599766"/>
                  <a:gd name="connsiteY1" fmla="*/ 0 h 828736"/>
                  <a:gd name="connsiteX2" fmla="*/ 1287946 w 5599766"/>
                  <a:gd name="connsiteY2" fmla="*/ 0 h 828736"/>
                  <a:gd name="connsiteX3" fmla="*/ 1791925 w 5599766"/>
                  <a:gd name="connsiteY3" fmla="*/ 0 h 828736"/>
                  <a:gd name="connsiteX4" fmla="*/ 2407899 w 5599766"/>
                  <a:gd name="connsiteY4" fmla="*/ 0 h 828736"/>
                  <a:gd name="connsiteX5" fmla="*/ 2799883 w 5599766"/>
                  <a:gd name="connsiteY5" fmla="*/ 0 h 828736"/>
                  <a:gd name="connsiteX6" fmla="*/ 3471855 w 5599766"/>
                  <a:gd name="connsiteY6" fmla="*/ 0 h 828736"/>
                  <a:gd name="connsiteX7" fmla="*/ 4031832 w 5599766"/>
                  <a:gd name="connsiteY7" fmla="*/ 0 h 828736"/>
                  <a:gd name="connsiteX8" fmla="*/ 4535810 w 5599766"/>
                  <a:gd name="connsiteY8" fmla="*/ 0 h 828736"/>
                  <a:gd name="connsiteX9" fmla="*/ 5599766 w 5599766"/>
                  <a:gd name="connsiteY9" fmla="*/ 0 h 828736"/>
                  <a:gd name="connsiteX10" fmla="*/ 5599766 w 5599766"/>
                  <a:gd name="connsiteY10" fmla="*/ 389506 h 828736"/>
                  <a:gd name="connsiteX11" fmla="*/ 5599766 w 5599766"/>
                  <a:gd name="connsiteY11" fmla="*/ 828736 h 828736"/>
                  <a:gd name="connsiteX12" fmla="*/ 4983792 w 5599766"/>
                  <a:gd name="connsiteY12" fmla="*/ 828736 h 828736"/>
                  <a:gd name="connsiteX13" fmla="*/ 4311820 w 5599766"/>
                  <a:gd name="connsiteY13" fmla="*/ 828736 h 828736"/>
                  <a:gd name="connsiteX14" fmla="*/ 3919836 w 5599766"/>
                  <a:gd name="connsiteY14" fmla="*/ 828736 h 828736"/>
                  <a:gd name="connsiteX15" fmla="*/ 3527853 w 5599766"/>
                  <a:gd name="connsiteY15" fmla="*/ 828736 h 828736"/>
                  <a:gd name="connsiteX16" fmla="*/ 3135869 w 5599766"/>
                  <a:gd name="connsiteY16" fmla="*/ 828736 h 828736"/>
                  <a:gd name="connsiteX17" fmla="*/ 2519895 w 5599766"/>
                  <a:gd name="connsiteY17" fmla="*/ 828736 h 828736"/>
                  <a:gd name="connsiteX18" fmla="*/ 2127911 w 5599766"/>
                  <a:gd name="connsiteY18" fmla="*/ 828736 h 828736"/>
                  <a:gd name="connsiteX19" fmla="*/ 1735927 w 5599766"/>
                  <a:gd name="connsiteY19" fmla="*/ 828736 h 828736"/>
                  <a:gd name="connsiteX20" fmla="*/ 1343944 w 5599766"/>
                  <a:gd name="connsiteY20" fmla="*/ 828736 h 828736"/>
                  <a:gd name="connsiteX21" fmla="*/ 839965 w 5599766"/>
                  <a:gd name="connsiteY21" fmla="*/ 828736 h 828736"/>
                  <a:gd name="connsiteX22" fmla="*/ 0 w 5599766"/>
                  <a:gd name="connsiteY22" fmla="*/ 828736 h 828736"/>
                  <a:gd name="connsiteX23" fmla="*/ 0 w 5599766"/>
                  <a:gd name="connsiteY23" fmla="*/ 414368 h 828736"/>
                  <a:gd name="connsiteX24" fmla="*/ 0 w 5599766"/>
                  <a:gd name="connsiteY24" fmla="*/ 0 h 82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599766" h="828736" fill="none" extrusionOk="0">
                    <a:moveTo>
                      <a:pt x="0" y="0"/>
                    </a:moveTo>
                    <a:cubicBezTo>
                      <a:pt x="173962" y="-70774"/>
                      <a:pt x="478018" y="33554"/>
                      <a:pt x="615974" y="0"/>
                    </a:cubicBezTo>
                    <a:cubicBezTo>
                      <a:pt x="753930" y="-33554"/>
                      <a:pt x="987920" y="28394"/>
                      <a:pt x="1287946" y="0"/>
                    </a:cubicBezTo>
                    <a:cubicBezTo>
                      <a:pt x="1587972" y="-28394"/>
                      <a:pt x="1600321" y="36149"/>
                      <a:pt x="1791925" y="0"/>
                    </a:cubicBezTo>
                    <a:cubicBezTo>
                      <a:pt x="1983529" y="-36149"/>
                      <a:pt x="2125405" y="56455"/>
                      <a:pt x="2407899" y="0"/>
                    </a:cubicBezTo>
                    <a:cubicBezTo>
                      <a:pt x="2690393" y="-56455"/>
                      <a:pt x="2623682" y="21558"/>
                      <a:pt x="2799883" y="0"/>
                    </a:cubicBezTo>
                    <a:cubicBezTo>
                      <a:pt x="2976084" y="-21558"/>
                      <a:pt x="3216269" y="55844"/>
                      <a:pt x="3471855" y="0"/>
                    </a:cubicBezTo>
                    <a:cubicBezTo>
                      <a:pt x="3727441" y="-55844"/>
                      <a:pt x="3898489" y="52319"/>
                      <a:pt x="4031832" y="0"/>
                    </a:cubicBezTo>
                    <a:cubicBezTo>
                      <a:pt x="4165175" y="-52319"/>
                      <a:pt x="4332486" y="46663"/>
                      <a:pt x="4535810" y="0"/>
                    </a:cubicBezTo>
                    <a:cubicBezTo>
                      <a:pt x="4739134" y="-46663"/>
                      <a:pt x="5290088" y="61280"/>
                      <a:pt x="5599766" y="0"/>
                    </a:cubicBezTo>
                    <a:cubicBezTo>
                      <a:pt x="5604112" y="129154"/>
                      <a:pt x="5594404" y="229926"/>
                      <a:pt x="5599766" y="389506"/>
                    </a:cubicBezTo>
                    <a:cubicBezTo>
                      <a:pt x="5605128" y="549086"/>
                      <a:pt x="5555485" y="722114"/>
                      <a:pt x="5599766" y="828736"/>
                    </a:cubicBezTo>
                    <a:cubicBezTo>
                      <a:pt x="5319984" y="832084"/>
                      <a:pt x="5192786" y="787039"/>
                      <a:pt x="4983792" y="828736"/>
                    </a:cubicBezTo>
                    <a:cubicBezTo>
                      <a:pt x="4774798" y="870433"/>
                      <a:pt x="4489139" y="806364"/>
                      <a:pt x="4311820" y="828736"/>
                    </a:cubicBezTo>
                    <a:cubicBezTo>
                      <a:pt x="4134501" y="851108"/>
                      <a:pt x="4025900" y="823940"/>
                      <a:pt x="3919836" y="828736"/>
                    </a:cubicBezTo>
                    <a:cubicBezTo>
                      <a:pt x="3813772" y="833532"/>
                      <a:pt x="3666755" y="815977"/>
                      <a:pt x="3527853" y="828736"/>
                    </a:cubicBezTo>
                    <a:cubicBezTo>
                      <a:pt x="3388951" y="841495"/>
                      <a:pt x="3260259" y="807236"/>
                      <a:pt x="3135869" y="828736"/>
                    </a:cubicBezTo>
                    <a:cubicBezTo>
                      <a:pt x="3011479" y="850236"/>
                      <a:pt x="2772273" y="823111"/>
                      <a:pt x="2519895" y="828736"/>
                    </a:cubicBezTo>
                    <a:cubicBezTo>
                      <a:pt x="2267517" y="834361"/>
                      <a:pt x="2307143" y="800845"/>
                      <a:pt x="2127911" y="828736"/>
                    </a:cubicBezTo>
                    <a:cubicBezTo>
                      <a:pt x="1948679" y="856627"/>
                      <a:pt x="1833422" y="806053"/>
                      <a:pt x="1735927" y="828736"/>
                    </a:cubicBezTo>
                    <a:cubicBezTo>
                      <a:pt x="1638432" y="851419"/>
                      <a:pt x="1475496" y="827928"/>
                      <a:pt x="1343944" y="828736"/>
                    </a:cubicBezTo>
                    <a:cubicBezTo>
                      <a:pt x="1212392" y="829544"/>
                      <a:pt x="1073007" y="774078"/>
                      <a:pt x="839965" y="828736"/>
                    </a:cubicBezTo>
                    <a:cubicBezTo>
                      <a:pt x="606923" y="883394"/>
                      <a:pt x="215843" y="758833"/>
                      <a:pt x="0" y="828736"/>
                    </a:cubicBezTo>
                    <a:cubicBezTo>
                      <a:pt x="-44115" y="670319"/>
                      <a:pt x="45174" y="542384"/>
                      <a:pt x="0" y="414368"/>
                    </a:cubicBezTo>
                    <a:cubicBezTo>
                      <a:pt x="-45174" y="286352"/>
                      <a:pt x="31004" y="179985"/>
                      <a:pt x="0" y="0"/>
                    </a:cubicBezTo>
                    <a:close/>
                  </a:path>
                  <a:path w="5599766" h="828736" stroke="0" extrusionOk="0">
                    <a:moveTo>
                      <a:pt x="0" y="0"/>
                    </a:moveTo>
                    <a:cubicBezTo>
                      <a:pt x="303330" y="-20169"/>
                      <a:pt x="393348" y="19508"/>
                      <a:pt x="671972" y="0"/>
                    </a:cubicBezTo>
                    <a:cubicBezTo>
                      <a:pt x="950596" y="-19508"/>
                      <a:pt x="1079531" y="889"/>
                      <a:pt x="1231949" y="0"/>
                    </a:cubicBezTo>
                    <a:cubicBezTo>
                      <a:pt x="1384367" y="-889"/>
                      <a:pt x="1536357" y="35235"/>
                      <a:pt x="1679930" y="0"/>
                    </a:cubicBezTo>
                    <a:cubicBezTo>
                      <a:pt x="1823503" y="-35235"/>
                      <a:pt x="2099940" y="2055"/>
                      <a:pt x="2239906" y="0"/>
                    </a:cubicBezTo>
                    <a:cubicBezTo>
                      <a:pt x="2379872" y="-2055"/>
                      <a:pt x="2705783" y="67074"/>
                      <a:pt x="2911878" y="0"/>
                    </a:cubicBezTo>
                    <a:cubicBezTo>
                      <a:pt x="3117973" y="-67074"/>
                      <a:pt x="3153267" y="23681"/>
                      <a:pt x="3359860" y="0"/>
                    </a:cubicBezTo>
                    <a:cubicBezTo>
                      <a:pt x="3566453" y="-23681"/>
                      <a:pt x="3598420" y="26507"/>
                      <a:pt x="3751843" y="0"/>
                    </a:cubicBezTo>
                    <a:cubicBezTo>
                      <a:pt x="3905266" y="-26507"/>
                      <a:pt x="4094852" y="15136"/>
                      <a:pt x="4311820" y="0"/>
                    </a:cubicBezTo>
                    <a:cubicBezTo>
                      <a:pt x="4528788" y="-15136"/>
                      <a:pt x="4657183" y="67166"/>
                      <a:pt x="4871796" y="0"/>
                    </a:cubicBezTo>
                    <a:cubicBezTo>
                      <a:pt x="5086409" y="-67166"/>
                      <a:pt x="5338577" y="78317"/>
                      <a:pt x="5599766" y="0"/>
                    </a:cubicBezTo>
                    <a:cubicBezTo>
                      <a:pt x="5613792" y="94105"/>
                      <a:pt x="5581231" y="256067"/>
                      <a:pt x="5599766" y="406081"/>
                    </a:cubicBezTo>
                    <a:cubicBezTo>
                      <a:pt x="5618301" y="556095"/>
                      <a:pt x="5559168" y="646221"/>
                      <a:pt x="5599766" y="828736"/>
                    </a:cubicBezTo>
                    <a:cubicBezTo>
                      <a:pt x="5430407" y="835823"/>
                      <a:pt x="5265396" y="790148"/>
                      <a:pt x="4983792" y="828736"/>
                    </a:cubicBezTo>
                    <a:cubicBezTo>
                      <a:pt x="4702188" y="867324"/>
                      <a:pt x="4728279" y="774933"/>
                      <a:pt x="4479813" y="828736"/>
                    </a:cubicBezTo>
                    <a:cubicBezTo>
                      <a:pt x="4231347" y="882539"/>
                      <a:pt x="4136480" y="815461"/>
                      <a:pt x="3863839" y="828736"/>
                    </a:cubicBezTo>
                    <a:cubicBezTo>
                      <a:pt x="3591198" y="842011"/>
                      <a:pt x="3488980" y="812477"/>
                      <a:pt x="3191867" y="828736"/>
                    </a:cubicBezTo>
                    <a:cubicBezTo>
                      <a:pt x="2894754" y="844995"/>
                      <a:pt x="2704691" y="793092"/>
                      <a:pt x="2575892" y="828736"/>
                    </a:cubicBezTo>
                    <a:cubicBezTo>
                      <a:pt x="2447093" y="864380"/>
                      <a:pt x="2291943" y="824602"/>
                      <a:pt x="2015916" y="828736"/>
                    </a:cubicBezTo>
                    <a:cubicBezTo>
                      <a:pt x="1739889" y="832870"/>
                      <a:pt x="1802112" y="818226"/>
                      <a:pt x="1623932" y="828736"/>
                    </a:cubicBezTo>
                    <a:cubicBezTo>
                      <a:pt x="1445752" y="839246"/>
                      <a:pt x="1301741" y="811146"/>
                      <a:pt x="1063956" y="828736"/>
                    </a:cubicBezTo>
                    <a:cubicBezTo>
                      <a:pt x="826171" y="846326"/>
                      <a:pt x="244425" y="763319"/>
                      <a:pt x="0" y="828736"/>
                    </a:cubicBezTo>
                    <a:cubicBezTo>
                      <a:pt x="-26974" y="690522"/>
                      <a:pt x="16813" y="590288"/>
                      <a:pt x="0" y="397793"/>
                    </a:cubicBezTo>
                    <a:cubicBezTo>
                      <a:pt x="-16813" y="205298"/>
                      <a:pt x="33742" y="134216"/>
                      <a:pt x="0" y="0"/>
                    </a:cubicBezTo>
                    <a:close/>
                  </a:path>
                </a:pathLst>
              </a:custGeom>
              <a:ln w="47625">
                <a:solidFill>
                  <a:schemeClr val="accent6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182850" tIns="182850" rIns="182850" bIns="182850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8" name="TextBox 31">
                <a:extLst>
                  <a:ext uri="{FF2B5EF4-FFF2-40B4-BE49-F238E27FC236}">
                    <a16:creationId xmlns:a16="http://schemas.microsoft.com/office/drawing/2014/main" id="{65457D62-51CA-4E2B-90EA-04C889E9871F}"/>
                  </a:ext>
                </a:extLst>
              </p:cNvPr>
              <p:cNvSpPr txBox="1"/>
              <p:nvPr/>
            </p:nvSpPr>
            <p:spPr>
              <a:xfrm>
                <a:off x="2292044" y="6345077"/>
                <a:ext cx="2407527" cy="21394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1600"/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A6CABEE1-2F15-463D-8C30-C8A96470E2E5}"/>
                  </a:ext>
                </a:extLst>
              </p:cNvPr>
              <p:cNvGrpSpPr/>
              <p:nvPr/>
            </p:nvGrpSpPr>
            <p:grpSpPr>
              <a:xfrm rot="10800000">
                <a:off x="3206585" y="2395921"/>
                <a:ext cx="9557358" cy="7403052"/>
                <a:chOff x="2714643" y="3207471"/>
                <a:chExt cx="7820568" cy="5780129"/>
              </a:xfrm>
            </p:grpSpPr>
            <p:grpSp>
              <p:nvGrpSpPr>
                <p:cNvPr id="94" name="Group 29">
                  <a:extLst>
                    <a:ext uri="{FF2B5EF4-FFF2-40B4-BE49-F238E27FC236}">
                      <a16:creationId xmlns:a16="http://schemas.microsoft.com/office/drawing/2014/main" id="{662CAF5A-BBFF-45B0-9AFA-A8D61BA96FF8}"/>
                    </a:ext>
                  </a:extLst>
                </p:cNvPr>
                <p:cNvGrpSpPr/>
                <p:nvPr/>
              </p:nvGrpSpPr>
              <p:grpSpPr>
                <a:xfrm>
                  <a:off x="2714643" y="3207471"/>
                  <a:ext cx="7820568" cy="5780129"/>
                  <a:chOff x="-2176992" y="-38100"/>
                  <a:chExt cx="2989792" cy="2528176"/>
                </a:xfrm>
              </p:grpSpPr>
              <p:sp>
                <p:nvSpPr>
                  <p:cNvPr id="96" name="Freeform 30">
                    <a:extLst>
                      <a:ext uri="{FF2B5EF4-FFF2-40B4-BE49-F238E27FC236}">
                        <a16:creationId xmlns:a16="http://schemas.microsoft.com/office/drawing/2014/main" id="{88B67AF3-9B34-4FB4-876F-B18122739BF7}"/>
                      </a:ext>
                    </a:extLst>
                  </p:cNvPr>
                  <p:cNvSpPr/>
                  <p:nvPr/>
                </p:nvSpPr>
                <p:spPr>
                  <a:xfrm>
                    <a:off x="-2163607" y="901664"/>
                    <a:ext cx="336529" cy="3412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942" h="270612">
                        <a:moveTo>
                          <a:pt x="135306" y="0"/>
                        </a:moveTo>
                        <a:lnTo>
                          <a:pt x="145635" y="0"/>
                        </a:lnTo>
                        <a:cubicBezTo>
                          <a:pt x="181521" y="0"/>
                          <a:pt x="215936" y="14255"/>
                          <a:pt x="241311" y="39630"/>
                        </a:cubicBezTo>
                        <a:cubicBezTo>
                          <a:pt x="266686" y="65005"/>
                          <a:pt x="280942" y="99421"/>
                          <a:pt x="280942" y="135306"/>
                        </a:cubicBezTo>
                        <a:lnTo>
                          <a:pt x="280942" y="135306"/>
                        </a:lnTo>
                        <a:cubicBezTo>
                          <a:pt x="280942" y="171192"/>
                          <a:pt x="266686" y="205607"/>
                          <a:pt x="241311" y="230982"/>
                        </a:cubicBezTo>
                        <a:cubicBezTo>
                          <a:pt x="215936" y="256357"/>
                          <a:pt x="181521" y="270612"/>
                          <a:pt x="145635" y="270612"/>
                        </a:cubicBezTo>
                        <a:lnTo>
                          <a:pt x="135306" y="270612"/>
                        </a:lnTo>
                        <a:cubicBezTo>
                          <a:pt x="99421" y="270612"/>
                          <a:pt x="65005" y="256357"/>
                          <a:pt x="39630" y="230982"/>
                        </a:cubicBezTo>
                        <a:cubicBezTo>
                          <a:pt x="14255" y="205607"/>
                          <a:pt x="0" y="171192"/>
                          <a:pt x="0" y="135306"/>
                        </a:cubicBezTo>
                        <a:lnTo>
                          <a:pt x="0" y="135306"/>
                        </a:lnTo>
                        <a:cubicBezTo>
                          <a:pt x="0" y="99421"/>
                          <a:pt x="14255" y="65005"/>
                          <a:pt x="39630" y="39630"/>
                        </a:cubicBezTo>
                        <a:cubicBezTo>
                          <a:pt x="65005" y="14255"/>
                          <a:pt x="99421" y="0"/>
                          <a:pt x="135306" y="0"/>
                        </a:cubicBezTo>
                        <a:close/>
                      </a:path>
                    </a:pathLst>
                  </a:custGeom>
                  <a:solidFill>
                    <a:srgbClr val="FF8C67"/>
                  </a:solidFill>
                </p:spPr>
              </p:sp>
              <p:sp>
                <p:nvSpPr>
                  <p:cNvPr id="97" name="TextBox 31">
                    <a:extLst>
                      <a:ext uri="{FF2B5EF4-FFF2-40B4-BE49-F238E27FC236}">
                        <a16:creationId xmlns:a16="http://schemas.microsoft.com/office/drawing/2014/main" id="{82FCC8D8-C4F3-4683-A41E-705D0B089142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812800" cy="850900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659"/>
                      </a:lnSpc>
                      <a:spcBef>
                        <a:spcPct val="0"/>
                      </a:spcBef>
                    </a:pPr>
                    <a:endParaRPr sz="1600"/>
                  </a:p>
                </p:txBody>
              </p:sp>
              <p:sp>
                <p:nvSpPr>
                  <p:cNvPr id="155" name="Freeform 30">
                    <a:extLst>
                      <a:ext uri="{FF2B5EF4-FFF2-40B4-BE49-F238E27FC236}">
                        <a16:creationId xmlns:a16="http://schemas.microsoft.com/office/drawing/2014/main" id="{04A52921-F252-4D80-A7A6-569EBF435E13}"/>
                      </a:ext>
                    </a:extLst>
                  </p:cNvPr>
                  <p:cNvSpPr/>
                  <p:nvPr/>
                </p:nvSpPr>
                <p:spPr>
                  <a:xfrm>
                    <a:off x="-2176992" y="2148819"/>
                    <a:ext cx="336529" cy="3412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942" h="270612">
                        <a:moveTo>
                          <a:pt x="135306" y="0"/>
                        </a:moveTo>
                        <a:lnTo>
                          <a:pt x="145635" y="0"/>
                        </a:lnTo>
                        <a:cubicBezTo>
                          <a:pt x="181521" y="0"/>
                          <a:pt x="215936" y="14255"/>
                          <a:pt x="241311" y="39630"/>
                        </a:cubicBezTo>
                        <a:cubicBezTo>
                          <a:pt x="266686" y="65005"/>
                          <a:pt x="280942" y="99421"/>
                          <a:pt x="280942" y="135306"/>
                        </a:cubicBezTo>
                        <a:lnTo>
                          <a:pt x="280942" y="135306"/>
                        </a:lnTo>
                        <a:cubicBezTo>
                          <a:pt x="280942" y="171192"/>
                          <a:pt x="266686" y="205607"/>
                          <a:pt x="241311" y="230982"/>
                        </a:cubicBezTo>
                        <a:cubicBezTo>
                          <a:pt x="215936" y="256357"/>
                          <a:pt x="181521" y="270612"/>
                          <a:pt x="145635" y="270612"/>
                        </a:cubicBezTo>
                        <a:lnTo>
                          <a:pt x="135306" y="270612"/>
                        </a:lnTo>
                        <a:cubicBezTo>
                          <a:pt x="99421" y="270612"/>
                          <a:pt x="65005" y="256357"/>
                          <a:pt x="39630" y="230982"/>
                        </a:cubicBezTo>
                        <a:cubicBezTo>
                          <a:pt x="14255" y="205607"/>
                          <a:pt x="0" y="171192"/>
                          <a:pt x="0" y="135306"/>
                        </a:cubicBezTo>
                        <a:lnTo>
                          <a:pt x="0" y="135306"/>
                        </a:lnTo>
                        <a:cubicBezTo>
                          <a:pt x="0" y="99421"/>
                          <a:pt x="14255" y="65005"/>
                          <a:pt x="39630" y="39630"/>
                        </a:cubicBezTo>
                        <a:cubicBezTo>
                          <a:pt x="65005" y="14255"/>
                          <a:pt x="99421" y="0"/>
                          <a:pt x="135306" y="0"/>
                        </a:cubicBezTo>
                        <a:close/>
                      </a:path>
                    </a:pathLst>
                  </a:custGeom>
                  <a:solidFill>
                    <a:srgbClr val="FF8C67"/>
                  </a:solidFill>
                </p:spPr>
              </p:sp>
            </p:grpSp>
            <p:sp>
              <p:nvSpPr>
                <p:cNvPr id="95" name="Freeform 32">
                  <a:extLst>
                    <a:ext uri="{FF2B5EF4-FFF2-40B4-BE49-F238E27FC236}">
                      <a16:creationId xmlns:a16="http://schemas.microsoft.com/office/drawing/2014/main" id="{D7CE3529-8089-4FBB-868C-A88EBA944894}"/>
                    </a:ext>
                  </a:extLst>
                </p:cNvPr>
                <p:cNvSpPr/>
                <p:nvPr/>
              </p:nvSpPr>
              <p:spPr>
                <a:xfrm>
                  <a:off x="2931537" y="5617310"/>
                  <a:ext cx="446026" cy="275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645" h="370842">
                      <a:moveTo>
                        <a:pt x="0" y="0"/>
                      </a:moveTo>
                      <a:lnTo>
                        <a:pt x="594645" y="0"/>
                      </a:lnTo>
                      <a:lnTo>
                        <a:pt x="594645" y="370842"/>
                      </a:lnTo>
                      <a:lnTo>
                        <a:pt x="0" y="3708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" name="Freeform 32">
                  <a:extLst>
                    <a:ext uri="{FF2B5EF4-FFF2-40B4-BE49-F238E27FC236}">
                      <a16:creationId xmlns:a16="http://schemas.microsoft.com/office/drawing/2014/main" id="{850E4CDC-F800-4E0C-83D8-E35BEDEBED04}"/>
                    </a:ext>
                  </a:extLst>
                </p:cNvPr>
                <p:cNvSpPr/>
                <p:nvPr/>
              </p:nvSpPr>
              <p:spPr>
                <a:xfrm>
                  <a:off x="2896524" y="8468658"/>
                  <a:ext cx="446026" cy="275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645" h="370842">
                      <a:moveTo>
                        <a:pt x="0" y="0"/>
                      </a:moveTo>
                      <a:lnTo>
                        <a:pt x="594645" y="0"/>
                      </a:lnTo>
                      <a:lnTo>
                        <a:pt x="594645" y="370842"/>
                      </a:lnTo>
                      <a:lnTo>
                        <a:pt x="0" y="3708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TextBox 31">
                <a:extLst>
                  <a:ext uri="{FF2B5EF4-FFF2-40B4-BE49-F238E27FC236}">
                    <a16:creationId xmlns:a16="http://schemas.microsoft.com/office/drawing/2014/main" id="{77261750-817E-4352-AF62-052BD1CB238C}"/>
                  </a:ext>
                </a:extLst>
              </p:cNvPr>
              <p:cNvSpPr txBox="1"/>
              <p:nvPr/>
            </p:nvSpPr>
            <p:spPr>
              <a:xfrm>
                <a:off x="2214358" y="3693872"/>
                <a:ext cx="2407527" cy="21394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160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F8F430F-9719-411B-87E1-9FC8CB9FF3F1}"/>
                </a:ext>
              </a:extLst>
            </p:cNvPr>
            <p:cNvGrpSpPr/>
            <p:nvPr/>
          </p:nvGrpSpPr>
          <p:grpSpPr>
            <a:xfrm>
              <a:off x="9882568" y="6948230"/>
              <a:ext cx="5838060" cy="2303063"/>
              <a:chOff x="5435234" y="5898653"/>
              <a:chExt cx="5838060" cy="2303063"/>
            </a:xfrm>
          </p:grpSpPr>
          <p:sp>
            <p:nvSpPr>
              <p:cNvPr id="105" name="Google Shape;488;p43">
                <a:extLst>
                  <a:ext uri="{FF2B5EF4-FFF2-40B4-BE49-F238E27FC236}">
                    <a16:creationId xmlns:a16="http://schemas.microsoft.com/office/drawing/2014/main" id="{2AC6E647-13F0-4A21-B4BA-D36EAC11AA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0599" y="5898653"/>
                <a:ext cx="5474193" cy="999275"/>
              </a:xfrm>
              <a:custGeom>
                <a:avLst/>
                <a:gdLst>
                  <a:gd name="connsiteX0" fmla="*/ 0 w 5474193"/>
                  <a:gd name="connsiteY0" fmla="*/ 0 h 999275"/>
                  <a:gd name="connsiteX1" fmla="*/ 656903 w 5474193"/>
                  <a:gd name="connsiteY1" fmla="*/ 0 h 999275"/>
                  <a:gd name="connsiteX2" fmla="*/ 1204322 w 5474193"/>
                  <a:gd name="connsiteY2" fmla="*/ 0 h 999275"/>
                  <a:gd name="connsiteX3" fmla="*/ 1751742 w 5474193"/>
                  <a:gd name="connsiteY3" fmla="*/ 0 h 999275"/>
                  <a:gd name="connsiteX4" fmla="*/ 2353903 w 5474193"/>
                  <a:gd name="connsiteY4" fmla="*/ 0 h 999275"/>
                  <a:gd name="connsiteX5" fmla="*/ 2846580 w 5474193"/>
                  <a:gd name="connsiteY5" fmla="*/ 0 h 999275"/>
                  <a:gd name="connsiteX6" fmla="*/ 3448742 w 5474193"/>
                  <a:gd name="connsiteY6" fmla="*/ 0 h 999275"/>
                  <a:gd name="connsiteX7" fmla="*/ 4050903 w 5474193"/>
                  <a:gd name="connsiteY7" fmla="*/ 0 h 999275"/>
                  <a:gd name="connsiteX8" fmla="*/ 4653064 w 5474193"/>
                  <a:gd name="connsiteY8" fmla="*/ 0 h 999275"/>
                  <a:gd name="connsiteX9" fmla="*/ 5474193 w 5474193"/>
                  <a:gd name="connsiteY9" fmla="*/ 0 h 999275"/>
                  <a:gd name="connsiteX10" fmla="*/ 5474193 w 5474193"/>
                  <a:gd name="connsiteY10" fmla="*/ 469659 h 999275"/>
                  <a:gd name="connsiteX11" fmla="*/ 5474193 w 5474193"/>
                  <a:gd name="connsiteY11" fmla="*/ 999275 h 999275"/>
                  <a:gd name="connsiteX12" fmla="*/ 4981516 w 5474193"/>
                  <a:gd name="connsiteY12" fmla="*/ 999275 h 999275"/>
                  <a:gd name="connsiteX13" fmla="*/ 4598322 w 5474193"/>
                  <a:gd name="connsiteY13" fmla="*/ 999275 h 999275"/>
                  <a:gd name="connsiteX14" fmla="*/ 3941419 w 5474193"/>
                  <a:gd name="connsiteY14" fmla="*/ 999275 h 999275"/>
                  <a:gd name="connsiteX15" fmla="*/ 3558225 w 5474193"/>
                  <a:gd name="connsiteY15" fmla="*/ 999275 h 999275"/>
                  <a:gd name="connsiteX16" fmla="*/ 2956064 w 5474193"/>
                  <a:gd name="connsiteY16" fmla="*/ 999275 h 999275"/>
                  <a:gd name="connsiteX17" fmla="*/ 2299161 w 5474193"/>
                  <a:gd name="connsiteY17" fmla="*/ 999275 h 999275"/>
                  <a:gd name="connsiteX18" fmla="*/ 1861226 w 5474193"/>
                  <a:gd name="connsiteY18" fmla="*/ 999275 h 999275"/>
                  <a:gd name="connsiteX19" fmla="*/ 1259064 w 5474193"/>
                  <a:gd name="connsiteY19" fmla="*/ 999275 h 999275"/>
                  <a:gd name="connsiteX20" fmla="*/ 711645 w 5474193"/>
                  <a:gd name="connsiteY20" fmla="*/ 999275 h 999275"/>
                  <a:gd name="connsiteX21" fmla="*/ 0 w 5474193"/>
                  <a:gd name="connsiteY21" fmla="*/ 999275 h 999275"/>
                  <a:gd name="connsiteX22" fmla="*/ 0 w 5474193"/>
                  <a:gd name="connsiteY22" fmla="*/ 509630 h 999275"/>
                  <a:gd name="connsiteX23" fmla="*/ 0 w 5474193"/>
                  <a:gd name="connsiteY23" fmla="*/ 0 h 99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474193" h="999275" fill="none" extrusionOk="0">
                    <a:moveTo>
                      <a:pt x="0" y="0"/>
                    </a:moveTo>
                    <a:cubicBezTo>
                      <a:pt x="257083" y="-76889"/>
                      <a:pt x="385096" y="59628"/>
                      <a:pt x="656903" y="0"/>
                    </a:cubicBezTo>
                    <a:cubicBezTo>
                      <a:pt x="928710" y="-59628"/>
                      <a:pt x="950464" y="59310"/>
                      <a:pt x="1204322" y="0"/>
                    </a:cubicBezTo>
                    <a:cubicBezTo>
                      <a:pt x="1458180" y="-59310"/>
                      <a:pt x="1603838" y="24813"/>
                      <a:pt x="1751742" y="0"/>
                    </a:cubicBezTo>
                    <a:cubicBezTo>
                      <a:pt x="1899646" y="-24813"/>
                      <a:pt x="2117897" y="70072"/>
                      <a:pt x="2353903" y="0"/>
                    </a:cubicBezTo>
                    <a:cubicBezTo>
                      <a:pt x="2589909" y="-70072"/>
                      <a:pt x="2741330" y="12686"/>
                      <a:pt x="2846580" y="0"/>
                    </a:cubicBezTo>
                    <a:cubicBezTo>
                      <a:pt x="2951830" y="-12686"/>
                      <a:pt x="3312808" y="39658"/>
                      <a:pt x="3448742" y="0"/>
                    </a:cubicBezTo>
                    <a:cubicBezTo>
                      <a:pt x="3584676" y="-39658"/>
                      <a:pt x="3928246" y="27695"/>
                      <a:pt x="4050903" y="0"/>
                    </a:cubicBezTo>
                    <a:cubicBezTo>
                      <a:pt x="4173560" y="-27695"/>
                      <a:pt x="4367736" y="35407"/>
                      <a:pt x="4653064" y="0"/>
                    </a:cubicBezTo>
                    <a:cubicBezTo>
                      <a:pt x="4938392" y="-35407"/>
                      <a:pt x="5108989" y="23711"/>
                      <a:pt x="5474193" y="0"/>
                    </a:cubicBezTo>
                    <a:cubicBezTo>
                      <a:pt x="5521933" y="147539"/>
                      <a:pt x="5433725" y="297559"/>
                      <a:pt x="5474193" y="469659"/>
                    </a:cubicBezTo>
                    <a:cubicBezTo>
                      <a:pt x="5514661" y="641759"/>
                      <a:pt x="5438738" y="791300"/>
                      <a:pt x="5474193" y="999275"/>
                    </a:cubicBezTo>
                    <a:cubicBezTo>
                      <a:pt x="5269757" y="1014428"/>
                      <a:pt x="5193245" y="967653"/>
                      <a:pt x="4981516" y="999275"/>
                    </a:cubicBezTo>
                    <a:cubicBezTo>
                      <a:pt x="4769787" y="1030897"/>
                      <a:pt x="4683148" y="974551"/>
                      <a:pt x="4598322" y="999275"/>
                    </a:cubicBezTo>
                    <a:cubicBezTo>
                      <a:pt x="4513496" y="1023999"/>
                      <a:pt x="4151198" y="927201"/>
                      <a:pt x="3941419" y="999275"/>
                    </a:cubicBezTo>
                    <a:cubicBezTo>
                      <a:pt x="3731640" y="1071349"/>
                      <a:pt x="3654800" y="996863"/>
                      <a:pt x="3558225" y="999275"/>
                    </a:cubicBezTo>
                    <a:cubicBezTo>
                      <a:pt x="3461650" y="1001687"/>
                      <a:pt x="3098109" y="940661"/>
                      <a:pt x="2956064" y="999275"/>
                    </a:cubicBezTo>
                    <a:cubicBezTo>
                      <a:pt x="2814019" y="1057889"/>
                      <a:pt x="2500181" y="973258"/>
                      <a:pt x="2299161" y="999275"/>
                    </a:cubicBezTo>
                    <a:cubicBezTo>
                      <a:pt x="2098141" y="1025292"/>
                      <a:pt x="2030191" y="980723"/>
                      <a:pt x="1861226" y="999275"/>
                    </a:cubicBezTo>
                    <a:cubicBezTo>
                      <a:pt x="1692261" y="1017827"/>
                      <a:pt x="1421237" y="971242"/>
                      <a:pt x="1259064" y="999275"/>
                    </a:cubicBezTo>
                    <a:cubicBezTo>
                      <a:pt x="1096891" y="1027308"/>
                      <a:pt x="849106" y="993612"/>
                      <a:pt x="711645" y="999275"/>
                    </a:cubicBezTo>
                    <a:cubicBezTo>
                      <a:pt x="574184" y="1004938"/>
                      <a:pt x="182330" y="940208"/>
                      <a:pt x="0" y="999275"/>
                    </a:cubicBezTo>
                    <a:cubicBezTo>
                      <a:pt x="-58052" y="801736"/>
                      <a:pt x="837" y="644753"/>
                      <a:pt x="0" y="509630"/>
                    </a:cubicBezTo>
                    <a:cubicBezTo>
                      <a:pt x="-837" y="374508"/>
                      <a:pt x="6076" y="127030"/>
                      <a:pt x="0" y="0"/>
                    </a:cubicBezTo>
                    <a:close/>
                  </a:path>
                  <a:path w="5474193" h="999275" stroke="0" extrusionOk="0">
                    <a:moveTo>
                      <a:pt x="0" y="0"/>
                    </a:moveTo>
                    <a:cubicBezTo>
                      <a:pt x="174835" y="-32712"/>
                      <a:pt x="402735" y="48168"/>
                      <a:pt x="547419" y="0"/>
                    </a:cubicBezTo>
                    <a:cubicBezTo>
                      <a:pt x="692103" y="-48168"/>
                      <a:pt x="860086" y="19096"/>
                      <a:pt x="1094839" y="0"/>
                    </a:cubicBezTo>
                    <a:cubicBezTo>
                      <a:pt x="1329592" y="-19096"/>
                      <a:pt x="1485944" y="6293"/>
                      <a:pt x="1751742" y="0"/>
                    </a:cubicBezTo>
                    <a:cubicBezTo>
                      <a:pt x="2017540" y="-6293"/>
                      <a:pt x="1974185" y="39018"/>
                      <a:pt x="2134935" y="0"/>
                    </a:cubicBezTo>
                    <a:cubicBezTo>
                      <a:pt x="2295685" y="-39018"/>
                      <a:pt x="2378057" y="33889"/>
                      <a:pt x="2572871" y="0"/>
                    </a:cubicBezTo>
                    <a:cubicBezTo>
                      <a:pt x="2767685" y="-33889"/>
                      <a:pt x="3079200" y="76776"/>
                      <a:pt x="3229774" y="0"/>
                    </a:cubicBezTo>
                    <a:cubicBezTo>
                      <a:pt x="3380348" y="-76776"/>
                      <a:pt x="3654919" y="2216"/>
                      <a:pt x="3777193" y="0"/>
                    </a:cubicBezTo>
                    <a:cubicBezTo>
                      <a:pt x="3899467" y="-2216"/>
                      <a:pt x="4174577" y="44732"/>
                      <a:pt x="4324612" y="0"/>
                    </a:cubicBezTo>
                    <a:cubicBezTo>
                      <a:pt x="4474647" y="-44732"/>
                      <a:pt x="4723074" y="65589"/>
                      <a:pt x="4872032" y="0"/>
                    </a:cubicBezTo>
                    <a:cubicBezTo>
                      <a:pt x="5020990" y="-65589"/>
                      <a:pt x="5274259" y="64489"/>
                      <a:pt x="5474193" y="0"/>
                    </a:cubicBezTo>
                    <a:cubicBezTo>
                      <a:pt x="5513355" y="163976"/>
                      <a:pt x="5436618" y="270148"/>
                      <a:pt x="5474193" y="489645"/>
                    </a:cubicBezTo>
                    <a:cubicBezTo>
                      <a:pt x="5511768" y="709142"/>
                      <a:pt x="5427080" y="774539"/>
                      <a:pt x="5474193" y="999275"/>
                    </a:cubicBezTo>
                    <a:cubicBezTo>
                      <a:pt x="5274365" y="1064414"/>
                      <a:pt x="5183767" y="937664"/>
                      <a:pt x="4926774" y="999275"/>
                    </a:cubicBezTo>
                    <a:cubicBezTo>
                      <a:pt x="4669781" y="1060886"/>
                      <a:pt x="4521286" y="996624"/>
                      <a:pt x="4379354" y="999275"/>
                    </a:cubicBezTo>
                    <a:cubicBezTo>
                      <a:pt x="4237422" y="1001926"/>
                      <a:pt x="4002749" y="980511"/>
                      <a:pt x="3831935" y="999275"/>
                    </a:cubicBezTo>
                    <a:cubicBezTo>
                      <a:pt x="3661121" y="1018039"/>
                      <a:pt x="3472521" y="925339"/>
                      <a:pt x="3175032" y="999275"/>
                    </a:cubicBezTo>
                    <a:cubicBezTo>
                      <a:pt x="2877543" y="1073211"/>
                      <a:pt x="2954853" y="991543"/>
                      <a:pt x="2791838" y="999275"/>
                    </a:cubicBezTo>
                    <a:cubicBezTo>
                      <a:pt x="2628823" y="1007007"/>
                      <a:pt x="2579297" y="954799"/>
                      <a:pt x="2408645" y="999275"/>
                    </a:cubicBezTo>
                    <a:cubicBezTo>
                      <a:pt x="2237993" y="1043751"/>
                      <a:pt x="2135575" y="971689"/>
                      <a:pt x="1915968" y="999275"/>
                    </a:cubicBezTo>
                    <a:cubicBezTo>
                      <a:pt x="1696361" y="1026861"/>
                      <a:pt x="1688848" y="981328"/>
                      <a:pt x="1532774" y="999275"/>
                    </a:cubicBezTo>
                    <a:cubicBezTo>
                      <a:pt x="1376700" y="1017222"/>
                      <a:pt x="1161620" y="965930"/>
                      <a:pt x="875871" y="999275"/>
                    </a:cubicBezTo>
                    <a:cubicBezTo>
                      <a:pt x="590122" y="1032620"/>
                      <a:pt x="672677" y="966464"/>
                      <a:pt x="492677" y="999275"/>
                    </a:cubicBezTo>
                    <a:cubicBezTo>
                      <a:pt x="312677" y="1032086"/>
                      <a:pt x="184180" y="956351"/>
                      <a:pt x="0" y="999275"/>
                    </a:cubicBezTo>
                    <a:cubicBezTo>
                      <a:pt x="-29943" y="851159"/>
                      <a:pt x="23889" y="643595"/>
                      <a:pt x="0" y="509630"/>
                    </a:cubicBezTo>
                    <a:cubicBezTo>
                      <a:pt x="-23889" y="375665"/>
                      <a:pt x="15690" y="213136"/>
                      <a:pt x="0" y="0"/>
                    </a:cubicBezTo>
                    <a:close/>
                  </a:path>
                </a:pathLst>
              </a:custGeom>
              <a:ln w="47625">
                <a:solidFill>
                  <a:srgbClr val="CB785D"/>
                </a:solidFill>
                <a:extLst>
                  <a:ext uri="{C807C97D-BFC1-408E-A445-0C87EB9F89A2}">
                    <ask:lineSketchStyleProps xmlns:ask="http://schemas.microsoft.com/office/drawing/2018/sketchyshapes" sd="397824804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182850" tIns="182850" rIns="182850" bIns="182850" rtlCol="0"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b="1" dirty="0">
                    <a:solidFill>
                      <a:srgbClr val="804D3D"/>
                    </a:solidFill>
                  </a:rPr>
                  <a:t>4. </a:t>
                </a:r>
                <a:r>
                  <a:rPr lang="en-US" b="1" dirty="0">
                    <a:solidFill>
                      <a:srgbClr val="804D3D"/>
                    </a:solidFill>
                  </a:rPr>
                  <a:t>Data Collection Procedure</a:t>
                </a:r>
                <a:endParaRPr lang="en-US" sz="2800" b="1" dirty="0">
                  <a:solidFill>
                    <a:srgbClr val="804D3D"/>
                  </a:solidFill>
                </a:endParaRPr>
              </a:p>
            </p:txBody>
          </p:sp>
          <p:sp>
            <p:nvSpPr>
              <p:cNvPr id="106" name="Google Shape;491;p43">
                <a:extLst>
                  <a:ext uri="{FF2B5EF4-FFF2-40B4-BE49-F238E27FC236}">
                    <a16:creationId xmlns:a16="http://schemas.microsoft.com/office/drawing/2014/main" id="{2ECC7841-BE60-4FD7-9113-860FAAF5DE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5234" y="6930916"/>
                <a:ext cx="5838060" cy="1270800"/>
              </a:xfrm>
              <a:prstGeom prst="rect">
                <a:avLst/>
              </a:prstGeom>
            </p:spPr>
            <p:txBody>
              <a:bodyPr spcFirstLastPara="1" vert="horz" wrap="square" lIns="182850" tIns="182850" rIns="182850" bIns="182850" rtlCol="0" anchor="t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solidFill>
                      <a:srgbClr val="CB785D"/>
                    </a:solidFill>
                    <a:effectLst/>
                    <a:latin typeface="Open Sans "/>
                    <a:ea typeface="Times New Roman" panose="02020603050405020304" pitchFamily="18" charset="0"/>
                  </a:rPr>
                  <a:t>  Through an online survey</a:t>
                </a:r>
                <a:endParaRPr lang="en-US" sz="4400" dirty="0">
                  <a:solidFill>
                    <a:srgbClr val="CB785D"/>
                  </a:solidFill>
                  <a:latin typeface="Open Sans 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3291450-530D-4643-AE0C-37439FE11A5D}"/>
                </a:ext>
              </a:extLst>
            </p:cNvPr>
            <p:cNvGrpSpPr/>
            <p:nvPr/>
          </p:nvGrpSpPr>
          <p:grpSpPr>
            <a:xfrm>
              <a:off x="3039573" y="2609081"/>
              <a:ext cx="3176775" cy="3528079"/>
              <a:chOff x="2488336" y="2740258"/>
              <a:chExt cx="3281664" cy="4089748"/>
            </a:xfrm>
          </p:grpSpPr>
          <p:grpSp>
            <p:nvGrpSpPr>
              <p:cNvPr id="141" name="Group 29">
                <a:extLst>
                  <a:ext uri="{FF2B5EF4-FFF2-40B4-BE49-F238E27FC236}">
                    <a16:creationId xmlns:a16="http://schemas.microsoft.com/office/drawing/2014/main" id="{A0B3BB79-8EF9-4FFB-A387-9F6459FE8A8D}"/>
                  </a:ext>
                </a:extLst>
              </p:cNvPr>
              <p:cNvGrpSpPr/>
              <p:nvPr/>
            </p:nvGrpSpPr>
            <p:grpSpPr>
              <a:xfrm>
                <a:off x="2488336" y="2740258"/>
                <a:ext cx="3281664" cy="4089748"/>
                <a:chOff x="-51508" y="-264333"/>
                <a:chExt cx="864308" cy="1077133"/>
              </a:xfrm>
            </p:grpSpPr>
            <p:sp>
              <p:nvSpPr>
                <p:cNvPr id="143" name="Freeform 30">
                  <a:extLst>
                    <a:ext uri="{FF2B5EF4-FFF2-40B4-BE49-F238E27FC236}">
                      <a16:creationId xmlns:a16="http://schemas.microsoft.com/office/drawing/2014/main" id="{421545D7-A145-424D-84D8-D38C828FCA7F}"/>
                    </a:ext>
                  </a:extLst>
                </p:cNvPr>
                <p:cNvSpPr/>
                <p:nvPr/>
              </p:nvSpPr>
              <p:spPr>
                <a:xfrm>
                  <a:off x="-51508" y="-264333"/>
                  <a:ext cx="280942" cy="27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42" h="270612">
                      <a:moveTo>
                        <a:pt x="135306" y="0"/>
                      </a:moveTo>
                      <a:lnTo>
                        <a:pt x="145635" y="0"/>
                      </a:lnTo>
                      <a:cubicBezTo>
                        <a:pt x="181521" y="0"/>
                        <a:pt x="215936" y="14255"/>
                        <a:pt x="241311" y="39630"/>
                      </a:cubicBezTo>
                      <a:cubicBezTo>
                        <a:pt x="266686" y="65005"/>
                        <a:pt x="280942" y="99421"/>
                        <a:pt x="280942" y="135306"/>
                      </a:cubicBezTo>
                      <a:lnTo>
                        <a:pt x="280942" y="135306"/>
                      </a:lnTo>
                      <a:cubicBezTo>
                        <a:pt x="280942" y="171192"/>
                        <a:pt x="266686" y="205607"/>
                        <a:pt x="241311" y="230982"/>
                      </a:cubicBezTo>
                      <a:cubicBezTo>
                        <a:pt x="215936" y="256357"/>
                        <a:pt x="181521" y="270612"/>
                        <a:pt x="145635" y="270612"/>
                      </a:cubicBezTo>
                      <a:lnTo>
                        <a:pt x="135306" y="270612"/>
                      </a:lnTo>
                      <a:cubicBezTo>
                        <a:pt x="99421" y="270612"/>
                        <a:pt x="65005" y="256357"/>
                        <a:pt x="39630" y="230982"/>
                      </a:cubicBezTo>
                      <a:cubicBezTo>
                        <a:pt x="14255" y="205607"/>
                        <a:pt x="0" y="171192"/>
                        <a:pt x="0" y="135306"/>
                      </a:cubicBezTo>
                      <a:lnTo>
                        <a:pt x="0" y="135306"/>
                      </a:lnTo>
                      <a:cubicBezTo>
                        <a:pt x="0" y="99421"/>
                        <a:pt x="14255" y="65005"/>
                        <a:pt x="39630" y="39630"/>
                      </a:cubicBezTo>
                      <a:cubicBezTo>
                        <a:pt x="65005" y="14255"/>
                        <a:pt x="99421" y="0"/>
                        <a:pt x="135306" y="0"/>
                      </a:cubicBezTo>
                      <a:close/>
                    </a:path>
                  </a:pathLst>
                </a:custGeom>
                <a:solidFill>
                  <a:srgbClr val="FF8C67"/>
                </a:solidFill>
              </p:spPr>
            </p:sp>
            <p:sp>
              <p:nvSpPr>
                <p:cNvPr id="144" name="TextBox 31">
                  <a:extLst>
                    <a:ext uri="{FF2B5EF4-FFF2-40B4-BE49-F238E27FC236}">
                      <a16:creationId xmlns:a16="http://schemas.microsoft.com/office/drawing/2014/main" id="{A2C6CBC5-5F7D-4214-A431-4D86BB6D4C2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142" name="Freeform 32">
                <a:extLst>
                  <a:ext uri="{FF2B5EF4-FFF2-40B4-BE49-F238E27FC236}">
                    <a16:creationId xmlns:a16="http://schemas.microsoft.com/office/drawing/2014/main" id="{DC826BCE-5C8B-442F-A9F9-9C98A5554474}"/>
                  </a:ext>
                </a:extLst>
              </p:cNvPr>
              <p:cNvSpPr/>
              <p:nvPr/>
            </p:nvSpPr>
            <p:spPr>
              <a:xfrm>
                <a:off x="2724363" y="3068579"/>
                <a:ext cx="594645" cy="370842"/>
              </a:xfrm>
              <a:custGeom>
                <a:avLst/>
                <a:gdLst/>
                <a:ahLst/>
                <a:cxnLst/>
                <a:rect l="l" t="t" r="r" b="b"/>
                <a:pathLst>
                  <a:path w="594645" h="370842">
                    <a:moveTo>
                      <a:pt x="0" y="0"/>
                    </a:moveTo>
                    <a:lnTo>
                      <a:pt x="594645" y="0"/>
                    </a:lnTo>
                    <a:lnTo>
                      <a:pt x="594645" y="370842"/>
                    </a:lnTo>
                    <a:lnTo>
                      <a:pt x="0" y="3708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515F21BF-EC3C-4277-959D-DFAD53EC9E35}"/>
                </a:ext>
              </a:extLst>
            </p:cNvPr>
            <p:cNvGrpSpPr/>
            <p:nvPr/>
          </p:nvGrpSpPr>
          <p:grpSpPr>
            <a:xfrm>
              <a:off x="3017404" y="5669736"/>
              <a:ext cx="3190533" cy="3180316"/>
              <a:chOff x="2474124" y="3143385"/>
              <a:chExt cx="3295876" cy="3686621"/>
            </a:xfrm>
          </p:grpSpPr>
          <p:grpSp>
            <p:nvGrpSpPr>
              <p:cNvPr id="146" name="Group 29">
                <a:extLst>
                  <a:ext uri="{FF2B5EF4-FFF2-40B4-BE49-F238E27FC236}">
                    <a16:creationId xmlns:a16="http://schemas.microsoft.com/office/drawing/2014/main" id="{1F580CDC-443F-445C-AABF-047723ADE464}"/>
                  </a:ext>
                </a:extLst>
              </p:cNvPr>
              <p:cNvGrpSpPr/>
              <p:nvPr/>
            </p:nvGrpSpPr>
            <p:grpSpPr>
              <a:xfrm>
                <a:off x="2474124" y="3143385"/>
                <a:ext cx="3295876" cy="3686621"/>
                <a:chOff x="-55251" y="-158160"/>
                <a:chExt cx="868051" cy="970960"/>
              </a:xfrm>
            </p:grpSpPr>
            <p:sp>
              <p:nvSpPr>
                <p:cNvPr id="148" name="Freeform 30">
                  <a:extLst>
                    <a:ext uri="{FF2B5EF4-FFF2-40B4-BE49-F238E27FC236}">
                      <a16:creationId xmlns:a16="http://schemas.microsoft.com/office/drawing/2014/main" id="{9A29F4C1-DA25-43D1-85A7-8C554C60CF38}"/>
                    </a:ext>
                  </a:extLst>
                </p:cNvPr>
                <p:cNvSpPr/>
                <p:nvPr/>
              </p:nvSpPr>
              <p:spPr>
                <a:xfrm>
                  <a:off x="-55251" y="-158160"/>
                  <a:ext cx="280942" cy="27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42" h="270612">
                      <a:moveTo>
                        <a:pt x="135306" y="0"/>
                      </a:moveTo>
                      <a:lnTo>
                        <a:pt x="145635" y="0"/>
                      </a:lnTo>
                      <a:cubicBezTo>
                        <a:pt x="181521" y="0"/>
                        <a:pt x="215936" y="14255"/>
                        <a:pt x="241311" y="39630"/>
                      </a:cubicBezTo>
                      <a:cubicBezTo>
                        <a:pt x="266686" y="65005"/>
                        <a:pt x="280942" y="99421"/>
                        <a:pt x="280942" y="135306"/>
                      </a:cubicBezTo>
                      <a:lnTo>
                        <a:pt x="280942" y="135306"/>
                      </a:lnTo>
                      <a:cubicBezTo>
                        <a:pt x="280942" y="171192"/>
                        <a:pt x="266686" y="205607"/>
                        <a:pt x="241311" y="230982"/>
                      </a:cubicBezTo>
                      <a:cubicBezTo>
                        <a:pt x="215936" y="256357"/>
                        <a:pt x="181521" y="270612"/>
                        <a:pt x="145635" y="270612"/>
                      </a:cubicBezTo>
                      <a:lnTo>
                        <a:pt x="135306" y="270612"/>
                      </a:lnTo>
                      <a:cubicBezTo>
                        <a:pt x="99421" y="270612"/>
                        <a:pt x="65005" y="256357"/>
                        <a:pt x="39630" y="230982"/>
                      </a:cubicBezTo>
                      <a:cubicBezTo>
                        <a:pt x="14255" y="205607"/>
                        <a:pt x="0" y="171192"/>
                        <a:pt x="0" y="135306"/>
                      </a:cubicBezTo>
                      <a:lnTo>
                        <a:pt x="0" y="135306"/>
                      </a:lnTo>
                      <a:cubicBezTo>
                        <a:pt x="0" y="99421"/>
                        <a:pt x="14255" y="65005"/>
                        <a:pt x="39630" y="39630"/>
                      </a:cubicBezTo>
                      <a:cubicBezTo>
                        <a:pt x="65005" y="14255"/>
                        <a:pt x="99421" y="0"/>
                        <a:pt x="135306" y="0"/>
                      </a:cubicBezTo>
                      <a:close/>
                    </a:path>
                  </a:pathLst>
                </a:custGeom>
                <a:solidFill>
                  <a:srgbClr val="FF8C67"/>
                </a:solidFill>
              </p:spPr>
            </p:sp>
            <p:sp>
              <p:nvSpPr>
                <p:cNvPr id="149" name="TextBox 31">
                  <a:extLst>
                    <a:ext uri="{FF2B5EF4-FFF2-40B4-BE49-F238E27FC236}">
                      <a16:creationId xmlns:a16="http://schemas.microsoft.com/office/drawing/2014/main" id="{D1D0ECFB-01F5-43B3-A4B9-B8B033E5EBA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D569486D-8F21-4063-BE4A-6EED85B38399}"/>
                  </a:ext>
                </a:extLst>
              </p:cNvPr>
              <p:cNvSpPr/>
              <p:nvPr/>
            </p:nvSpPr>
            <p:spPr>
              <a:xfrm>
                <a:off x="2710150" y="3471705"/>
                <a:ext cx="594645" cy="370842"/>
              </a:xfrm>
              <a:custGeom>
                <a:avLst/>
                <a:gdLst/>
                <a:ahLst/>
                <a:cxnLst/>
                <a:rect l="l" t="t" r="r" b="b"/>
                <a:pathLst>
                  <a:path w="594645" h="370842">
                    <a:moveTo>
                      <a:pt x="0" y="0"/>
                    </a:moveTo>
                    <a:lnTo>
                      <a:pt x="594645" y="0"/>
                    </a:lnTo>
                    <a:lnTo>
                      <a:pt x="594645" y="370842"/>
                    </a:lnTo>
                    <a:lnTo>
                      <a:pt x="0" y="3708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58" name="Google Shape;496;p43">
              <a:extLst>
                <a:ext uri="{FF2B5EF4-FFF2-40B4-BE49-F238E27FC236}">
                  <a16:creationId xmlns:a16="http://schemas.microsoft.com/office/drawing/2014/main" id="{D2F3ADA6-0791-4A10-9701-D8D318A2545D}"/>
                </a:ext>
              </a:extLst>
            </p:cNvPr>
            <p:cNvSpPr txBox="1">
              <a:spLocks/>
            </p:cNvSpPr>
            <p:nvPr/>
          </p:nvSpPr>
          <p:spPr>
            <a:xfrm>
              <a:off x="10142875" y="983759"/>
              <a:ext cx="4772932" cy="885000"/>
            </a:xfrm>
            <a:custGeom>
              <a:avLst/>
              <a:gdLst>
                <a:gd name="connsiteX0" fmla="*/ 0 w 4772932"/>
                <a:gd name="connsiteY0" fmla="*/ 0 h 885000"/>
                <a:gd name="connsiteX1" fmla="*/ 596617 w 4772932"/>
                <a:gd name="connsiteY1" fmla="*/ 0 h 885000"/>
                <a:gd name="connsiteX2" fmla="*/ 1145504 w 4772932"/>
                <a:gd name="connsiteY2" fmla="*/ 0 h 885000"/>
                <a:gd name="connsiteX3" fmla="*/ 1837579 w 4772932"/>
                <a:gd name="connsiteY3" fmla="*/ 0 h 885000"/>
                <a:gd name="connsiteX4" fmla="*/ 2338737 w 4772932"/>
                <a:gd name="connsiteY4" fmla="*/ 0 h 885000"/>
                <a:gd name="connsiteX5" fmla="*/ 2983083 w 4772932"/>
                <a:gd name="connsiteY5" fmla="*/ 0 h 885000"/>
                <a:gd name="connsiteX6" fmla="*/ 3627428 w 4772932"/>
                <a:gd name="connsiteY6" fmla="*/ 0 h 885000"/>
                <a:gd name="connsiteX7" fmla="*/ 4224045 w 4772932"/>
                <a:gd name="connsiteY7" fmla="*/ 0 h 885000"/>
                <a:gd name="connsiteX8" fmla="*/ 4772932 w 4772932"/>
                <a:gd name="connsiteY8" fmla="*/ 0 h 885000"/>
                <a:gd name="connsiteX9" fmla="*/ 4772932 w 4772932"/>
                <a:gd name="connsiteY9" fmla="*/ 433650 h 885000"/>
                <a:gd name="connsiteX10" fmla="*/ 4772932 w 4772932"/>
                <a:gd name="connsiteY10" fmla="*/ 885000 h 885000"/>
                <a:gd name="connsiteX11" fmla="*/ 4271774 w 4772932"/>
                <a:gd name="connsiteY11" fmla="*/ 885000 h 885000"/>
                <a:gd name="connsiteX12" fmla="*/ 3675158 w 4772932"/>
                <a:gd name="connsiteY12" fmla="*/ 885000 h 885000"/>
                <a:gd name="connsiteX13" fmla="*/ 2983083 w 4772932"/>
                <a:gd name="connsiteY13" fmla="*/ 885000 h 885000"/>
                <a:gd name="connsiteX14" fmla="*/ 2338737 w 4772932"/>
                <a:gd name="connsiteY14" fmla="*/ 885000 h 885000"/>
                <a:gd name="connsiteX15" fmla="*/ 1694391 w 4772932"/>
                <a:gd name="connsiteY15" fmla="*/ 885000 h 885000"/>
                <a:gd name="connsiteX16" fmla="*/ 1145504 w 4772932"/>
                <a:gd name="connsiteY16" fmla="*/ 885000 h 885000"/>
                <a:gd name="connsiteX17" fmla="*/ 548887 w 4772932"/>
                <a:gd name="connsiteY17" fmla="*/ 885000 h 885000"/>
                <a:gd name="connsiteX18" fmla="*/ 0 w 4772932"/>
                <a:gd name="connsiteY18" fmla="*/ 885000 h 885000"/>
                <a:gd name="connsiteX19" fmla="*/ 0 w 4772932"/>
                <a:gd name="connsiteY19" fmla="*/ 442500 h 885000"/>
                <a:gd name="connsiteX20" fmla="*/ 0 w 4772932"/>
                <a:gd name="connsiteY20" fmla="*/ 0 h 88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2932" h="885000" fill="none" extrusionOk="0">
                  <a:moveTo>
                    <a:pt x="0" y="0"/>
                  </a:moveTo>
                  <a:cubicBezTo>
                    <a:pt x="210712" y="-42447"/>
                    <a:pt x="367346" y="21361"/>
                    <a:pt x="596617" y="0"/>
                  </a:cubicBezTo>
                  <a:cubicBezTo>
                    <a:pt x="825888" y="-21361"/>
                    <a:pt x="879220" y="38944"/>
                    <a:pt x="1145504" y="0"/>
                  </a:cubicBezTo>
                  <a:cubicBezTo>
                    <a:pt x="1411788" y="-38944"/>
                    <a:pt x="1693892" y="7582"/>
                    <a:pt x="1837579" y="0"/>
                  </a:cubicBezTo>
                  <a:cubicBezTo>
                    <a:pt x="1981266" y="-7582"/>
                    <a:pt x="2096936" y="54546"/>
                    <a:pt x="2338737" y="0"/>
                  </a:cubicBezTo>
                  <a:cubicBezTo>
                    <a:pt x="2580538" y="-54546"/>
                    <a:pt x="2851475" y="75843"/>
                    <a:pt x="2983083" y="0"/>
                  </a:cubicBezTo>
                  <a:cubicBezTo>
                    <a:pt x="3114691" y="-75843"/>
                    <a:pt x="3316855" y="39798"/>
                    <a:pt x="3627428" y="0"/>
                  </a:cubicBezTo>
                  <a:cubicBezTo>
                    <a:pt x="3938001" y="-39798"/>
                    <a:pt x="4073700" y="68651"/>
                    <a:pt x="4224045" y="0"/>
                  </a:cubicBezTo>
                  <a:cubicBezTo>
                    <a:pt x="4374390" y="-68651"/>
                    <a:pt x="4556080" y="34801"/>
                    <a:pt x="4772932" y="0"/>
                  </a:cubicBezTo>
                  <a:cubicBezTo>
                    <a:pt x="4773791" y="147634"/>
                    <a:pt x="4728390" y="250063"/>
                    <a:pt x="4772932" y="433650"/>
                  </a:cubicBezTo>
                  <a:cubicBezTo>
                    <a:pt x="4817474" y="617237"/>
                    <a:pt x="4738269" y="760858"/>
                    <a:pt x="4772932" y="885000"/>
                  </a:cubicBezTo>
                  <a:cubicBezTo>
                    <a:pt x="4568357" y="886260"/>
                    <a:pt x="4444998" y="843606"/>
                    <a:pt x="4271774" y="885000"/>
                  </a:cubicBezTo>
                  <a:cubicBezTo>
                    <a:pt x="4098550" y="926394"/>
                    <a:pt x="3912253" y="854876"/>
                    <a:pt x="3675158" y="885000"/>
                  </a:cubicBezTo>
                  <a:cubicBezTo>
                    <a:pt x="3438063" y="915124"/>
                    <a:pt x="3150655" y="849548"/>
                    <a:pt x="2983083" y="885000"/>
                  </a:cubicBezTo>
                  <a:cubicBezTo>
                    <a:pt x="2815511" y="920452"/>
                    <a:pt x="2631385" y="842343"/>
                    <a:pt x="2338737" y="885000"/>
                  </a:cubicBezTo>
                  <a:cubicBezTo>
                    <a:pt x="2046089" y="927657"/>
                    <a:pt x="1973903" y="815418"/>
                    <a:pt x="1694391" y="885000"/>
                  </a:cubicBezTo>
                  <a:cubicBezTo>
                    <a:pt x="1414879" y="954582"/>
                    <a:pt x="1255644" y="868014"/>
                    <a:pt x="1145504" y="885000"/>
                  </a:cubicBezTo>
                  <a:cubicBezTo>
                    <a:pt x="1035364" y="901986"/>
                    <a:pt x="713484" y="843209"/>
                    <a:pt x="548887" y="885000"/>
                  </a:cubicBezTo>
                  <a:cubicBezTo>
                    <a:pt x="384290" y="926791"/>
                    <a:pt x="211626" y="855047"/>
                    <a:pt x="0" y="885000"/>
                  </a:cubicBezTo>
                  <a:cubicBezTo>
                    <a:pt x="-6960" y="664469"/>
                    <a:pt x="19513" y="540117"/>
                    <a:pt x="0" y="442500"/>
                  </a:cubicBezTo>
                  <a:cubicBezTo>
                    <a:pt x="-19513" y="344883"/>
                    <a:pt x="26337" y="158248"/>
                    <a:pt x="0" y="0"/>
                  </a:cubicBezTo>
                  <a:close/>
                </a:path>
                <a:path w="4772932" h="885000" stroke="0" extrusionOk="0">
                  <a:moveTo>
                    <a:pt x="0" y="0"/>
                  </a:moveTo>
                  <a:cubicBezTo>
                    <a:pt x="165040" y="-27250"/>
                    <a:pt x="358448" y="3894"/>
                    <a:pt x="596617" y="0"/>
                  </a:cubicBezTo>
                  <a:cubicBezTo>
                    <a:pt x="834786" y="-3894"/>
                    <a:pt x="848915" y="38211"/>
                    <a:pt x="1097774" y="0"/>
                  </a:cubicBezTo>
                  <a:cubicBezTo>
                    <a:pt x="1346633" y="-38211"/>
                    <a:pt x="1525248" y="28210"/>
                    <a:pt x="1646662" y="0"/>
                  </a:cubicBezTo>
                  <a:cubicBezTo>
                    <a:pt x="1768076" y="-28210"/>
                    <a:pt x="2126736" y="77343"/>
                    <a:pt x="2338737" y="0"/>
                  </a:cubicBezTo>
                  <a:cubicBezTo>
                    <a:pt x="2550739" y="-77343"/>
                    <a:pt x="2700139" y="30859"/>
                    <a:pt x="2887624" y="0"/>
                  </a:cubicBezTo>
                  <a:cubicBezTo>
                    <a:pt x="3075109" y="-30859"/>
                    <a:pt x="3267104" y="33828"/>
                    <a:pt x="3484240" y="0"/>
                  </a:cubicBezTo>
                  <a:cubicBezTo>
                    <a:pt x="3701376" y="-33828"/>
                    <a:pt x="3809089" y="48909"/>
                    <a:pt x="4033128" y="0"/>
                  </a:cubicBezTo>
                  <a:cubicBezTo>
                    <a:pt x="4257167" y="-48909"/>
                    <a:pt x="4567119" y="64027"/>
                    <a:pt x="4772932" y="0"/>
                  </a:cubicBezTo>
                  <a:cubicBezTo>
                    <a:pt x="4802581" y="218792"/>
                    <a:pt x="4738181" y="227048"/>
                    <a:pt x="4772932" y="442500"/>
                  </a:cubicBezTo>
                  <a:cubicBezTo>
                    <a:pt x="4807683" y="657952"/>
                    <a:pt x="4757645" y="707818"/>
                    <a:pt x="4772932" y="885000"/>
                  </a:cubicBezTo>
                  <a:cubicBezTo>
                    <a:pt x="4644401" y="899770"/>
                    <a:pt x="4481062" y="845727"/>
                    <a:pt x="4271774" y="885000"/>
                  </a:cubicBezTo>
                  <a:cubicBezTo>
                    <a:pt x="4062486" y="924273"/>
                    <a:pt x="3861914" y="803397"/>
                    <a:pt x="3579699" y="885000"/>
                  </a:cubicBezTo>
                  <a:cubicBezTo>
                    <a:pt x="3297485" y="966603"/>
                    <a:pt x="3090547" y="871840"/>
                    <a:pt x="2887624" y="885000"/>
                  </a:cubicBezTo>
                  <a:cubicBezTo>
                    <a:pt x="2684701" y="898160"/>
                    <a:pt x="2348415" y="826970"/>
                    <a:pt x="2195549" y="885000"/>
                  </a:cubicBezTo>
                  <a:cubicBezTo>
                    <a:pt x="2042684" y="943030"/>
                    <a:pt x="1814205" y="881929"/>
                    <a:pt x="1551203" y="885000"/>
                  </a:cubicBezTo>
                  <a:cubicBezTo>
                    <a:pt x="1288201" y="888071"/>
                    <a:pt x="1275968" y="882031"/>
                    <a:pt x="1097774" y="885000"/>
                  </a:cubicBezTo>
                  <a:cubicBezTo>
                    <a:pt x="919580" y="887969"/>
                    <a:pt x="347419" y="835711"/>
                    <a:pt x="0" y="885000"/>
                  </a:cubicBezTo>
                  <a:cubicBezTo>
                    <a:pt x="-24739" y="784617"/>
                    <a:pt x="27864" y="542826"/>
                    <a:pt x="0" y="433650"/>
                  </a:cubicBezTo>
                  <a:cubicBezTo>
                    <a:pt x="-27864" y="324474"/>
                    <a:pt x="27329" y="183801"/>
                    <a:pt x="0" y="0"/>
                  </a:cubicBezTo>
                  <a:close/>
                </a:path>
              </a:pathLst>
            </a:custGeom>
            <a:ln w="47625">
              <a:solidFill>
                <a:srgbClr val="CB785D"/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spcFirstLastPara="1" vert="horz" wrap="square" lIns="182850" tIns="182850" rIns="182850" bIns="182850" rtlCol="0" anchor="ctr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dirty="0">
                  <a:solidFill>
                    <a:srgbClr val="804D3D"/>
                  </a:solidFill>
                </a:rPr>
                <a:t>6. Data Management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64E9F-5BB1-4AB0-86FC-6C3DB9A7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4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1141</Words>
  <Application>Microsoft Office PowerPoint</Application>
  <PresentationFormat>Custom</PresentationFormat>
  <Paragraphs>513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Open Sans</vt:lpstr>
      <vt:lpstr>Open Sans Bold</vt:lpstr>
      <vt:lpstr>Arial</vt:lpstr>
      <vt:lpstr>Montserrat</vt:lpstr>
      <vt:lpstr>Open Sans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Purple Modern UI Thesis Defense Presentation</dc:title>
  <dc:creator>Naimur Rahman</dc:creator>
  <cp:lastModifiedBy>Naimur Rahman</cp:lastModifiedBy>
  <cp:revision>16</cp:revision>
  <dcterms:created xsi:type="dcterms:W3CDTF">2006-08-16T00:00:00Z</dcterms:created>
  <dcterms:modified xsi:type="dcterms:W3CDTF">2023-08-08T02:19:44Z</dcterms:modified>
  <dc:identifier>DAFq5ebYEjE</dc:identifier>
</cp:coreProperties>
</file>