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26" r:id="rId2"/>
    <p:sldId id="264" r:id="rId3"/>
    <p:sldId id="299" r:id="rId4"/>
    <p:sldId id="824" r:id="rId5"/>
    <p:sldId id="279" r:id="rId6"/>
    <p:sldId id="820" r:id="rId7"/>
    <p:sldId id="300" r:id="rId8"/>
    <p:sldId id="813" r:id="rId9"/>
    <p:sldId id="812" r:id="rId10"/>
    <p:sldId id="831" r:id="rId11"/>
    <p:sldId id="832" r:id="rId12"/>
    <p:sldId id="833" r:id="rId13"/>
    <p:sldId id="814" r:id="rId14"/>
    <p:sldId id="815" r:id="rId15"/>
    <p:sldId id="816" r:id="rId16"/>
    <p:sldId id="834" r:id="rId17"/>
    <p:sldId id="818" r:id="rId18"/>
    <p:sldId id="271" r:id="rId19"/>
    <p:sldId id="8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2BAB6E-8A62-360E-8440-FD7F92BD0B53}" name="Mashrufa Chowdhury/MEAL/BRAC" initials="MC" userId="S::mashrufa.chowdhury@brac.net::25bdf7b1-88d4-4481-b8bf-c2552ff370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CC"/>
    <a:srgbClr val="D1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9382B-5979-45C1-8AEE-ED740902C4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0D25E5-CE11-4E5D-8650-4BEF1A20003A}">
      <dgm:prSet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COVID-19 pandemic </a:t>
          </a:r>
          <a:r>
            <a:rPr lang="en-US" sz="20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has swept across the globe</a:t>
          </a:r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and created enormous interference in human history in this decade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A6BCD-CC5C-4F10-BA0A-19ECEC4A1D9B}" type="parTrans" cxnId="{8C7776A2-411E-4569-9AA7-F54A0ABD3853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3066C-1F1F-4E24-BF2D-795D6DE85DA2}" type="sibTrans" cxnId="{8C7776A2-411E-4569-9AA7-F54A0ABD3853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3F98D-6D8C-44CE-A18D-BBBF9EC4BCD8}">
      <dgm:prSet custT="1"/>
      <dgm:spPr/>
      <dgm:t>
        <a:bodyPr/>
        <a:lstStyle/>
        <a:p>
          <a:r>
            <a:rPr lang="en-US" sz="20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Causing hundreds of thousands of deaths, shutting down economies, disrupting the education system, closing borders and wreaking havoc on an unprecedented scale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22A56-FD5A-420D-89E7-71E25F764296}" type="parTrans" cxnId="{46471D06-AF3F-454F-B331-E7289FCE3B1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7D453-7A17-4172-8076-FA266B4881F2}" type="sibTrans" cxnId="{46471D06-AF3F-454F-B331-E7289FCE3B1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B4665-A1D8-4110-A631-C237D8D379B9}" type="pres">
      <dgm:prSet presAssocID="{5759382B-5979-45C1-8AEE-ED740902C4AD}" presName="vert0" presStyleCnt="0">
        <dgm:presLayoutVars>
          <dgm:dir/>
          <dgm:animOne val="branch"/>
          <dgm:animLvl val="lvl"/>
        </dgm:presLayoutVars>
      </dgm:prSet>
      <dgm:spPr/>
    </dgm:pt>
    <dgm:pt modelId="{C996AE06-64E5-4991-8496-C204CF35A384}" type="pres">
      <dgm:prSet presAssocID="{5E0D25E5-CE11-4E5D-8650-4BEF1A20003A}" presName="thickLine" presStyleLbl="alignNode1" presStyleIdx="0" presStyleCnt="2"/>
      <dgm:spPr/>
    </dgm:pt>
    <dgm:pt modelId="{1AF9C8F6-6A17-49C9-9F04-65860FE0D8C9}" type="pres">
      <dgm:prSet presAssocID="{5E0D25E5-CE11-4E5D-8650-4BEF1A20003A}" presName="horz1" presStyleCnt="0"/>
      <dgm:spPr/>
    </dgm:pt>
    <dgm:pt modelId="{E7957D28-DCAE-402B-A5D7-67A12589A057}" type="pres">
      <dgm:prSet presAssocID="{5E0D25E5-CE11-4E5D-8650-4BEF1A20003A}" presName="tx1" presStyleLbl="revTx" presStyleIdx="0" presStyleCnt="2"/>
      <dgm:spPr/>
    </dgm:pt>
    <dgm:pt modelId="{51210906-0539-4E4B-9C50-A3D9D604E193}" type="pres">
      <dgm:prSet presAssocID="{5E0D25E5-CE11-4E5D-8650-4BEF1A20003A}" presName="vert1" presStyleCnt="0"/>
      <dgm:spPr/>
    </dgm:pt>
    <dgm:pt modelId="{CF508E94-24E8-4FED-9D5B-C1DE796824E6}" type="pres">
      <dgm:prSet presAssocID="{F843F98D-6D8C-44CE-A18D-BBBF9EC4BCD8}" presName="thickLine" presStyleLbl="alignNode1" presStyleIdx="1" presStyleCnt="2"/>
      <dgm:spPr/>
    </dgm:pt>
    <dgm:pt modelId="{2F0ACD51-4A03-4A2F-B7A9-A06ABA50FAB4}" type="pres">
      <dgm:prSet presAssocID="{F843F98D-6D8C-44CE-A18D-BBBF9EC4BCD8}" presName="horz1" presStyleCnt="0"/>
      <dgm:spPr/>
    </dgm:pt>
    <dgm:pt modelId="{1947F0B3-B8CA-40FD-A217-F04784B0F364}" type="pres">
      <dgm:prSet presAssocID="{F843F98D-6D8C-44CE-A18D-BBBF9EC4BCD8}" presName="tx1" presStyleLbl="revTx" presStyleIdx="1" presStyleCnt="2"/>
      <dgm:spPr/>
    </dgm:pt>
    <dgm:pt modelId="{EE183B02-B94A-41D3-A229-254719392450}" type="pres">
      <dgm:prSet presAssocID="{F843F98D-6D8C-44CE-A18D-BBBF9EC4BCD8}" presName="vert1" presStyleCnt="0"/>
      <dgm:spPr/>
    </dgm:pt>
  </dgm:ptLst>
  <dgm:cxnLst>
    <dgm:cxn modelId="{46471D06-AF3F-454F-B331-E7289FCE3B19}" srcId="{5759382B-5979-45C1-8AEE-ED740902C4AD}" destId="{F843F98D-6D8C-44CE-A18D-BBBF9EC4BCD8}" srcOrd="1" destOrd="0" parTransId="{52B22A56-FD5A-420D-89E7-71E25F764296}" sibTransId="{B597D453-7A17-4172-8076-FA266B4881F2}"/>
    <dgm:cxn modelId="{DD173453-8051-4284-A742-EABC7CC86635}" type="presOf" srcId="{5E0D25E5-CE11-4E5D-8650-4BEF1A20003A}" destId="{E7957D28-DCAE-402B-A5D7-67A12589A057}" srcOrd="0" destOrd="0" presId="urn:microsoft.com/office/officeart/2008/layout/LinedList"/>
    <dgm:cxn modelId="{8C7776A2-411E-4569-9AA7-F54A0ABD3853}" srcId="{5759382B-5979-45C1-8AEE-ED740902C4AD}" destId="{5E0D25E5-CE11-4E5D-8650-4BEF1A20003A}" srcOrd="0" destOrd="0" parTransId="{234A6BCD-CC5C-4F10-BA0A-19ECEC4A1D9B}" sibTransId="{64D3066C-1F1F-4E24-BF2D-795D6DE85DA2}"/>
    <dgm:cxn modelId="{96D41FBE-9833-4A53-8492-8D3D28032873}" type="presOf" srcId="{F843F98D-6D8C-44CE-A18D-BBBF9EC4BCD8}" destId="{1947F0B3-B8CA-40FD-A217-F04784B0F364}" srcOrd="0" destOrd="0" presId="urn:microsoft.com/office/officeart/2008/layout/LinedList"/>
    <dgm:cxn modelId="{559116F1-FFE3-49B0-AE6E-A3ED8C6F76F1}" type="presOf" srcId="{5759382B-5979-45C1-8AEE-ED740902C4AD}" destId="{173B4665-A1D8-4110-A631-C237D8D379B9}" srcOrd="0" destOrd="0" presId="urn:microsoft.com/office/officeart/2008/layout/LinedList"/>
    <dgm:cxn modelId="{4F550D49-F008-4778-AC7B-9D98C82A10B2}" type="presParOf" srcId="{173B4665-A1D8-4110-A631-C237D8D379B9}" destId="{C996AE06-64E5-4991-8496-C204CF35A384}" srcOrd="0" destOrd="0" presId="urn:microsoft.com/office/officeart/2008/layout/LinedList"/>
    <dgm:cxn modelId="{5C6E5815-9F88-482E-A9CF-414B05BAE17F}" type="presParOf" srcId="{173B4665-A1D8-4110-A631-C237D8D379B9}" destId="{1AF9C8F6-6A17-49C9-9F04-65860FE0D8C9}" srcOrd="1" destOrd="0" presId="urn:microsoft.com/office/officeart/2008/layout/LinedList"/>
    <dgm:cxn modelId="{4DD38EEC-095F-4F79-A197-4BEDA0B0D4A6}" type="presParOf" srcId="{1AF9C8F6-6A17-49C9-9F04-65860FE0D8C9}" destId="{E7957D28-DCAE-402B-A5D7-67A12589A057}" srcOrd="0" destOrd="0" presId="urn:microsoft.com/office/officeart/2008/layout/LinedList"/>
    <dgm:cxn modelId="{F7733BCA-9FC0-4A28-ADB5-BE1D346B05D9}" type="presParOf" srcId="{1AF9C8F6-6A17-49C9-9F04-65860FE0D8C9}" destId="{51210906-0539-4E4B-9C50-A3D9D604E193}" srcOrd="1" destOrd="0" presId="urn:microsoft.com/office/officeart/2008/layout/LinedList"/>
    <dgm:cxn modelId="{455CAAD7-EA00-4E3F-8C4D-12A507CF5C1F}" type="presParOf" srcId="{173B4665-A1D8-4110-A631-C237D8D379B9}" destId="{CF508E94-24E8-4FED-9D5B-C1DE796824E6}" srcOrd="2" destOrd="0" presId="urn:microsoft.com/office/officeart/2008/layout/LinedList"/>
    <dgm:cxn modelId="{6A8DB456-2546-4F40-A6F9-1AC047ECB48C}" type="presParOf" srcId="{173B4665-A1D8-4110-A631-C237D8D379B9}" destId="{2F0ACD51-4A03-4A2F-B7A9-A06ABA50FAB4}" srcOrd="3" destOrd="0" presId="urn:microsoft.com/office/officeart/2008/layout/LinedList"/>
    <dgm:cxn modelId="{F319C197-420C-4831-8C8B-C8C7750032BC}" type="presParOf" srcId="{2F0ACD51-4A03-4A2F-B7A9-A06ABA50FAB4}" destId="{1947F0B3-B8CA-40FD-A217-F04784B0F364}" srcOrd="0" destOrd="0" presId="urn:microsoft.com/office/officeart/2008/layout/LinedList"/>
    <dgm:cxn modelId="{4FB16EE8-183D-47EE-9319-B2677631F265}" type="presParOf" srcId="{2F0ACD51-4A03-4A2F-B7A9-A06ABA50FAB4}" destId="{EE183B02-B94A-41D3-A229-2547193924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9382B-5979-45C1-8AEE-ED740902C4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0D25E5-CE11-4E5D-8650-4BEF1A20003A}">
      <dgm:prSet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Thus, it became essential to understand how people perceive COVID-19, what are the myths and rumors about the virus and how the people of Bangladesh respond to coronavirus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A6BCD-CC5C-4F10-BA0A-19ECEC4A1D9B}" type="parTrans" cxnId="{8C7776A2-411E-4569-9AA7-F54A0ABD3853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3066C-1F1F-4E24-BF2D-795D6DE85DA2}" type="sibTrans" cxnId="{8C7776A2-411E-4569-9AA7-F54A0ABD3853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3F98D-6D8C-44CE-A18D-BBBF9EC4BCD8}">
      <dgm:prSet custT="1"/>
      <dgm:spPr/>
      <dgm:t>
        <a:bodyPr/>
        <a:lstStyle/>
        <a:p>
          <a:endParaRPr lang="en-US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22A56-FD5A-420D-89E7-71E25F764296}" type="parTrans" cxnId="{46471D06-AF3F-454F-B331-E7289FCE3B1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7D453-7A17-4172-8076-FA266B4881F2}" type="sibTrans" cxnId="{46471D06-AF3F-454F-B331-E7289FCE3B1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B4665-A1D8-4110-A631-C237D8D379B9}" type="pres">
      <dgm:prSet presAssocID="{5759382B-5979-45C1-8AEE-ED740902C4AD}" presName="vert0" presStyleCnt="0">
        <dgm:presLayoutVars>
          <dgm:dir/>
          <dgm:animOne val="branch"/>
          <dgm:animLvl val="lvl"/>
        </dgm:presLayoutVars>
      </dgm:prSet>
      <dgm:spPr/>
    </dgm:pt>
    <dgm:pt modelId="{C996AE06-64E5-4991-8496-C204CF35A384}" type="pres">
      <dgm:prSet presAssocID="{5E0D25E5-CE11-4E5D-8650-4BEF1A20003A}" presName="thickLine" presStyleLbl="alignNode1" presStyleIdx="0" presStyleCnt="2"/>
      <dgm:spPr/>
    </dgm:pt>
    <dgm:pt modelId="{1AF9C8F6-6A17-49C9-9F04-65860FE0D8C9}" type="pres">
      <dgm:prSet presAssocID="{5E0D25E5-CE11-4E5D-8650-4BEF1A20003A}" presName="horz1" presStyleCnt="0"/>
      <dgm:spPr/>
    </dgm:pt>
    <dgm:pt modelId="{E7957D28-DCAE-402B-A5D7-67A12589A057}" type="pres">
      <dgm:prSet presAssocID="{5E0D25E5-CE11-4E5D-8650-4BEF1A20003A}" presName="tx1" presStyleLbl="revTx" presStyleIdx="0" presStyleCnt="2"/>
      <dgm:spPr/>
    </dgm:pt>
    <dgm:pt modelId="{51210906-0539-4E4B-9C50-A3D9D604E193}" type="pres">
      <dgm:prSet presAssocID="{5E0D25E5-CE11-4E5D-8650-4BEF1A20003A}" presName="vert1" presStyleCnt="0"/>
      <dgm:spPr/>
    </dgm:pt>
    <dgm:pt modelId="{CF508E94-24E8-4FED-9D5B-C1DE796824E6}" type="pres">
      <dgm:prSet presAssocID="{F843F98D-6D8C-44CE-A18D-BBBF9EC4BCD8}" presName="thickLine" presStyleLbl="alignNode1" presStyleIdx="1" presStyleCnt="2"/>
      <dgm:spPr/>
    </dgm:pt>
    <dgm:pt modelId="{2F0ACD51-4A03-4A2F-B7A9-A06ABA50FAB4}" type="pres">
      <dgm:prSet presAssocID="{F843F98D-6D8C-44CE-A18D-BBBF9EC4BCD8}" presName="horz1" presStyleCnt="0"/>
      <dgm:spPr/>
    </dgm:pt>
    <dgm:pt modelId="{1947F0B3-B8CA-40FD-A217-F04784B0F364}" type="pres">
      <dgm:prSet presAssocID="{F843F98D-6D8C-44CE-A18D-BBBF9EC4BCD8}" presName="tx1" presStyleLbl="revTx" presStyleIdx="1" presStyleCnt="2"/>
      <dgm:spPr/>
    </dgm:pt>
    <dgm:pt modelId="{EE183B02-B94A-41D3-A229-254719392450}" type="pres">
      <dgm:prSet presAssocID="{F843F98D-6D8C-44CE-A18D-BBBF9EC4BCD8}" presName="vert1" presStyleCnt="0"/>
      <dgm:spPr/>
    </dgm:pt>
  </dgm:ptLst>
  <dgm:cxnLst>
    <dgm:cxn modelId="{46471D06-AF3F-454F-B331-E7289FCE3B19}" srcId="{5759382B-5979-45C1-8AEE-ED740902C4AD}" destId="{F843F98D-6D8C-44CE-A18D-BBBF9EC4BCD8}" srcOrd="1" destOrd="0" parTransId="{52B22A56-FD5A-420D-89E7-71E25F764296}" sibTransId="{B597D453-7A17-4172-8076-FA266B4881F2}"/>
    <dgm:cxn modelId="{DD173453-8051-4284-A742-EABC7CC86635}" type="presOf" srcId="{5E0D25E5-CE11-4E5D-8650-4BEF1A20003A}" destId="{E7957D28-DCAE-402B-A5D7-67A12589A057}" srcOrd="0" destOrd="0" presId="urn:microsoft.com/office/officeart/2008/layout/LinedList"/>
    <dgm:cxn modelId="{8C7776A2-411E-4569-9AA7-F54A0ABD3853}" srcId="{5759382B-5979-45C1-8AEE-ED740902C4AD}" destId="{5E0D25E5-CE11-4E5D-8650-4BEF1A20003A}" srcOrd="0" destOrd="0" parTransId="{234A6BCD-CC5C-4F10-BA0A-19ECEC4A1D9B}" sibTransId="{64D3066C-1F1F-4E24-BF2D-795D6DE85DA2}"/>
    <dgm:cxn modelId="{96D41FBE-9833-4A53-8492-8D3D28032873}" type="presOf" srcId="{F843F98D-6D8C-44CE-A18D-BBBF9EC4BCD8}" destId="{1947F0B3-B8CA-40FD-A217-F04784B0F364}" srcOrd="0" destOrd="0" presId="urn:microsoft.com/office/officeart/2008/layout/LinedList"/>
    <dgm:cxn modelId="{559116F1-FFE3-49B0-AE6E-A3ED8C6F76F1}" type="presOf" srcId="{5759382B-5979-45C1-8AEE-ED740902C4AD}" destId="{173B4665-A1D8-4110-A631-C237D8D379B9}" srcOrd="0" destOrd="0" presId="urn:microsoft.com/office/officeart/2008/layout/LinedList"/>
    <dgm:cxn modelId="{4F550D49-F008-4778-AC7B-9D98C82A10B2}" type="presParOf" srcId="{173B4665-A1D8-4110-A631-C237D8D379B9}" destId="{C996AE06-64E5-4991-8496-C204CF35A384}" srcOrd="0" destOrd="0" presId="urn:microsoft.com/office/officeart/2008/layout/LinedList"/>
    <dgm:cxn modelId="{5C6E5815-9F88-482E-A9CF-414B05BAE17F}" type="presParOf" srcId="{173B4665-A1D8-4110-A631-C237D8D379B9}" destId="{1AF9C8F6-6A17-49C9-9F04-65860FE0D8C9}" srcOrd="1" destOrd="0" presId="urn:microsoft.com/office/officeart/2008/layout/LinedList"/>
    <dgm:cxn modelId="{4DD38EEC-095F-4F79-A197-4BEDA0B0D4A6}" type="presParOf" srcId="{1AF9C8F6-6A17-49C9-9F04-65860FE0D8C9}" destId="{E7957D28-DCAE-402B-A5D7-67A12589A057}" srcOrd="0" destOrd="0" presId="urn:microsoft.com/office/officeart/2008/layout/LinedList"/>
    <dgm:cxn modelId="{F7733BCA-9FC0-4A28-ADB5-BE1D346B05D9}" type="presParOf" srcId="{1AF9C8F6-6A17-49C9-9F04-65860FE0D8C9}" destId="{51210906-0539-4E4B-9C50-A3D9D604E193}" srcOrd="1" destOrd="0" presId="urn:microsoft.com/office/officeart/2008/layout/LinedList"/>
    <dgm:cxn modelId="{455CAAD7-EA00-4E3F-8C4D-12A507CF5C1F}" type="presParOf" srcId="{173B4665-A1D8-4110-A631-C237D8D379B9}" destId="{CF508E94-24E8-4FED-9D5B-C1DE796824E6}" srcOrd="2" destOrd="0" presId="urn:microsoft.com/office/officeart/2008/layout/LinedList"/>
    <dgm:cxn modelId="{6A8DB456-2546-4F40-A6F9-1AC047ECB48C}" type="presParOf" srcId="{173B4665-A1D8-4110-A631-C237D8D379B9}" destId="{2F0ACD51-4A03-4A2F-B7A9-A06ABA50FAB4}" srcOrd="3" destOrd="0" presId="urn:microsoft.com/office/officeart/2008/layout/LinedList"/>
    <dgm:cxn modelId="{F319C197-420C-4831-8C8B-C8C7750032BC}" type="presParOf" srcId="{2F0ACD51-4A03-4A2F-B7A9-A06ABA50FAB4}" destId="{1947F0B3-B8CA-40FD-A217-F04784B0F364}" srcOrd="0" destOrd="0" presId="urn:microsoft.com/office/officeart/2008/layout/LinedList"/>
    <dgm:cxn modelId="{4FB16EE8-183D-47EE-9319-B2677631F265}" type="presParOf" srcId="{2F0ACD51-4A03-4A2F-B7A9-A06ABA50FAB4}" destId="{EE183B02-B94A-41D3-A229-2547193924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AE319-F75E-4530-9F3A-951CDA4DB13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2A8FD4-3D8F-461E-B69F-5D8475F710A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5 articles were published in 2020, and 6 were published in 2021; Google scholar and PubMed was the search engine </a:t>
          </a:r>
          <a:r>
            <a:rPr lang="en-US" sz="20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n-US" sz="2000" b="1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60134CB3-6991-4C78-B4B6-91C5D1E75FFC}" type="parTrans" cxnId="{48B9A5AC-6E2D-41EC-AE61-34CFC38D3F90}">
      <dgm:prSet/>
      <dgm:spPr/>
      <dgm:t>
        <a:bodyPr/>
        <a:lstStyle/>
        <a:p>
          <a:endParaRPr lang="en-US" sz="1600"/>
        </a:p>
      </dgm:t>
    </dgm:pt>
    <dgm:pt modelId="{888C1D32-AC1A-4D41-B962-F9381A644E1E}" type="sibTrans" cxnId="{48B9A5AC-6E2D-41EC-AE61-34CFC38D3F90}">
      <dgm:prSet/>
      <dgm:spPr/>
      <dgm:t>
        <a:bodyPr/>
        <a:lstStyle/>
        <a:p>
          <a:endParaRPr lang="en-US" sz="1600"/>
        </a:p>
      </dgm:t>
    </dgm:pt>
    <dgm:pt modelId="{7EEA7C8A-AC13-469C-927C-E089842A4A10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The publishers were </a:t>
          </a:r>
          <a:r>
            <a:rPr lang="en-US" sz="2000" b="1" dirty="0" err="1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Plos</a:t>
          </a:r>
          <a:r>
            <a:rPr lang="en-US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One, SAGE, International Journal of Public Health Science, Journal of Public Health etc.</a:t>
          </a:r>
          <a:endParaRPr lang="en-US" sz="2000" b="1" dirty="0">
            <a:solidFill>
              <a:srgbClr val="002060"/>
            </a:solidFill>
          </a:endParaRPr>
        </a:p>
      </dgm:t>
    </dgm:pt>
    <dgm:pt modelId="{646328ED-4474-410E-B362-A03424B6B88E}" type="parTrans" cxnId="{10390F91-64B8-40E6-AF71-378FECACF971}">
      <dgm:prSet/>
      <dgm:spPr/>
      <dgm:t>
        <a:bodyPr/>
        <a:lstStyle/>
        <a:p>
          <a:endParaRPr lang="en-US" sz="1600"/>
        </a:p>
      </dgm:t>
    </dgm:pt>
    <dgm:pt modelId="{173142EB-37BA-47F3-8810-6585E81F6E27}" type="sibTrans" cxnId="{10390F91-64B8-40E6-AF71-378FECACF971}">
      <dgm:prSet/>
      <dgm:spPr/>
      <dgm:t>
        <a:bodyPr/>
        <a:lstStyle/>
        <a:p>
          <a:endParaRPr lang="en-US" sz="1600"/>
        </a:p>
      </dgm:t>
    </dgm:pt>
    <dgm:pt modelId="{FA68AF2B-F856-45FC-AB1D-4FC9A61223E9}" type="pres">
      <dgm:prSet presAssocID="{74BAE319-F75E-4530-9F3A-951CDA4DB13D}" presName="linear" presStyleCnt="0">
        <dgm:presLayoutVars>
          <dgm:animLvl val="lvl"/>
          <dgm:resizeHandles val="exact"/>
        </dgm:presLayoutVars>
      </dgm:prSet>
      <dgm:spPr/>
    </dgm:pt>
    <dgm:pt modelId="{B0ED41AE-8C09-4E8D-A6B1-6E351A231D0B}" type="pres">
      <dgm:prSet presAssocID="{DD2A8FD4-3D8F-461E-B69F-5D8475F710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B691BF-0419-4561-AEC9-9742B4112316}" type="pres">
      <dgm:prSet presAssocID="{888C1D32-AC1A-4D41-B962-F9381A644E1E}" presName="spacer" presStyleCnt="0"/>
      <dgm:spPr/>
    </dgm:pt>
    <dgm:pt modelId="{DD824DA7-8B30-41CC-9E52-4155998DE11C}" type="pres">
      <dgm:prSet presAssocID="{7EEA7C8A-AC13-469C-927C-E089842A4A1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C675615-6E52-413F-9702-ADE015490AF4}" type="presOf" srcId="{74BAE319-F75E-4530-9F3A-951CDA4DB13D}" destId="{FA68AF2B-F856-45FC-AB1D-4FC9A61223E9}" srcOrd="0" destOrd="0" presId="urn:microsoft.com/office/officeart/2005/8/layout/vList2"/>
    <dgm:cxn modelId="{1F40E729-725F-4130-BD93-1BE381396CEF}" type="presOf" srcId="{DD2A8FD4-3D8F-461E-B69F-5D8475F710AA}" destId="{B0ED41AE-8C09-4E8D-A6B1-6E351A231D0B}" srcOrd="0" destOrd="0" presId="urn:microsoft.com/office/officeart/2005/8/layout/vList2"/>
    <dgm:cxn modelId="{9FF78943-3C0E-4D17-A049-C74F12B4579C}" type="presOf" srcId="{7EEA7C8A-AC13-469C-927C-E089842A4A10}" destId="{DD824DA7-8B30-41CC-9E52-4155998DE11C}" srcOrd="0" destOrd="0" presId="urn:microsoft.com/office/officeart/2005/8/layout/vList2"/>
    <dgm:cxn modelId="{10390F91-64B8-40E6-AF71-378FECACF971}" srcId="{74BAE319-F75E-4530-9F3A-951CDA4DB13D}" destId="{7EEA7C8A-AC13-469C-927C-E089842A4A10}" srcOrd="1" destOrd="0" parTransId="{646328ED-4474-410E-B362-A03424B6B88E}" sibTransId="{173142EB-37BA-47F3-8810-6585E81F6E27}"/>
    <dgm:cxn modelId="{48B9A5AC-6E2D-41EC-AE61-34CFC38D3F90}" srcId="{74BAE319-F75E-4530-9F3A-951CDA4DB13D}" destId="{DD2A8FD4-3D8F-461E-B69F-5D8475F710AA}" srcOrd="0" destOrd="0" parTransId="{60134CB3-6991-4C78-B4B6-91C5D1E75FFC}" sibTransId="{888C1D32-AC1A-4D41-B962-F9381A644E1E}"/>
    <dgm:cxn modelId="{3696E555-773F-4123-A3B4-E846C162B0AE}" type="presParOf" srcId="{FA68AF2B-F856-45FC-AB1D-4FC9A61223E9}" destId="{B0ED41AE-8C09-4E8D-A6B1-6E351A231D0B}" srcOrd="0" destOrd="0" presId="urn:microsoft.com/office/officeart/2005/8/layout/vList2"/>
    <dgm:cxn modelId="{1F9B5D7B-A133-44DE-9814-1ACC39F8372D}" type="presParOf" srcId="{FA68AF2B-F856-45FC-AB1D-4FC9A61223E9}" destId="{81B691BF-0419-4561-AEC9-9742B4112316}" srcOrd="1" destOrd="0" presId="urn:microsoft.com/office/officeart/2005/8/layout/vList2"/>
    <dgm:cxn modelId="{2B7236B9-6928-41BF-89A2-E057F2E85733}" type="presParOf" srcId="{FA68AF2B-F856-45FC-AB1D-4FC9A61223E9}" destId="{DD824DA7-8B30-41CC-9E52-4155998DE1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AE319-F75E-4530-9F3A-951CDA4DB13D}" type="doc">
      <dgm:prSet loTypeId="urn:diagrams.loki3.com/VaryingWidth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D2A8FD4-3D8F-461E-B69F-5D8475F710AA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Study Design: </a:t>
          </a:r>
          <a:r>
            <a: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7 quantitative (cross-sectional), 2 qualitative and 2 mixed-method study  </a:t>
          </a:r>
          <a:endParaRPr lang="en-US" sz="2000" b="0" dirty="0">
            <a:solidFill>
              <a:schemeClr val="tx1"/>
            </a:solidFill>
          </a:endParaRPr>
        </a:p>
      </dgm:t>
    </dgm:pt>
    <dgm:pt modelId="{60134CB3-6991-4C78-B4B6-91C5D1E75FFC}" type="parTrans" cxnId="{48B9A5AC-6E2D-41EC-AE61-34CFC38D3F9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88C1D32-AC1A-4D41-B962-F9381A644E1E}" type="sibTrans" cxnId="{48B9A5AC-6E2D-41EC-AE61-34CFC38D3F9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EEA7C8A-AC13-469C-927C-E089842A4A1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Study Location: </a:t>
          </a:r>
          <a:r>
            <a: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Rural and/or urban Bangladesh </a:t>
          </a:r>
          <a:endParaRPr lang="en-US" sz="2000" b="0" dirty="0">
            <a:solidFill>
              <a:schemeClr val="tx1"/>
            </a:solidFill>
          </a:endParaRPr>
        </a:p>
      </dgm:t>
    </dgm:pt>
    <dgm:pt modelId="{646328ED-4474-410E-B362-A03424B6B88E}" type="parTrans" cxnId="{10390F91-64B8-40E6-AF71-378FECACF97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73142EB-37BA-47F3-8810-6585E81F6E27}" type="sibTrans" cxnId="{10390F91-64B8-40E6-AF71-378FECACF97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FF3246B-4203-4170-A60A-8A7B185472E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Study Population: </a:t>
          </a:r>
          <a:r>
            <a: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Youth, elderly people, internet  users, slum dwellers and adults (18+) </a:t>
          </a:r>
          <a:endParaRPr lang="en-US" sz="2000" b="0" dirty="0">
            <a:solidFill>
              <a:schemeClr val="tx1"/>
            </a:solidFill>
          </a:endParaRPr>
        </a:p>
      </dgm:t>
    </dgm:pt>
    <dgm:pt modelId="{5C4F4461-4660-44E5-A86E-AEAFCD2F0538}" type="parTrans" cxnId="{348CD61F-888A-4FFD-9021-23AB056B5D5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CFC4567-1352-4B0A-9768-C2A71D0C8A32}" type="sibTrans" cxnId="{348CD61F-888A-4FFD-9021-23AB056B5D5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CB3A34C-542C-4312-937F-C398E551185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Sampling: </a:t>
          </a:r>
          <a:r>
            <a: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Convenient sampling technique  (multi-stage, snowball) </a:t>
          </a:r>
          <a:endParaRPr lang="en-US" sz="2000" b="0" dirty="0">
            <a:solidFill>
              <a:schemeClr val="tx1"/>
            </a:solidFill>
          </a:endParaRPr>
        </a:p>
      </dgm:t>
    </dgm:pt>
    <dgm:pt modelId="{0367373F-73A6-4A67-904D-BC4804C8DDED}" type="parTrans" cxnId="{E64C05EE-CFFD-47BE-9F19-6563196AA72F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05B5F16-C83C-442D-B5B7-FF46FC97D64E}" type="sibTrans" cxnId="{E64C05EE-CFFD-47BE-9F19-6563196AA72F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85C4B0F-B5AD-498B-8779-7169CD019A5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Statistical Analysis: </a:t>
          </a:r>
          <a:r>
            <a: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Descriptive analysis, chi-square, multivariate regression </a:t>
          </a:r>
          <a:endParaRPr lang="en-US" sz="2000" b="0" dirty="0">
            <a:solidFill>
              <a:schemeClr val="tx1"/>
            </a:solidFill>
          </a:endParaRPr>
        </a:p>
      </dgm:t>
    </dgm:pt>
    <dgm:pt modelId="{8E2531D7-53C6-4BA1-B4A5-0B82A5E3108F}" type="parTrans" cxnId="{19A9C559-79D5-46EE-8E5F-336D15A36DDF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1E34C62-6F5D-4687-A5C4-46DDC584925B}" type="sibTrans" cxnId="{19A9C559-79D5-46EE-8E5F-336D15A36DDF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A993973-83C0-4E0F-9A09-DAC99305ABFF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Ethical Approval: 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Formal ethical approval was taken, and no conflict of interest declared for almost all the articles </a:t>
          </a:r>
        </a:p>
      </dgm:t>
    </dgm:pt>
    <dgm:pt modelId="{B0DCF055-6C72-4B7A-AD83-D1F002852277}" type="parTrans" cxnId="{93B058D2-E7BA-47AA-9B2A-72180EDAAA5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01ADAF1-83B2-4ED7-A89A-23B6C860358E}" type="sibTrans" cxnId="{93B058D2-E7BA-47AA-9B2A-72180EDAAA5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3B6EB1C-C6AC-4649-950E-43ABB01B6698}" type="pres">
      <dgm:prSet presAssocID="{74BAE319-F75E-4530-9F3A-951CDA4DB13D}" presName="Name0" presStyleCnt="0">
        <dgm:presLayoutVars>
          <dgm:resizeHandles/>
        </dgm:presLayoutVars>
      </dgm:prSet>
      <dgm:spPr/>
    </dgm:pt>
    <dgm:pt modelId="{DF92335B-DEDE-4247-AD51-F5F3FCEAA89A}" type="pres">
      <dgm:prSet presAssocID="{DD2A8FD4-3D8F-461E-B69F-5D8475F710AA}" presName="text" presStyleLbl="node1" presStyleIdx="0" presStyleCnt="6">
        <dgm:presLayoutVars>
          <dgm:bulletEnabled val="1"/>
        </dgm:presLayoutVars>
      </dgm:prSet>
      <dgm:spPr/>
    </dgm:pt>
    <dgm:pt modelId="{7F808A63-9248-432C-9C5D-9256A296AA5A}" type="pres">
      <dgm:prSet presAssocID="{888C1D32-AC1A-4D41-B962-F9381A644E1E}" presName="space" presStyleCnt="0"/>
      <dgm:spPr/>
    </dgm:pt>
    <dgm:pt modelId="{7986F579-BDF2-49E3-87E1-FF8F9A37747F}" type="pres">
      <dgm:prSet presAssocID="{7EEA7C8A-AC13-469C-927C-E089842A4A10}" presName="text" presStyleLbl="node1" presStyleIdx="1" presStyleCnt="6">
        <dgm:presLayoutVars>
          <dgm:bulletEnabled val="1"/>
        </dgm:presLayoutVars>
      </dgm:prSet>
      <dgm:spPr/>
    </dgm:pt>
    <dgm:pt modelId="{CA27BD4F-78A2-4635-942D-656D98D9087E}" type="pres">
      <dgm:prSet presAssocID="{173142EB-37BA-47F3-8810-6585E81F6E27}" presName="space" presStyleCnt="0"/>
      <dgm:spPr/>
    </dgm:pt>
    <dgm:pt modelId="{C3AD7E0D-0228-4172-A3FB-4127D8852F48}" type="pres">
      <dgm:prSet presAssocID="{7FF3246B-4203-4170-A60A-8A7B185472EA}" presName="text" presStyleLbl="node1" presStyleIdx="2" presStyleCnt="6">
        <dgm:presLayoutVars>
          <dgm:bulletEnabled val="1"/>
        </dgm:presLayoutVars>
      </dgm:prSet>
      <dgm:spPr/>
    </dgm:pt>
    <dgm:pt modelId="{BF7207A4-DCC6-4824-A388-7BB47F78C283}" type="pres">
      <dgm:prSet presAssocID="{9CFC4567-1352-4B0A-9768-C2A71D0C8A32}" presName="space" presStyleCnt="0"/>
      <dgm:spPr/>
    </dgm:pt>
    <dgm:pt modelId="{2B5A9D72-6B46-4541-8306-B4019FAD9618}" type="pres">
      <dgm:prSet presAssocID="{7CB3A34C-542C-4312-937F-C398E5511859}" presName="text" presStyleLbl="node1" presStyleIdx="3" presStyleCnt="6">
        <dgm:presLayoutVars>
          <dgm:bulletEnabled val="1"/>
        </dgm:presLayoutVars>
      </dgm:prSet>
      <dgm:spPr/>
    </dgm:pt>
    <dgm:pt modelId="{29F047B4-80C4-4AFE-9AED-208C887286A2}" type="pres">
      <dgm:prSet presAssocID="{605B5F16-C83C-442D-B5B7-FF46FC97D64E}" presName="space" presStyleCnt="0"/>
      <dgm:spPr/>
    </dgm:pt>
    <dgm:pt modelId="{5BD82792-93AE-4E58-BA9A-09186895D7E3}" type="pres">
      <dgm:prSet presAssocID="{685C4B0F-B5AD-498B-8779-7169CD019A58}" presName="text" presStyleLbl="node1" presStyleIdx="4" presStyleCnt="6">
        <dgm:presLayoutVars>
          <dgm:bulletEnabled val="1"/>
        </dgm:presLayoutVars>
      </dgm:prSet>
      <dgm:spPr/>
    </dgm:pt>
    <dgm:pt modelId="{7700F1B7-4E7A-4162-AC5E-25A5D110A9C0}" type="pres">
      <dgm:prSet presAssocID="{F1E34C62-6F5D-4687-A5C4-46DDC584925B}" presName="space" presStyleCnt="0"/>
      <dgm:spPr/>
    </dgm:pt>
    <dgm:pt modelId="{A794AEA6-4C23-4D21-8FBB-94F1FABE2170}" type="pres">
      <dgm:prSet presAssocID="{CA993973-83C0-4E0F-9A09-DAC99305ABFF}" presName="text" presStyleLbl="node1" presStyleIdx="5" presStyleCnt="6">
        <dgm:presLayoutVars>
          <dgm:bulletEnabled val="1"/>
        </dgm:presLayoutVars>
      </dgm:prSet>
      <dgm:spPr/>
    </dgm:pt>
  </dgm:ptLst>
  <dgm:cxnLst>
    <dgm:cxn modelId="{53A5BA1D-386F-47F5-9C5B-AEC539EF512E}" type="presOf" srcId="{7EEA7C8A-AC13-469C-927C-E089842A4A10}" destId="{7986F579-BDF2-49E3-87E1-FF8F9A37747F}" srcOrd="0" destOrd="0" presId="urn:diagrams.loki3.com/VaryingWidthList"/>
    <dgm:cxn modelId="{348CD61F-888A-4FFD-9021-23AB056B5D53}" srcId="{74BAE319-F75E-4530-9F3A-951CDA4DB13D}" destId="{7FF3246B-4203-4170-A60A-8A7B185472EA}" srcOrd="2" destOrd="0" parTransId="{5C4F4461-4660-44E5-A86E-AEAFCD2F0538}" sibTransId="{9CFC4567-1352-4B0A-9768-C2A71D0C8A32}"/>
    <dgm:cxn modelId="{CED14840-E87B-4A67-A01D-7CA321344F8F}" type="presOf" srcId="{74BAE319-F75E-4530-9F3A-951CDA4DB13D}" destId="{53B6EB1C-C6AC-4649-950E-43ABB01B6698}" srcOrd="0" destOrd="0" presId="urn:diagrams.loki3.com/VaryingWidthList"/>
    <dgm:cxn modelId="{35E72A6E-D632-4464-B562-A435F70E88CA}" type="presOf" srcId="{DD2A8FD4-3D8F-461E-B69F-5D8475F710AA}" destId="{DF92335B-DEDE-4247-AD51-F5F3FCEAA89A}" srcOrd="0" destOrd="0" presId="urn:diagrams.loki3.com/VaryingWidthList"/>
    <dgm:cxn modelId="{19A9C559-79D5-46EE-8E5F-336D15A36DDF}" srcId="{74BAE319-F75E-4530-9F3A-951CDA4DB13D}" destId="{685C4B0F-B5AD-498B-8779-7169CD019A58}" srcOrd="4" destOrd="0" parTransId="{8E2531D7-53C6-4BA1-B4A5-0B82A5E3108F}" sibTransId="{F1E34C62-6F5D-4687-A5C4-46DDC584925B}"/>
    <dgm:cxn modelId="{F6060087-8E13-4F71-83AD-0D58B60A4AD5}" type="presOf" srcId="{685C4B0F-B5AD-498B-8779-7169CD019A58}" destId="{5BD82792-93AE-4E58-BA9A-09186895D7E3}" srcOrd="0" destOrd="0" presId="urn:diagrams.loki3.com/VaryingWidthList"/>
    <dgm:cxn modelId="{10390F91-64B8-40E6-AF71-378FECACF971}" srcId="{74BAE319-F75E-4530-9F3A-951CDA4DB13D}" destId="{7EEA7C8A-AC13-469C-927C-E089842A4A10}" srcOrd="1" destOrd="0" parTransId="{646328ED-4474-410E-B362-A03424B6B88E}" sibTransId="{173142EB-37BA-47F3-8810-6585E81F6E27}"/>
    <dgm:cxn modelId="{21A348A2-81CE-43AD-9141-40845B542E7C}" type="presOf" srcId="{CA993973-83C0-4E0F-9A09-DAC99305ABFF}" destId="{A794AEA6-4C23-4D21-8FBB-94F1FABE2170}" srcOrd="0" destOrd="0" presId="urn:diagrams.loki3.com/VaryingWidthList"/>
    <dgm:cxn modelId="{48B9A5AC-6E2D-41EC-AE61-34CFC38D3F90}" srcId="{74BAE319-F75E-4530-9F3A-951CDA4DB13D}" destId="{DD2A8FD4-3D8F-461E-B69F-5D8475F710AA}" srcOrd="0" destOrd="0" parTransId="{60134CB3-6991-4C78-B4B6-91C5D1E75FFC}" sibTransId="{888C1D32-AC1A-4D41-B962-F9381A644E1E}"/>
    <dgm:cxn modelId="{316651C7-BB6C-402E-B3A2-A69FD75D2216}" type="presOf" srcId="{7CB3A34C-542C-4312-937F-C398E5511859}" destId="{2B5A9D72-6B46-4541-8306-B4019FAD9618}" srcOrd="0" destOrd="0" presId="urn:diagrams.loki3.com/VaryingWidthList"/>
    <dgm:cxn modelId="{93B058D2-E7BA-47AA-9B2A-72180EDAAA54}" srcId="{74BAE319-F75E-4530-9F3A-951CDA4DB13D}" destId="{CA993973-83C0-4E0F-9A09-DAC99305ABFF}" srcOrd="5" destOrd="0" parTransId="{B0DCF055-6C72-4B7A-AD83-D1F002852277}" sibTransId="{001ADAF1-83B2-4ED7-A89A-23B6C860358E}"/>
    <dgm:cxn modelId="{730E0FED-84C6-41D5-B18D-25112D7BEAF3}" type="presOf" srcId="{7FF3246B-4203-4170-A60A-8A7B185472EA}" destId="{C3AD7E0D-0228-4172-A3FB-4127D8852F48}" srcOrd="0" destOrd="0" presId="urn:diagrams.loki3.com/VaryingWidthList"/>
    <dgm:cxn modelId="{E64C05EE-CFFD-47BE-9F19-6563196AA72F}" srcId="{74BAE319-F75E-4530-9F3A-951CDA4DB13D}" destId="{7CB3A34C-542C-4312-937F-C398E5511859}" srcOrd="3" destOrd="0" parTransId="{0367373F-73A6-4A67-904D-BC4804C8DDED}" sibTransId="{605B5F16-C83C-442D-B5B7-FF46FC97D64E}"/>
    <dgm:cxn modelId="{7A5AC470-CEE3-4D0B-80D6-F267208363C7}" type="presParOf" srcId="{53B6EB1C-C6AC-4649-950E-43ABB01B6698}" destId="{DF92335B-DEDE-4247-AD51-F5F3FCEAA89A}" srcOrd="0" destOrd="0" presId="urn:diagrams.loki3.com/VaryingWidthList"/>
    <dgm:cxn modelId="{DDE17E1C-6ED5-484D-BE56-224080D5B12E}" type="presParOf" srcId="{53B6EB1C-C6AC-4649-950E-43ABB01B6698}" destId="{7F808A63-9248-432C-9C5D-9256A296AA5A}" srcOrd="1" destOrd="0" presId="urn:diagrams.loki3.com/VaryingWidthList"/>
    <dgm:cxn modelId="{9F9034B3-3EEE-4845-B8E6-53DFB99980CE}" type="presParOf" srcId="{53B6EB1C-C6AC-4649-950E-43ABB01B6698}" destId="{7986F579-BDF2-49E3-87E1-FF8F9A37747F}" srcOrd="2" destOrd="0" presId="urn:diagrams.loki3.com/VaryingWidthList"/>
    <dgm:cxn modelId="{3AA65895-6E2C-43F8-95D6-7BA1876164C4}" type="presParOf" srcId="{53B6EB1C-C6AC-4649-950E-43ABB01B6698}" destId="{CA27BD4F-78A2-4635-942D-656D98D9087E}" srcOrd="3" destOrd="0" presId="urn:diagrams.loki3.com/VaryingWidthList"/>
    <dgm:cxn modelId="{9AE6AC3A-F1DF-4129-A256-6C786EA6EF20}" type="presParOf" srcId="{53B6EB1C-C6AC-4649-950E-43ABB01B6698}" destId="{C3AD7E0D-0228-4172-A3FB-4127D8852F48}" srcOrd="4" destOrd="0" presId="urn:diagrams.loki3.com/VaryingWidthList"/>
    <dgm:cxn modelId="{ADCF8597-CA56-4622-99E9-3DE743A9B8BE}" type="presParOf" srcId="{53B6EB1C-C6AC-4649-950E-43ABB01B6698}" destId="{BF7207A4-DCC6-4824-A388-7BB47F78C283}" srcOrd="5" destOrd="0" presId="urn:diagrams.loki3.com/VaryingWidthList"/>
    <dgm:cxn modelId="{4586B6E1-D694-47F0-A175-B7D3B6F6768E}" type="presParOf" srcId="{53B6EB1C-C6AC-4649-950E-43ABB01B6698}" destId="{2B5A9D72-6B46-4541-8306-B4019FAD9618}" srcOrd="6" destOrd="0" presId="urn:diagrams.loki3.com/VaryingWidthList"/>
    <dgm:cxn modelId="{1F5677AC-E52B-4722-AAE3-6545CC57D8FE}" type="presParOf" srcId="{53B6EB1C-C6AC-4649-950E-43ABB01B6698}" destId="{29F047B4-80C4-4AFE-9AED-208C887286A2}" srcOrd="7" destOrd="0" presId="urn:diagrams.loki3.com/VaryingWidthList"/>
    <dgm:cxn modelId="{B1633F7C-6015-4A6A-B238-298FA20CE7F2}" type="presParOf" srcId="{53B6EB1C-C6AC-4649-950E-43ABB01B6698}" destId="{5BD82792-93AE-4E58-BA9A-09186895D7E3}" srcOrd="8" destOrd="0" presId="urn:diagrams.loki3.com/VaryingWidthList"/>
    <dgm:cxn modelId="{2BE08C0A-B562-48A8-BDAF-C231037EC73E}" type="presParOf" srcId="{53B6EB1C-C6AC-4649-950E-43ABB01B6698}" destId="{7700F1B7-4E7A-4162-AC5E-25A5D110A9C0}" srcOrd="9" destOrd="0" presId="urn:diagrams.loki3.com/VaryingWidthList"/>
    <dgm:cxn modelId="{B98CC01F-F361-4063-AEEA-B3A590DC3929}" type="presParOf" srcId="{53B6EB1C-C6AC-4649-950E-43ABB01B6698}" destId="{A794AEA6-4C23-4D21-8FBB-94F1FABE2170}" srcOrd="10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BA995-BFDE-4D5E-92D1-DDBE487865CF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3BE4439-CFD2-4F20-B9A4-7E1972716C7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TRANSMISSION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0176943-495B-4B26-BF69-76E786DCC29C}" type="parTrans" cxnId="{563A0D4E-49DE-4A32-ADE6-2CBCD247356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D31D3-1CA9-4331-A84E-9272C012A4E7}" type="sibTrans" cxnId="{563A0D4E-49DE-4A32-ADE6-2CBCD247356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8366A-8255-4D18-935C-69605B547715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Religious rumors stated COVID-19 is a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punishment of God and Muslims will not be infected</a:t>
          </a:r>
        </a:p>
      </dgm:t>
    </dgm:pt>
    <dgm:pt modelId="{3DC06A30-164D-4D26-91C2-D070049A6F33}" type="parTrans" cxnId="{5BC48BF8-BD85-4497-9B67-6139024E48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76998-FBE3-4B89-93E2-18274D73854F}" type="sibTrans" cxnId="{5BC48BF8-BD85-4497-9B67-6139024E48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4548D-A2F9-49A5-8BDC-AE4AF5B7205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PREVENTION</a:t>
          </a:r>
        </a:p>
      </dgm:t>
    </dgm:pt>
    <dgm:pt modelId="{FC9AECF7-09FB-44EF-8E5B-021B7CE775F5}" type="parTrans" cxnId="{7F3791DE-5863-4FCA-8D6B-72946AACDC2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5888A-02A4-4368-B2A2-3E63E94BBAB9}" type="sibTrans" cxnId="{7F3791DE-5863-4FCA-8D6B-72946AACDC2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2D10F-DE64-40CB-B774-9A613B043E92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Drinking 3 cups of tea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daily could avoid the virus infection</a:t>
          </a:r>
        </a:p>
      </dgm:t>
    </dgm:pt>
    <dgm:pt modelId="{F1DA240E-A09B-4C03-A59D-E37F0298E3F3}" type="parTrans" cxnId="{E7609BE5-789A-433A-8975-3D108B3772D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A1E05-C670-42B1-ABF5-5AC75CA4DD56}" type="sibTrans" cxnId="{E7609BE5-789A-433A-8975-3D108B3772D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2AD85-D0EA-4AC5-82C6-C009F4C32CB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TREATMENT</a:t>
          </a:r>
        </a:p>
      </dgm:t>
    </dgm:pt>
    <dgm:pt modelId="{A632E921-4AC6-4B29-A07C-FAD249566D80}" type="parTrans" cxnId="{7CEF36C6-9E00-4618-9236-AEECF84E592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B3CD4-9E9F-4658-A2E3-4ED905A85AFA}" type="sibTrans" cxnId="{7CEF36C6-9E00-4618-9236-AEECF84E592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7B3BE-6D9D-4DA3-AB38-7BD322B39C2E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Gargling with hot water, salt and vinegar could disinfect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the virus from the throat</a:t>
          </a:r>
        </a:p>
        <a:p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1332A-AC17-4B88-91D7-A4B5032F2154}" type="parTrans" cxnId="{5296DCBF-DE08-4F4D-8CA2-D74174B8A55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BC937-21C0-4DA5-8BB3-EE559241D776}" type="sibTrans" cxnId="{5296DCBF-DE08-4F4D-8CA2-D74174B8A55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1A441-1806-482C-8AFD-7436BC39F783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Only elderly people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will be infected and died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60728-1AD8-498D-B363-5D8201045F5B}" type="parTrans" cxnId="{A60F5B25-662A-4DE4-9049-BDB56E6FE96A}">
      <dgm:prSet/>
      <dgm:spPr/>
      <dgm:t>
        <a:bodyPr/>
        <a:lstStyle/>
        <a:p>
          <a:endParaRPr lang="en-US"/>
        </a:p>
      </dgm:t>
    </dgm:pt>
    <dgm:pt modelId="{86A3F992-4160-4240-8887-D8C5A2BA474D}" type="sibTrans" cxnId="{A60F5B25-662A-4DE4-9049-BDB56E6FE96A}">
      <dgm:prSet/>
      <dgm:spPr/>
      <dgm:t>
        <a:bodyPr/>
        <a:lstStyle/>
        <a:p>
          <a:endParaRPr lang="en-US"/>
        </a:p>
      </dgm:t>
    </dgm:pt>
    <dgm:pt modelId="{58B8FFFB-AA0D-4E1E-9436-E200891F185B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83F24-BD24-46A9-922A-5446191D7B68}" type="parTrans" cxnId="{FC654195-6F16-49B4-BE45-FB472C39D526}">
      <dgm:prSet/>
      <dgm:spPr/>
      <dgm:t>
        <a:bodyPr/>
        <a:lstStyle/>
        <a:p>
          <a:endParaRPr lang="en-US"/>
        </a:p>
      </dgm:t>
    </dgm:pt>
    <dgm:pt modelId="{6864D939-C6B5-42F3-8744-854E8BED5A27}" type="sibTrans" cxnId="{FC654195-6F16-49B4-BE45-FB472C39D526}">
      <dgm:prSet/>
      <dgm:spPr/>
      <dgm:t>
        <a:bodyPr/>
        <a:lstStyle/>
        <a:p>
          <a:endParaRPr lang="en-US"/>
        </a:p>
      </dgm:t>
    </dgm:pt>
    <dgm:pt modelId="{35A2308A-676A-49D3-9CDC-CEA917A5D5AB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Farm chicken, </a:t>
          </a:r>
          <a:r>
            <a:rPr lang="en-US" sz="2000" b="1" i="1" dirty="0">
              <a:latin typeface="Arial" panose="020B0604020202020204" pitchFamily="34" charset="0"/>
              <a:cs typeface="Arial" panose="020B0604020202020204" pitchFamily="34" charset="0"/>
            </a:rPr>
            <a:t>Tilapia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and Pangasius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could spread the virus</a:t>
          </a:r>
        </a:p>
      </dgm:t>
    </dgm:pt>
    <dgm:pt modelId="{D48D4B42-E454-4BB1-B7F1-8A054CF14EA9}" type="parTrans" cxnId="{41C47DF9-98AB-434D-8254-71E19C3EADEC}">
      <dgm:prSet/>
      <dgm:spPr/>
      <dgm:t>
        <a:bodyPr/>
        <a:lstStyle/>
        <a:p>
          <a:endParaRPr lang="en-US"/>
        </a:p>
      </dgm:t>
    </dgm:pt>
    <dgm:pt modelId="{72F3A89C-B420-47C3-9E22-340ECE06316C}" type="sibTrans" cxnId="{41C47DF9-98AB-434D-8254-71E19C3EADEC}">
      <dgm:prSet/>
      <dgm:spPr/>
      <dgm:t>
        <a:bodyPr/>
        <a:lstStyle/>
        <a:p>
          <a:endParaRPr lang="en-US"/>
        </a:p>
      </dgm:t>
    </dgm:pt>
    <dgm:pt modelId="{5701A4DA-4D97-45E8-9745-A1269FD736E2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39B3A-04E7-49F8-9877-D997F437D5BA}" type="parTrans" cxnId="{362CD8DA-C6DF-47D6-A93F-F25FE8AB312C}">
      <dgm:prSet/>
      <dgm:spPr/>
      <dgm:t>
        <a:bodyPr/>
        <a:lstStyle/>
        <a:p>
          <a:endParaRPr lang="en-US"/>
        </a:p>
      </dgm:t>
    </dgm:pt>
    <dgm:pt modelId="{E85D49CA-923F-4548-BFB1-18809BE3BC34}" type="sibTrans" cxnId="{362CD8DA-C6DF-47D6-A93F-F25FE8AB312C}">
      <dgm:prSet/>
      <dgm:spPr/>
      <dgm:t>
        <a:bodyPr/>
        <a:lstStyle/>
        <a:p>
          <a:endParaRPr lang="en-US"/>
        </a:p>
      </dgm:t>
    </dgm:pt>
    <dgm:pt modelId="{5232E549-89F4-4D85-98D0-D8388D78D68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000" b="1" i="1" dirty="0" err="1">
              <a:latin typeface="Arial" panose="020B0604020202020204" pitchFamily="34" charset="0"/>
              <a:cs typeface="Arial" panose="020B0604020202020204" pitchFamily="34" charset="0"/>
            </a:rPr>
            <a:t>Thankuni</a:t>
          </a:r>
          <a:r>
            <a:rPr lang="en-US" sz="20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>
              <a:latin typeface="Arial" panose="020B0604020202020204" pitchFamily="34" charset="0"/>
              <a:cs typeface="Arial" panose="020B0604020202020204" pitchFamily="34" charset="0"/>
            </a:rPr>
            <a:t>leaves </a:t>
          </a:r>
          <a:r>
            <a:rPr lang="en-US" sz="2000" i="0" dirty="0">
              <a:latin typeface="Arial" panose="020B0604020202020204" pitchFamily="34" charset="0"/>
              <a:cs typeface="Arial" panose="020B0604020202020204" pitchFamily="34" charset="0"/>
            </a:rPr>
            <a:t>can prevent the virus</a:t>
          </a:r>
        </a:p>
      </dgm:t>
    </dgm:pt>
    <dgm:pt modelId="{644B799F-B99A-498A-8B26-94245A5E1F1B}" type="parTrans" cxnId="{4DB2E01E-F7A5-42AF-B1D9-B5B8AA7F4B6C}">
      <dgm:prSet/>
      <dgm:spPr/>
      <dgm:t>
        <a:bodyPr/>
        <a:lstStyle/>
        <a:p>
          <a:endParaRPr lang="en-US"/>
        </a:p>
      </dgm:t>
    </dgm:pt>
    <dgm:pt modelId="{66A9A250-BBD0-4035-9859-110433A47E76}" type="sibTrans" cxnId="{4DB2E01E-F7A5-42AF-B1D9-B5B8AA7F4B6C}">
      <dgm:prSet/>
      <dgm:spPr/>
      <dgm:t>
        <a:bodyPr/>
        <a:lstStyle/>
        <a:p>
          <a:endParaRPr lang="en-US"/>
        </a:p>
      </dgm:t>
    </dgm:pt>
    <dgm:pt modelId="{34CBF0FC-90A6-4272-BE4B-046AE9369B2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046FB-3174-4FAC-8193-35D53FA67E46}" type="parTrans" cxnId="{111FFC8F-28C2-4015-B566-73A48D8DFC7C}">
      <dgm:prSet/>
      <dgm:spPr/>
      <dgm:t>
        <a:bodyPr/>
        <a:lstStyle/>
        <a:p>
          <a:endParaRPr lang="en-US"/>
        </a:p>
      </dgm:t>
    </dgm:pt>
    <dgm:pt modelId="{40D09943-0434-4A0E-9EC9-B878B8E48385}" type="sibTrans" cxnId="{111FFC8F-28C2-4015-B566-73A48D8DFC7C}">
      <dgm:prSet/>
      <dgm:spPr/>
      <dgm:t>
        <a:bodyPr/>
        <a:lstStyle/>
        <a:p>
          <a:endParaRPr lang="en-US"/>
        </a:p>
      </dgm:t>
    </dgm:pt>
    <dgm:pt modelId="{0D26B318-1D88-4B5D-A3A0-C1176CCB4ECC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000" b="1" i="0" dirty="0">
              <a:latin typeface="Arial" panose="020B0604020202020204" pitchFamily="34" charset="0"/>
              <a:cs typeface="Arial" panose="020B0604020202020204" pitchFamily="34" charset="0"/>
            </a:rPr>
            <a:t>Intake of garlic </a:t>
          </a:r>
          <a:r>
            <a:rPr lang="en-US" sz="2000" i="0" dirty="0">
              <a:latin typeface="Arial" panose="020B0604020202020204" pitchFamily="34" charset="0"/>
              <a:cs typeface="Arial" panose="020B0604020202020204" pitchFamily="34" charset="0"/>
            </a:rPr>
            <a:t>can also prevent the virus </a:t>
          </a:r>
        </a:p>
        <a:p>
          <a:r>
            <a:rPr lang="en-US" sz="200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i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D99C4-207A-4139-8E48-EFEE0C0EF213}" type="parTrans" cxnId="{1670D8CC-6661-4996-BE75-4F7EDCBEE99F}">
      <dgm:prSet/>
      <dgm:spPr/>
      <dgm:t>
        <a:bodyPr/>
        <a:lstStyle/>
        <a:p>
          <a:endParaRPr lang="en-US"/>
        </a:p>
      </dgm:t>
    </dgm:pt>
    <dgm:pt modelId="{AAC13FB4-C803-4034-9B27-F0EC7B205690}" type="sibTrans" cxnId="{1670D8CC-6661-4996-BE75-4F7EDCBEE99F}">
      <dgm:prSet/>
      <dgm:spPr/>
      <dgm:t>
        <a:bodyPr/>
        <a:lstStyle/>
        <a:p>
          <a:endParaRPr lang="en-US"/>
        </a:p>
      </dgm:t>
    </dgm:pt>
    <dgm:pt modelId="{3BBC2DFD-9999-4404-BE16-B0E17E24C872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endParaRPr lang="en-US" sz="20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B262B-A371-47C0-88DB-885370A88032}" type="parTrans" cxnId="{24580C86-177F-479C-B73D-35380BA96250}">
      <dgm:prSet/>
      <dgm:spPr/>
      <dgm:t>
        <a:bodyPr/>
        <a:lstStyle/>
        <a:p>
          <a:endParaRPr lang="en-US"/>
        </a:p>
      </dgm:t>
    </dgm:pt>
    <dgm:pt modelId="{9AEFD7C0-3CAF-40A5-A634-E99CAD04C48B}" type="sibTrans" cxnId="{24580C86-177F-479C-B73D-35380BA96250}">
      <dgm:prSet/>
      <dgm:spPr/>
      <dgm:t>
        <a:bodyPr/>
        <a:lstStyle/>
        <a:p>
          <a:endParaRPr lang="en-US"/>
        </a:p>
      </dgm:t>
    </dgm:pt>
    <dgm:pt modelId="{CB748427-F476-4D81-86B6-FF67BF0D1F2F}" type="pres">
      <dgm:prSet presAssocID="{A1DBA995-BFDE-4D5E-92D1-DDBE487865CF}" presName="Name0" presStyleCnt="0">
        <dgm:presLayoutVars>
          <dgm:dir/>
          <dgm:animLvl val="lvl"/>
          <dgm:resizeHandles val="exact"/>
        </dgm:presLayoutVars>
      </dgm:prSet>
      <dgm:spPr/>
    </dgm:pt>
    <dgm:pt modelId="{2E0C3785-ACF7-4D8A-81BC-942816CEE56C}" type="pres">
      <dgm:prSet presAssocID="{03BE4439-CFD2-4F20-B9A4-7E1972716C74}" presName="composite" presStyleCnt="0"/>
      <dgm:spPr/>
    </dgm:pt>
    <dgm:pt modelId="{9B42CB27-4BB0-4B0E-8597-B25937A46758}" type="pres">
      <dgm:prSet presAssocID="{03BE4439-CFD2-4F20-B9A4-7E1972716C7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8F0B655-5639-47CD-9D0B-0B56F1E8F6F8}" type="pres">
      <dgm:prSet presAssocID="{03BE4439-CFD2-4F20-B9A4-7E1972716C74}" presName="desTx" presStyleLbl="alignAccFollowNode1" presStyleIdx="0" presStyleCnt="3">
        <dgm:presLayoutVars>
          <dgm:bulletEnabled val="1"/>
        </dgm:presLayoutVars>
      </dgm:prSet>
      <dgm:spPr/>
    </dgm:pt>
    <dgm:pt modelId="{1E1A95F4-9AC1-4F71-BB25-43C88A25010A}" type="pres">
      <dgm:prSet presAssocID="{CD3D31D3-1CA9-4331-A84E-9272C012A4E7}" presName="space" presStyleCnt="0"/>
      <dgm:spPr/>
    </dgm:pt>
    <dgm:pt modelId="{BA78A981-DDE4-495F-A670-7CFE871DD2B6}" type="pres">
      <dgm:prSet presAssocID="{3894548D-A2F9-49A5-8BDC-AE4AF5B72056}" presName="composite" presStyleCnt="0"/>
      <dgm:spPr/>
    </dgm:pt>
    <dgm:pt modelId="{16507E43-7FA0-47A0-8965-FA1870908B76}" type="pres">
      <dgm:prSet presAssocID="{3894548D-A2F9-49A5-8BDC-AE4AF5B720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30A9060-D824-4E57-9C0C-9F2ACA6E875C}" type="pres">
      <dgm:prSet presAssocID="{3894548D-A2F9-49A5-8BDC-AE4AF5B72056}" presName="desTx" presStyleLbl="alignAccFollowNode1" presStyleIdx="1" presStyleCnt="3">
        <dgm:presLayoutVars>
          <dgm:bulletEnabled val="1"/>
        </dgm:presLayoutVars>
      </dgm:prSet>
      <dgm:spPr/>
    </dgm:pt>
    <dgm:pt modelId="{1B68D29A-CB74-4590-92ED-F9D4AA9A4E94}" type="pres">
      <dgm:prSet presAssocID="{08B5888A-02A4-4368-B2A2-3E63E94BBAB9}" presName="space" presStyleCnt="0"/>
      <dgm:spPr/>
    </dgm:pt>
    <dgm:pt modelId="{9219851F-1ABC-4030-B44A-B1DFD89213F2}" type="pres">
      <dgm:prSet presAssocID="{97E2AD85-D0EA-4AC5-82C6-C009F4C32CB9}" presName="composite" presStyleCnt="0"/>
      <dgm:spPr/>
    </dgm:pt>
    <dgm:pt modelId="{59101AF3-672A-4523-8637-E130E4D712CD}" type="pres">
      <dgm:prSet presAssocID="{97E2AD85-D0EA-4AC5-82C6-C009F4C32CB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326171E-2B7A-44CD-A2B8-C177C9BD3BFC}" type="pres">
      <dgm:prSet presAssocID="{97E2AD85-D0EA-4AC5-82C6-C009F4C32CB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EF12504-C307-4839-83DA-5822C9C7904F}" type="presOf" srcId="{2948366A-8255-4D18-935C-69605B547715}" destId="{68F0B655-5639-47CD-9D0B-0B56F1E8F6F8}" srcOrd="0" destOrd="0" presId="urn:microsoft.com/office/officeart/2005/8/layout/hList1"/>
    <dgm:cxn modelId="{4DB2E01E-F7A5-42AF-B1D9-B5B8AA7F4B6C}" srcId="{3894548D-A2F9-49A5-8BDC-AE4AF5B72056}" destId="{5232E549-89F4-4D85-98D0-D8388D78D68F}" srcOrd="2" destOrd="0" parTransId="{644B799F-B99A-498A-8B26-94245A5E1F1B}" sibTransId="{66A9A250-BBD0-4035-9859-110433A47E76}"/>
    <dgm:cxn modelId="{A60F5B25-662A-4DE4-9049-BDB56E6FE96A}" srcId="{03BE4439-CFD2-4F20-B9A4-7E1972716C74}" destId="{FA51A441-1806-482C-8AFD-7436BC39F783}" srcOrd="2" destOrd="0" parTransId="{86060728-1AD8-498D-B363-5D8201045F5B}" sibTransId="{86A3F992-4160-4240-8887-D8C5A2BA474D}"/>
    <dgm:cxn modelId="{739BD83A-6D0F-4C9B-96FB-E79AA36B8FC6}" type="presOf" srcId="{97E2AD85-D0EA-4AC5-82C6-C009F4C32CB9}" destId="{59101AF3-672A-4523-8637-E130E4D712CD}" srcOrd="0" destOrd="0" presId="urn:microsoft.com/office/officeart/2005/8/layout/hList1"/>
    <dgm:cxn modelId="{23D5FD42-91B4-4599-99F4-D1AF3A66872F}" type="presOf" srcId="{35A2308A-676A-49D3-9CDC-CEA917A5D5AB}" destId="{68F0B655-5639-47CD-9D0B-0B56F1E8F6F8}" srcOrd="0" destOrd="4" presId="urn:microsoft.com/office/officeart/2005/8/layout/hList1"/>
    <dgm:cxn modelId="{563A0D4E-49DE-4A32-ADE6-2CBCD247356D}" srcId="{A1DBA995-BFDE-4D5E-92D1-DDBE487865CF}" destId="{03BE4439-CFD2-4F20-B9A4-7E1972716C74}" srcOrd="0" destOrd="0" parTransId="{40176943-495B-4B26-BF69-76E786DCC29C}" sibTransId="{CD3D31D3-1CA9-4331-A84E-9272C012A4E7}"/>
    <dgm:cxn modelId="{639E326E-FC98-4D87-9B37-9ABE7713442D}" type="presOf" srcId="{03BE4439-CFD2-4F20-B9A4-7E1972716C74}" destId="{9B42CB27-4BB0-4B0E-8597-B25937A46758}" srcOrd="0" destOrd="0" presId="urn:microsoft.com/office/officeart/2005/8/layout/hList1"/>
    <dgm:cxn modelId="{2E0D8A51-7B89-4E60-AD15-0ED8775EA819}" type="presOf" srcId="{5701A4DA-4D97-45E8-9745-A1269FD736E2}" destId="{68F0B655-5639-47CD-9D0B-0B56F1E8F6F8}" srcOrd="0" destOrd="3" presId="urn:microsoft.com/office/officeart/2005/8/layout/hList1"/>
    <dgm:cxn modelId="{72C19154-351B-41C0-9B3A-E04449D014A0}" type="presOf" srcId="{5232E549-89F4-4D85-98D0-D8388D78D68F}" destId="{E30A9060-D824-4E57-9C0C-9F2ACA6E875C}" srcOrd="0" destOrd="2" presId="urn:microsoft.com/office/officeart/2005/8/layout/hList1"/>
    <dgm:cxn modelId="{AEC8FE58-5953-4E75-856F-F2C78E5B34C0}" type="presOf" srcId="{5517B3BE-6D9D-4DA3-AB38-7BD322B39C2E}" destId="{E326171E-2B7A-44CD-A2B8-C177C9BD3BFC}" srcOrd="0" destOrd="0" presId="urn:microsoft.com/office/officeart/2005/8/layout/hList1"/>
    <dgm:cxn modelId="{24580C86-177F-479C-B73D-35380BA96250}" srcId="{3894548D-A2F9-49A5-8BDC-AE4AF5B72056}" destId="{3BBC2DFD-9999-4404-BE16-B0E17E24C872}" srcOrd="3" destOrd="0" parTransId="{97AB262B-A371-47C0-88DB-885370A88032}" sibTransId="{9AEFD7C0-3CAF-40A5-A634-E99CAD04C48B}"/>
    <dgm:cxn modelId="{CEF5D286-3CBA-44EF-9EAD-739AADD3E78F}" type="presOf" srcId="{3894548D-A2F9-49A5-8BDC-AE4AF5B72056}" destId="{16507E43-7FA0-47A0-8965-FA1870908B76}" srcOrd="0" destOrd="0" presId="urn:microsoft.com/office/officeart/2005/8/layout/hList1"/>
    <dgm:cxn modelId="{111FFC8F-28C2-4015-B566-73A48D8DFC7C}" srcId="{3894548D-A2F9-49A5-8BDC-AE4AF5B72056}" destId="{34CBF0FC-90A6-4272-BE4B-046AE9369B2A}" srcOrd="1" destOrd="0" parTransId="{CDB046FB-3174-4FAC-8193-35D53FA67E46}" sibTransId="{40D09943-0434-4A0E-9EC9-B878B8E48385}"/>
    <dgm:cxn modelId="{FC654195-6F16-49B4-BE45-FB472C39D526}" srcId="{03BE4439-CFD2-4F20-B9A4-7E1972716C74}" destId="{58B8FFFB-AA0D-4E1E-9436-E200891F185B}" srcOrd="1" destOrd="0" parTransId="{6AB83F24-BD24-46A9-922A-5446191D7B68}" sibTransId="{6864D939-C6B5-42F3-8744-854E8BED5A27}"/>
    <dgm:cxn modelId="{0922C39E-B0F3-470B-82DB-C9F2EF25E866}" type="presOf" srcId="{3BBC2DFD-9999-4404-BE16-B0E17E24C872}" destId="{E30A9060-D824-4E57-9C0C-9F2ACA6E875C}" srcOrd="0" destOrd="3" presId="urn:microsoft.com/office/officeart/2005/8/layout/hList1"/>
    <dgm:cxn modelId="{6FEDE79F-4666-4DE5-8860-7B3C52E837FE}" type="presOf" srcId="{5372D10F-DE64-40CB-B774-9A613B043E92}" destId="{E30A9060-D824-4E57-9C0C-9F2ACA6E875C}" srcOrd="0" destOrd="0" presId="urn:microsoft.com/office/officeart/2005/8/layout/hList1"/>
    <dgm:cxn modelId="{FCCCE2BD-7FA7-4FEE-AB79-B80639A2A94D}" type="presOf" srcId="{A1DBA995-BFDE-4D5E-92D1-DDBE487865CF}" destId="{CB748427-F476-4D81-86B6-FF67BF0D1F2F}" srcOrd="0" destOrd="0" presId="urn:microsoft.com/office/officeart/2005/8/layout/hList1"/>
    <dgm:cxn modelId="{5296DCBF-DE08-4F4D-8CA2-D74174B8A550}" srcId="{97E2AD85-D0EA-4AC5-82C6-C009F4C32CB9}" destId="{5517B3BE-6D9D-4DA3-AB38-7BD322B39C2E}" srcOrd="0" destOrd="0" parTransId="{5121332A-AC17-4B88-91D7-A4B5032F2154}" sibTransId="{755BC937-21C0-4DA5-8BB3-EE559241D776}"/>
    <dgm:cxn modelId="{8B8A91C5-5E13-46A3-9CDB-580D5F73002B}" type="presOf" srcId="{58B8FFFB-AA0D-4E1E-9436-E200891F185B}" destId="{68F0B655-5639-47CD-9D0B-0B56F1E8F6F8}" srcOrd="0" destOrd="1" presId="urn:microsoft.com/office/officeart/2005/8/layout/hList1"/>
    <dgm:cxn modelId="{7CEF36C6-9E00-4618-9236-AEECF84E5922}" srcId="{A1DBA995-BFDE-4D5E-92D1-DDBE487865CF}" destId="{97E2AD85-D0EA-4AC5-82C6-C009F4C32CB9}" srcOrd="2" destOrd="0" parTransId="{A632E921-4AC6-4B29-A07C-FAD249566D80}" sibTransId="{9B6B3CD4-9E9F-4658-A2E3-4ED905A85AFA}"/>
    <dgm:cxn modelId="{7B48FBC8-EE85-4D37-B1BA-314D480122AA}" type="presOf" srcId="{0D26B318-1D88-4B5D-A3A0-C1176CCB4ECC}" destId="{E30A9060-D824-4E57-9C0C-9F2ACA6E875C}" srcOrd="0" destOrd="4" presId="urn:microsoft.com/office/officeart/2005/8/layout/hList1"/>
    <dgm:cxn modelId="{95FCF0CA-321E-4F02-A3BC-1EFD00154B5D}" type="presOf" srcId="{34CBF0FC-90A6-4272-BE4B-046AE9369B2A}" destId="{E30A9060-D824-4E57-9C0C-9F2ACA6E875C}" srcOrd="0" destOrd="1" presId="urn:microsoft.com/office/officeart/2005/8/layout/hList1"/>
    <dgm:cxn modelId="{1670D8CC-6661-4996-BE75-4F7EDCBEE99F}" srcId="{3894548D-A2F9-49A5-8BDC-AE4AF5B72056}" destId="{0D26B318-1D88-4B5D-A3A0-C1176CCB4ECC}" srcOrd="4" destOrd="0" parTransId="{722D99C4-207A-4139-8E48-EFEE0C0EF213}" sibTransId="{AAC13FB4-C803-4034-9B27-F0EC7B205690}"/>
    <dgm:cxn modelId="{362CD8DA-C6DF-47D6-A93F-F25FE8AB312C}" srcId="{03BE4439-CFD2-4F20-B9A4-7E1972716C74}" destId="{5701A4DA-4D97-45E8-9745-A1269FD736E2}" srcOrd="3" destOrd="0" parTransId="{F8739B3A-04E7-49F8-9877-D997F437D5BA}" sibTransId="{E85D49CA-923F-4548-BFB1-18809BE3BC34}"/>
    <dgm:cxn modelId="{7F3791DE-5863-4FCA-8D6B-72946AACDC2C}" srcId="{A1DBA995-BFDE-4D5E-92D1-DDBE487865CF}" destId="{3894548D-A2F9-49A5-8BDC-AE4AF5B72056}" srcOrd="1" destOrd="0" parTransId="{FC9AECF7-09FB-44EF-8E5B-021B7CE775F5}" sibTransId="{08B5888A-02A4-4368-B2A2-3E63E94BBAB9}"/>
    <dgm:cxn modelId="{E7609BE5-789A-433A-8975-3D108B3772DF}" srcId="{3894548D-A2F9-49A5-8BDC-AE4AF5B72056}" destId="{5372D10F-DE64-40CB-B774-9A613B043E92}" srcOrd="0" destOrd="0" parTransId="{F1DA240E-A09B-4C03-A59D-E37F0298E3F3}" sibTransId="{051A1E05-C670-42B1-ABF5-5AC75CA4DD56}"/>
    <dgm:cxn modelId="{BDA25FF2-72E1-4D81-BB3A-5D14C3DCE81D}" type="presOf" srcId="{FA51A441-1806-482C-8AFD-7436BC39F783}" destId="{68F0B655-5639-47CD-9D0B-0B56F1E8F6F8}" srcOrd="0" destOrd="2" presId="urn:microsoft.com/office/officeart/2005/8/layout/hList1"/>
    <dgm:cxn modelId="{5BC48BF8-BD85-4497-9B67-6139024E4811}" srcId="{03BE4439-CFD2-4F20-B9A4-7E1972716C74}" destId="{2948366A-8255-4D18-935C-69605B547715}" srcOrd="0" destOrd="0" parTransId="{3DC06A30-164D-4D26-91C2-D070049A6F33}" sibTransId="{79C76998-FBE3-4B89-93E2-18274D73854F}"/>
    <dgm:cxn modelId="{41C47DF9-98AB-434D-8254-71E19C3EADEC}" srcId="{03BE4439-CFD2-4F20-B9A4-7E1972716C74}" destId="{35A2308A-676A-49D3-9CDC-CEA917A5D5AB}" srcOrd="4" destOrd="0" parTransId="{D48D4B42-E454-4BB1-B7F1-8A054CF14EA9}" sibTransId="{72F3A89C-B420-47C3-9E22-340ECE06316C}"/>
    <dgm:cxn modelId="{5A57D7E8-8CC2-494D-995D-03B0C4C54286}" type="presParOf" srcId="{CB748427-F476-4D81-86B6-FF67BF0D1F2F}" destId="{2E0C3785-ACF7-4D8A-81BC-942816CEE56C}" srcOrd="0" destOrd="0" presId="urn:microsoft.com/office/officeart/2005/8/layout/hList1"/>
    <dgm:cxn modelId="{7CEE6558-0509-42C7-95A1-9997F7E445CA}" type="presParOf" srcId="{2E0C3785-ACF7-4D8A-81BC-942816CEE56C}" destId="{9B42CB27-4BB0-4B0E-8597-B25937A46758}" srcOrd="0" destOrd="0" presId="urn:microsoft.com/office/officeart/2005/8/layout/hList1"/>
    <dgm:cxn modelId="{3CD94C3E-11EC-421E-8119-51B9515C834F}" type="presParOf" srcId="{2E0C3785-ACF7-4D8A-81BC-942816CEE56C}" destId="{68F0B655-5639-47CD-9D0B-0B56F1E8F6F8}" srcOrd="1" destOrd="0" presId="urn:microsoft.com/office/officeart/2005/8/layout/hList1"/>
    <dgm:cxn modelId="{E2B63F3A-2EBA-472F-94ED-9397029E3F15}" type="presParOf" srcId="{CB748427-F476-4D81-86B6-FF67BF0D1F2F}" destId="{1E1A95F4-9AC1-4F71-BB25-43C88A25010A}" srcOrd="1" destOrd="0" presId="urn:microsoft.com/office/officeart/2005/8/layout/hList1"/>
    <dgm:cxn modelId="{8A5489F5-1D86-47C8-A9F5-6E2829BE6B54}" type="presParOf" srcId="{CB748427-F476-4D81-86B6-FF67BF0D1F2F}" destId="{BA78A981-DDE4-495F-A670-7CFE871DD2B6}" srcOrd="2" destOrd="0" presId="urn:microsoft.com/office/officeart/2005/8/layout/hList1"/>
    <dgm:cxn modelId="{23AD36B3-704A-4189-B0E0-76A636A113EA}" type="presParOf" srcId="{BA78A981-DDE4-495F-A670-7CFE871DD2B6}" destId="{16507E43-7FA0-47A0-8965-FA1870908B76}" srcOrd="0" destOrd="0" presId="urn:microsoft.com/office/officeart/2005/8/layout/hList1"/>
    <dgm:cxn modelId="{3760EDB9-6F9C-403B-BB69-575D68F7EC20}" type="presParOf" srcId="{BA78A981-DDE4-495F-A670-7CFE871DD2B6}" destId="{E30A9060-D824-4E57-9C0C-9F2ACA6E875C}" srcOrd="1" destOrd="0" presId="urn:microsoft.com/office/officeart/2005/8/layout/hList1"/>
    <dgm:cxn modelId="{2641C510-8D20-4FF9-89F9-B99ADE8ACADF}" type="presParOf" srcId="{CB748427-F476-4D81-86B6-FF67BF0D1F2F}" destId="{1B68D29A-CB74-4590-92ED-F9D4AA9A4E94}" srcOrd="3" destOrd="0" presId="urn:microsoft.com/office/officeart/2005/8/layout/hList1"/>
    <dgm:cxn modelId="{BE2D51C5-DD31-4BE9-8404-DF04A30D3EAA}" type="presParOf" srcId="{CB748427-F476-4D81-86B6-FF67BF0D1F2F}" destId="{9219851F-1ABC-4030-B44A-B1DFD89213F2}" srcOrd="4" destOrd="0" presId="urn:microsoft.com/office/officeart/2005/8/layout/hList1"/>
    <dgm:cxn modelId="{912FE481-D691-483B-ACD3-8E0391DD1E5A}" type="presParOf" srcId="{9219851F-1ABC-4030-B44A-B1DFD89213F2}" destId="{59101AF3-672A-4523-8637-E130E4D712CD}" srcOrd="0" destOrd="0" presId="urn:microsoft.com/office/officeart/2005/8/layout/hList1"/>
    <dgm:cxn modelId="{0D9EF755-FB53-41A1-8CCF-BED08BFF1BFD}" type="presParOf" srcId="{9219851F-1ABC-4030-B44A-B1DFD89213F2}" destId="{E326171E-2B7A-44CD-A2B8-C177C9BD3BFC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DBA995-BFDE-4D5E-92D1-DDBE487865CF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3BE4439-CFD2-4F20-B9A4-7E1972716C74}">
      <dgm:prSet phldrT="[Text]" custT="1"/>
      <dgm:spPr/>
      <dgm:t>
        <a:bodyPr/>
        <a:lstStyle/>
        <a:p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STRENGTHS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0176943-495B-4B26-BF69-76E786DCC29C}" type="parTrans" cxnId="{563A0D4E-49DE-4A32-ADE6-2CBCD247356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D31D3-1CA9-4331-A84E-9272C012A4E7}" type="sibTrans" cxnId="{563A0D4E-49DE-4A32-ADE6-2CBCD247356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8366A-8255-4D18-935C-69605B547715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&gt; Only 2 articles mentioned their strengths in the paper</a:t>
          </a:r>
        </a:p>
        <a:p>
          <a:pPr>
            <a:buFont typeface="Wingdings" panose="05000000000000000000" pitchFamily="2" charset="2"/>
            <a:buChar char="§"/>
          </a:pP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Wingdings" panose="05000000000000000000" pitchFamily="2" charset="2"/>
            <a:buChar char="§"/>
          </a:pP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&gt; Contemporary and evolving issues were addressed in the articles</a:t>
          </a:r>
        </a:p>
        <a:p>
          <a:pPr>
            <a:buFont typeface="Wingdings" panose="05000000000000000000" pitchFamily="2" charset="2"/>
            <a:buChar char="§"/>
          </a:pP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Wingdings" panose="05000000000000000000" pitchFamily="2" charset="2"/>
            <a:buChar char="§"/>
          </a:pP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&gt; Most of the articles showed the sociodemographic association with KAP </a:t>
          </a:r>
        </a:p>
        <a:p>
          <a:pPr>
            <a:buFont typeface="Wingdings" panose="05000000000000000000" pitchFamily="2" charset="2"/>
            <a:buChar char="§"/>
          </a:pP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Wingdings" panose="05000000000000000000" pitchFamily="2" charset="2"/>
            <a:buChar char="§"/>
          </a:pP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&gt;  All the studies were able to addressed the research questions  </a:t>
          </a:r>
        </a:p>
        <a:p>
          <a:pPr>
            <a:buFont typeface="Wingdings" panose="05000000000000000000" pitchFamily="2" charset="2"/>
            <a:buChar char="§"/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06A30-164D-4D26-91C2-D070049A6F33}" type="parTrans" cxnId="{5BC48BF8-BD85-4497-9B67-6139024E48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76998-FBE3-4B89-93E2-18274D73854F}" type="sibTrans" cxnId="{5BC48BF8-BD85-4497-9B67-6139024E48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4548D-A2F9-49A5-8BDC-AE4AF5B72056}">
      <dgm:prSet phldrT="[Text]" custT="1"/>
      <dgm:spPr/>
      <dgm:t>
        <a:bodyPr/>
        <a:lstStyle/>
        <a:p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LIMITATIONS</a:t>
          </a:r>
        </a:p>
      </dgm:t>
    </dgm:pt>
    <dgm:pt modelId="{FC9AECF7-09FB-44EF-8E5B-021B7CE775F5}" type="parTrans" cxnId="{7F3791DE-5863-4FCA-8D6B-72946AACDC2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5888A-02A4-4368-B2A2-3E63E94BBAB9}" type="sibTrans" cxnId="{7F3791DE-5863-4FCA-8D6B-72946AACDC2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2D10F-DE64-40CB-B774-9A613B043E92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&gt; 5 articles mentioned their limitations in the paper</a:t>
          </a:r>
        </a:p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&gt; Almost all the studies followed a cross-sectional study design which cannot establish the causal inferences </a:t>
          </a:r>
        </a:p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&gt; Sampling and response biases exist, as most of the mode of data collection was online google form (self administrative) and telephone interview  </a:t>
          </a:r>
        </a:p>
      </dgm:t>
    </dgm:pt>
    <dgm:pt modelId="{F1DA240E-A09B-4C03-A59D-E37F0298E3F3}" type="parTrans" cxnId="{E7609BE5-789A-433A-8975-3D108B3772D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A1E05-C670-42B1-ABF5-5AC75CA4DD56}" type="sibTrans" cxnId="{E7609BE5-789A-433A-8975-3D108B3772D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549B3-0AD7-40C5-923E-7555E5AD8A13}" type="pres">
      <dgm:prSet presAssocID="{A1DBA995-BFDE-4D5E-92D1-DDBE487865CF}" presName="Name0" presStyleCnt="0">
        <dgm:presLayoutVars>
          <dgm:dir/>
          <dgm:animLvl val="lvl"/>
          <dgm:resizeHandles val="exact"/>
        </dgm:presLayoutVars>
      </dgm:prSet>
      <dgm:spPr/>
    </dgm:pt>
    <dgm:pt modelId="{6FCD8423-61A0-49D9-9C86-47F6251AF1AC}" type="pres">
      <dgm:prSet presAssocID="{03BE4439-CFD2-4F20-B9A4-7E1972716C74}" presName="compositeNode" presStyleCnt="0">
        <dgm:presLayoutVars>
          <dgm:bulletEnabled val="1"/>
        </dgm:presLayoutVars>
      </dgm:prSet>
      <dgm:spPr/>
    </dgm:pt>
    <dgm:pt modelId="{449ADA16-93AD-4181-9BE3-F559CF1261AF}" type="pres">
      <dgm:prSet presAssocID="{03BE4439-CFD2-4F20-B9A4-7E1972716C74}" presName="bgRect" presStyleLbl="node1" presStyleIdx="0" presStyleCnt="2"/>
      <dgm:spPr/>
    </dgm:pt>
    <dgm:pt modelId="{E465E7FE-191E-4794-85A7-FF38B375E682}" type="pres">
      <dgm:prSet presAssocID="{03BE4439-CFD2-4F20-B9A4-7E1972716C74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1A57357A-91FC-4A10-AECF-E7B87D15AE7C}" type="pres">
      <dgm:prSet presAssocID="{03BE4439-CFD2-4F20-B9A4-7E1972716C74}" presName="childNode" presStyleLbl="node1" presStyleIdx="0" presStyleCnt="2">
        <dgm:presLayoutVars>
          <dgm:bulletEnabled val="1"/>
        </dgm:presLayoutVars>
      </dgm:prSet>
      <dgm:spPr/>
    </dgm:pt>
    <dgm:pt modelId="{77A86224-52F4-4E07-B97C-51BD8B8902A8}" type="pres">
      <dgm:prSet presAssocID="{CD3D31D3-1CA9-4331-A84E-9272C012A4E7}" presName="hSp" presStyleCnt="0"/>
      <dgm:spPr/>
    </dgm:pt>
    <dgm:pt modelId="{4152F974-9E99-41B4-A0F8-41DC2DA02F6B}" type="pres">
      <dgm:prSet presAssocID="{CD3D31D3-1CA9-4331-A84E-9272C012A4E7}" presName="vProcSp" presStyleCnt="0"/>
      <dgm:spPr/>
    </dgm:pt>
    <dgm:pt modelId="{46E02C40-505B-4358-9855-2B76F1407DDC}" type="pres">
      <dgm:prSet presAssocID="{CD3D31D3-1CA9-4331-A84E-9272C012A4E7}" presName="vSp1" presStyleCnt="0"/>
      <dgm:spPr/>
    </dgm:pt>
    <dgm:pt modelId="{D8A70110-7A68-4ECF-8E99-1BC1105F3B7E}" type="pres">
      <dgm:prSet presAssocID="{CD3D31D3-1CA9-4331-A84E-9272C012A4E7}" presName="simulatedConn" presStyleLbl="solidFgAcc1" presStyleIdx="0" presStyleCnt="1"/>
      <dgm:spPr/>
    </dgm:pt>
    <dgm:pt modelId="{452AE75E-38D7-4C4F-BAD1-29B686AA2887}" type="pres">
      <dgm:prSet presAssocID="{CD3D31D3-1CA9-4331-A84E-9272C012A4E7}" presName="vSp2" presStyleCnt="0"/>
      <dgm:spPr/>
    </dgm:pt>
    <dgm:pt modelId="{7F1D13BB-9CFC-4156-9AEE-B9F42346BDE6}" type="pres">
      <dgm:prSet presAssocID="{CD3D31D3-1CA9-4331-A84E-9272C012A4E7}" presName="sibTrans" presStyleCnt="0"/>
      <dgm:spPr/>
    </dgm:pt>
    <dgm:pt modelId="{D980272A-3A14-4A94-80BD-A4899F309853}" type="pres">
      <dgm:prSet presAssocID="{3894548D-A2F9-49A5-8BDC-AE4AF5B72056}" presName="compositeNode" presStyleCnt="0">
        <dgm:presLayoutVars>
          <dgm:bulletEnabled val="1"/>
        </dgm:presLayoutVars>
      </dgm:prSet>
      <dgm:spPr/>
    </dgm:pt>
    <dgm:pt modelId="{D4D2D990-3340-42DC-AD23-FF94AEAC08FB}" type="pres">
      <dgm:prSet presAssocID="{3894548D-A2F9-49A5-8BDC-AE4AF5B72056}" presName="bgRect" presStyleLbl="node1" presStyleIdx="1" presStyleCnt="2"/>
      <dgm:spPr/>
    </dgm:pt>
    <dgm:pt modelId="{71D4F050-B48E-47C0-A947-00FC17584961}" type="pres">
      <dgm:prSet presAssocID="{3894548D-A2F9-49A5-8BDC-AE4AF5B72056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25FF23CF-2075-423F-A1F3-4490EF54E86A}" type="pres">
      <dgm:prSet presAssocID="{3894548D-A2F9-49A5-8BDC-AE4AF5B72056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58C8C105-4436-4539-AA38-855B8EB9BFB4}" type="presOf" srcId="{3894548D-A2F9-49A5-8BDC-AE4AF5B72056}" destId="{71D4F050-B48E-47C0-A947-00FC17584961}" srcOrd="1" destOrd="0" presId="urn:microsoft.com/office/officeart/2005/8/layout/hProcess7"/>
    <dgm:cxn modelId="{0A25AE0A-4498-4399-9B09-6D5932DDF37B}" type="presOf" srcId="{03BE4439-CFD2-4F20-B9A4-7E1972716C74}" destId="{449ADA16-93AD-4181-9BE3-F559CF1261AF}" srcOrd="0" destOrd="0" presId="urn:microsoft.com/office/officeart/2005/8/layout/hProcess7"/>
    <dgm:cxn modelId="{87497416-6041-4066-983C-A01DAF5E1C33}" type="presOf" srcId="{A1DBA995-BFDE-4D5E-92D1-DDBE487865CF}" destId="{B8A549B3-0AD7-40C5-923E-7555E5AD8A13}" srcOrd="0" destOrd="0" presId="urn:microsoft.com/office/officeart/2005/8/layout/hProcess7"/>
    <dgm:cxn modelId="{2A6E0166-42F8-4EE2-970E-8FBDC44D8637}" type="presOf" srcId="{03BE4439-CFD2-4F20-B9A4-7E1972716C74}" destId="{E465E7FE-191E-4794-85A7-FF38B375E682}" srcOrd="1" destOrd="0" presId="urn:microsoft.com/office/officeart/2005/8/layout/hProcess7"/>
    <dgm:cxn modelId="{82FBCA4D-E738-4F0C-A5AD-3378F927FA81}" type="presOf" srcId="{2948366A-8255-4D18-935C-69605B547715}" destId="{1A57357A-91FC-4A10-AECF-E7B87D15AE7C}" srcOrd="0" destOrd="0" presId="urn:microsoft.com/office/officeart/2005/8/layout/hProcess7"/>
    <dgm:cxn modelId="{563A0D4E-49DE-4A32-ADE6-2CBCD247356D}" srcId="{A1DBA995-BFDE-4D5E-92D1-DDBE487865CF}" destId="{03BE4439-CFD2-4F20-B9A4-7E1972716C74}" srcOrd="0" destOrd="0" parTransId="{40176943-495B-4B26-BF69-76E786DCC29C}" sibTransId="{CD3D31D3-1CA9-4331-A84E-9272C012A4E7}"/>
    <dgm:cxn modelId="{704D6571-39B9-4B2E-990F-7363EEDD03A3}" type="presOf" srcId="{3894548D-A2F9-49A5-8BDC-AE4AF5B72056}" destId="{D4D2D990-3340-42DC-AD23-FF94AEAC08FB}" srcOrd="0" destOrd="0" presId="urn:microsoft.com/office/officeart/2005/8/layout/hProcess7"/>
    <dgm:cxn modelId="{6751929B-CFA9-42C2-B449-8242D04CB807}" type="presOf" srcId="{5372D10F-DE64-40CB-B774-9A613B043E92}" destId="{25FF23CF-2075-423F-A1F3-4490EF54E86A}" srcOrd="0" destOrd="0" presId="urn:microsoft.com/office/officeart/2005/8/layout/hProcess7"/>
    <dgm:cxn modelId="{7F3791DE-5863-4FCA-8D6B-72946AACDC2C}" srcId="{A1DBA995-BFDE-4D5E-92D1-DDBE487865CF}" destId="{3894548D-A2F9-49A5-8BDC-AE4AF5B72056}" srcOrd="1" destOrd="0" parTransId="{FC9AECF7-09FB-44EF-8E5B-021B7CE775F5}" sibTransId="{08B5888A-02A4-4368-B2A2-3E63E94BBAB9}"/>
    <dgm:cxn modelId="{E7609BE5-789A-433A-8975-3D108B3772DF}" srcId="{3894548D-A2F9-49A5-8BDC-AE4AF5B72056}" destId="{5372D10F-DE64-40CB-B774-9A613B043E92}" srcOrd="0" destOrd="0" parTransId="{F1DA240E-A09B-4C03-A59D-E37F0298E3F3}" sibTransId="{051A1E05-C670-42B1-ABF5-5AC75CA4DD56}"/>
    <dgm:cxn modelId="{5BC48BF8-BD85-4497-9B67-6139024E4811}" srcId="{03BE4439-CFD2-4F20-B9A4-7E1972716C74}" destId="{2948366A-8255-4D18-935C-69605B547715}" srcOrd="0" destOrd="0" parTransId="{3DC06A30-164D-4D26-91C2-D070049A6F33}" sibTransId="{79C76998-FBE3-4B89-93E2-18274D73854F}"/>
    <dgm:cxn modelId="{8090BDBC-CD35-42AE-87FE-10EFC8B73A23}" type="presParOf" srcId="{B8A549B3-0AD7-40C5-923E-7555E5AD8A13}" destId="{6FCD8423-61A0-49D9-9C86-47F6251AF1AC}" srcOrd="0" destOrd="0" presId="urn:microsoft.com/office/officeart/2005/8/layout/hProcess7"/>
    <dgm:cxn modelId="{9B9021CE-ECE2-495C-A5A8-947D391CAD69}" type="presParOf" srcId="{6FCD8423-61A0-49D9-9C86-47F6251AF1AC}" destId="{449ADA16-93AD-4181-9BE3-F559CF1261AF}" srcOrd="0" destOrd="0" presId="urn:microsoft.com/office/officeart/2005/8/layout/hProcess7"/>
    <dgm:cxn modelId="{6C802CD8-3F61-49EF-B002-D952309FCD88}" type="presParOf" srcId="{6FCD8423-61A0-49D9-9C86-47F6251AF1AC}" destId="{E465E7FE-191E-4794-85A7-FF38B375E682}" srcOrd="1" destOrd="0" presId="urn:microsoft.com/office/officeart/2005/8/layout/hProcess7"/>
    <dgm:cxn modelId="{D15709F0-2C58-418F-A22F-6F8EA2084F88}" type="presParOf" srcId="{6FCD8423-61A0-49D9-9C86-47F6251AF1AC}" destId="{1A57357A-91FC-4A10-AECF-E7B87D15AE7C}" srcOrd="2" destOrd="0" presId="urn:microsoft.com/office/officeart/2005/8/layout/hProcess7"/>
    <dgm:cxn modelId="{70C35CC3-8791-47C6-8865-38209B114F9F}" type="presParOf" srcId="{B8A549B3-0AD7-40C5-923E-7555E5AD8A13}" destId="{77A86224-52F4-4E07-B97C-51BD8B8902A8}" srcOrd="1" destOrd="0" presId="urn:microsoft.com/office/officeart/2005/8/layout/hProcess7"/>
    <dgm:cxn modelId="{CED244D3-7CA0-4F95-96F4-28814061E53B}" type="presParOf" srcId="{B8A549B3-0AD7-40C5-923E-7555E5AD8A13}" destId="{4152F974-9E99-41B4-A0F8-41DC2DA02F6B}" srcOrd="2" destOrd="0" presId="urn:microsoft.com/office/officeart/2005/8/layout/hProcess7"/>
    <dgm:cxn modelId="{1CFA3CB1-5B0A-4C2B-8D80-289F9B84D458}" type="presParOf" srcId="{4152F974-9E99-41B4-A0F8-41DC2DA02F6B}" destId="{46E02C40-505B-4358-9855-2B76F1407DDC}" srcOrd="0" destOrd="0" presId="urn:microsoft.com/office/officeart/2005/8/layout/hProcess7"/>
    <dgm:cxn modelId="{4C7A4852-A5F2-4C7A-8BA0-062FB0637FC0}" type="presParOf" srcId="{4152F974-9E99-41B4-A0F8-41DC2DA02F6B}" destId="{D8A70110-7A68-4ECF-8E99-1BC1105F3B7E}" srcOrd="1" destOrd="0" presId="urn:microsoft.com/office/officeart/2005/8/layout/hProcess7"/>
    <dgm:cxn modelId="{176F8EDA-A679-4C19-8F59-A2A656C7D225}" type="presParOf" srcId="{4152F974-9E99-41B4-A0F8-41DC2DA02F6B}" destId="{452AE75E-38D7-4C4F-BAD1-29B686AA2887}" srcOrd="2" destOrd="0" presId="urn:microsoft.com/office/officeart/2005/8/layout/hProcess7"/>
    <dgm:cxn modelId="{D3610374-BD4A-4B0D-BE20-CAEDA9219D2B}" type="presParOf" srcId="{B8A549B3-0AD7-40C5-923E-7555E5AD8A13}" destId="{7F1D13BB-9CFC-4156-9AEE-B9F42346BDE6}" srcOrd="3" destOrd="0" presId="urn:microsoft.com/office/officeart/2005/8/layout/hProcess7"/>
    <dgm:cxn modelId="{133C1F41-BDB1-4C49-B95D-E9C3454FA838}" type="presParOf" srcId="{B8A549B3-0AD7-40C5-923E-7555E5AD8A13}" destId="{D980272A-3A14-4A94-80BD-A4899F309853}" srcOrd="4" destOrd="0" presId="urn:microsoft.com/office/officeart/2005/8/layout/hProcess7"/>
    <dgm:cxn modelId="{30D0EAD4-4E0B-4AC0-A2C6-D7F29E3CB644}" type="presParOf" srcId="{D980272A-3A14-4A94-80BD-A4899F309853}" destId="{D4D2D990-3340-42DC-AD23-FF94AEAC08FB}" srcOrd="0" destOrd="0" presId="urn:microsoft.com/office/officeart/2005/8/layout/hProcess7"/>
    <dgm:cxn modelId="{118B9E06-5092-4ED0-8B79-253D4AEC850F}" type="presParOf" srcId="{D980272A-3A14-4A94-80BD-A4899F309853}" destId="{71D4F050-B48E-47C0-A947-00FC17584961}" srcOrd="1" destOrd="0" presId="urn:microsoft.com/office/officeart/2005/8/layout/hProcess7"/>
    <dgm:cxn modelId="{ECDE7800-3F0F-4FB7-BA9F-93BA0BD2095D}" type="presParOf" srcId="{D980272A-3A14-4A94-80BD-A4899F309853}" destId="{25FF23CF-2075-423F-A1F3-4490EF54E86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DBA995-BFDE-4D5E-92D1-DDBE487865CF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3BE4439-CFD2-4F20-B9A4-7E1972716C7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76943-495B-4B26-BF69-76E786DCC29C}" type="parTrans" cxnId="{563A0D4E-49DE-4A32-ADE6-2CBCD247356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D31D3-1CA9-4331-A84E-9272C012A4E7}" type="sibTrans" cxnId="{563A0D4E-49DE-4A32-ADE6-2CBCD247356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8366A-8255-4D18-935C-69605B54771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All the articles ended with a justified conclusion based on the study’s objective. </a:t>
          </a:r>
        </a:p>
      </dgm:t>
    </dgm:pt>
    <dgm:pt modelId="{3DC06A30-164D-4D26-91C2-D070049A6F33}" type="parTrans" cxnId="{5BC48BF8-BD85-4497-9B67-6139024E48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76998-FBE3-4B89-93E2-18274D73854F}" type="sibTrans" cxnId="{5BC48BF8-BD85-4497-9B67-6139024E481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4548D-A2F9-49A5-8BDC-AE4AF5B7205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RECOMMENDATIONS</a:t>
          </a:r>
        </a:p>
      </dgm:t>
    </dgm:pt>
    <dgm:pt modelId="{FC9AECF7-09FB-44EF-8E5B-021B7CE775F5}" type="parTrans" cxnId="{7F3791DE-5863-4FCA-8D6B-72946AACDC2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5888A-02A4-4368-B2A2-3E63E94BBAB9}" type="sibTrans" cxnId="{7F3791DE-5863-4FCA-8D6B-72946AACDC2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2D10F-DE64-40CB-B774-9A613B043E92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All the articles provided recommendations to the relevant stakeholders, at least one, in some cases 6 to 8 recommendations were found </a:t>
          </a:r>
        </a:p>
      </dgm:t>
    </dgm:pt>
    <dgm:pt modelId="{F1DA240E-A09B-4C03-A59D-E37F0298E3F3}" type="parTrans" cxnId="{E7609BE5-789A-433A-8975-3D108B3772D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A1E05-C670-42B1-ABF5-5AC75CA4DD56}" type="sibTrans" cxnId="{E7609BE5-789A-433A-8975-3D108B3772D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75687-BF1C-4A20-BAB6-FA001585EE23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Recommendations focused on an awareness campaign, mass media campaign, digital literacy,  deploying law enforcement etc. </a:t>
          </a:r>
        </a:p>
      </dgm:t>
    </dgm:pt>
    <dgm:pt modelId="{58F0CE5D-758D-4ADF-BBCC-96AB8D22A306}" type="parTrans" cxnId="{32599E0A-1BD6-478D-B17D-DBE197BCDBD6}">
      <dgm:prSet/>
      <dgm:spPr/>
      <dgm:t>
        <a:bodyPr/>
        <a:lstStyle/>
        <a:p>
          <a:endParaRPr lang="en-US"/>
        </a:p>
      </dgm:t>
    </dgm:pt>
    <dgm:pt modelId="{BA8C3D03-3E36-438C-BBD2-4059B9698D42}" type="sibTrans" cxnId="{32599E0A-1BD6-478D-B17D-DBE197BCDBD6}">
      <dgm:prSet/>
      <dgm:spPr/>
      <dgm:t>
        <a:bodyPr/>
        <a:lstStyle/>
        <a:p>
          <a:endParaRPr lang="en-US"/>
        </a:p>
      </dgm:t>
    </dgm:pt>
    <dgm:pt modelId="{AAD0095B-55A5-4D30-85D3-53F24E13B7F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0CE73-0680-4A8E-9CEA-90F7CD6E15DF}" type="parTrans" cxnId="{34034EA8-2B38-45D8-A6DA-0EEBCD56788F}">
      <dgm:prSet/>
      <dgm:spPr/>
      <dgm:t>
        <a:bodyPr/>
        <a:lstStyle/>
        <a:p>
          <a:endParaRPr lang="en-US"/>
        </a:p>
      </dgm:t>
    </dgm:pt>
    <dgm:pt modelId="{32A44C19-E053-4428-8702-7C94C433112F}" type="sibTrans" cxnId="{34034EA8-2B38-45D8-A6DA-0EEBCD56788F}">
      <dgm:prSet/>
      <dgm:spPr/>
      <dgm:t>
        <a:bodyPr/>
        <a:lstStyle/>
        <a:p>
          <a:endParaRPr lang="en-US"/>
        </a:p>
      </dgm:t>
    </dgm:pt>
    <dgm:pt modelId="{8D11D372-998B-4D9B-9560-57D33601DFD7}" type="pres">
      <dgm:prSet presAssocID="{A1DBA995-BFDE-4D5E-92D1-DDBE487865CF}" presName="Name0" presStyleCnt="0">
        <dgm:presLayoutVars>
          <dgm:dir/>
          <dgm:animLvl val="lvl"/>
          <dgm:resizeHandles val="exact"/>
        </dgm:presLayoutVars>
      </dgm:prSet>
      <dgm:spPr/>
    </dgm:pt>
    <dgm:pt modelId="{E7CB7F15-0364-45DD-8832-1D109CFB43FE}" type="pres">
      <dgm:prSet presAssocID="{03BE4439-CFD2-4F20-B9A4-7E1972716C74}" presName="composite" presStyleCnt="0"/>
      <dgm:spPr/>
    </dgm:pt>
    <dgm:pt modelId="{883E0444-66E9-4FAE-8C27-7FA15635963E}" type="pres">
      <dgm:prSet presAssocID="{03BE4439-CFD2-4F20-B9A4-7E1972716C7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591BF0A-360C-49A9-A6AA-CFC0B2B3C973}" type="pres">
      <dgm:prSet presAssocID="{03BE4439-CFD2-4F20-B9A4-7E1972716C74}" presName="desTx" presStyleLbl="alignAccFollowNode1" presStyleIdx="0" presStyleCnt="2">
        <dgm:presLayoutVars>
          <dgm:bulletEnabled val="1"/>
        </dgm:presLayoutVars>
      </dgm:prSet>
      <dgm:spPr/>
    </dgm:pt>
    <dgm:pt modelId="{D67ABC13-CED9-41C6-B2A3-0C6C1BD75F66}" type="pres">
      <dgm:prSet presAssocID="{CD3D31D3-1CA9-4331-A84E-9272C012A4E7}" presName="space" presStyleCnt="0"/>
      <dgm:spPr/>
    </dgm:pt>
    <dgm:pt modelId="{AC5A32E8-CEC0-49B8-A34D-D19FF884E3C8}" type="pres">
      <dgm:prSet presAssocID="{3894548D-A2F9-49A5-8BDC-AE4AF5B72056}" presName="composite" presStyleCnt="0"/>
      <dgm:spPr/>
    </dgm:pt>
    <dgm:pt modelId="{7CA4F3E6-AA55-4510-8569-3D5AD13E3580}" type="pres">
      <dgm:prSet presAssocID="{3894548D-A2F9-49A5-8BDC-AE4AF5B7205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0962735-DBF5-4CE0-BDE9-3F96765A4F95}" type="pres">
      <dgm:prSet presAssocID="{3894548D-A2F9-49A5-8BDC-AE4AF5B7205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599E0A-1BD6-478D-B17D-DBE197BCDBD6}" srcId="{3894548D-A2F9-49A5-8BDC-AE4AF5B72056}" destId="{D8E75687-BF1C-4A20-BAB6-FA001585EE23}" srcOrd="2" destOrd="0" parTransId="{58F0CE5D-758D-4ADF-BBCC-96AB8D22A306}" sibTransId="{BA8C3D03-3E36-438C-BBD2-4059B9698D42}"/>
    <dgm:cxn modelId="{24E78F5E-21C9-45FB-A4D6-6BA9C4C83E6D}" type="presOf" srcId="{D8E75687-BF1C-4A20-BAB6-FA001585EE23}" destId="{D0962735-DBF5-4CE0-BDE9-3F96765A4F95}" srcOrd="0" destOrd="2" presId="urn:microsoft.com/office/officeart/2005/8/layout/hList1"/>
    <dgm:cxn modelId="{0A390049-9EED-43F4-90BE-C266105E07D7}" type="presOf" srcId="{3894548D-A2F9-49A5-8BDC-AE4AF5B72056}" destId="{7CA4F3E6-AA55-4510-8569-3D5AD13E3580}" srcOrd="0" destOrd="0" presId="urn:microsoft.com/office/officeart/2005/8/layout/hList1"/>
    <dgm:cxn modelId="{563A0D4E-49DE-4A32-ADE6-2CBCD247356D}" srcId="{A1DBA995-BFDE-4D5E-92D1-DDBE487865CF}" destId="{03BE4439-CFD2-4F20-B9A4-7E1972716C74}" srcOrd="0" destOrd="0" parTransId="{40176943-495B-4B26-BF69-76E786DCC29C}" sibTransId="{CD3D31D3-1CA9-4331-A84E-9272C012A4E7}"/>
    <dgm:cxn modelId="{6A7B6D9E-BC31-4558-B2A0-FBBD3E001463}" type="presOf" srcId="{2948366A-8255-4D18-935C-69605B547715}" destId="{9591BF0A-360C-49A9-A6AA-CFC0B2B3C973}" srcOrd="0" destOrd="0" presId="urn:microsoft.com/office/officeart/2005/8/layout/hList1"/>
    <dgm:cxn modelId="{985BFB9F-240B-4055-8532-6E9C2DFF6E8B}" type="presOf" srcId="{AAD0095B-55A5-4D30-85D3-53F24E13B7F9}" destId="{D0962735-DBF5-4CE0-BDE9-3F96765A4F95}" srcOrd="0" destOrd="1" presId="urn:microsoft.com/office/officeart/2005/8/layout/hList1"/>
    <dgm:cxn modelId="{34034EA8-2B38-45D8-A6DA-0EEBCD56788F}" srcId="{3894548D-A2F9-49A5-8BDC-AE4AF5B72056}" destId="{AAD0095B-55A5-4D30-85D3-53F24E13B7F9}" srcOrd="1" destOrd="0" parTransId="{2850CE73-0680-4A8E-9CEA-90F7CD6E15DF}" sibTransId="{32A44C19-E053-4428-8702-7C94C433112F}"/>
    <dgm:cxn modelId="{2C8318D1-AA7C-4093-A6B0-5FABA6F2ACE1}" type="presOf" srcId="{A1DBA995-BFDE-4D5E-92D1-DDBE487865CF}" destId="{8D11D372-998B-4D9B-9560-57D33601DFD7}" srcOrd="0" destOrd="0" presId="urn:microsoft.com/office/officeart/2005/8/layout/hList1"/>
    <dgm:cxn modelId="{7F3791DE-5863-4FCA-8D6B-72946AACDC2C}" srcId="{A1DBA995-BFDE-4D5E-92D1-DDBE487865CF}" destId="{3894548D-A2F9-49A5-8BDC-AE4AF5B72056}" srcOrd="1" destOrd="0" parTransId="{FC9AECF7-09FB-44EF-8E5B-021B7CE775F5}" sibTransId="{08B5888A-02A4-4368-B2A2-3E63E94BBAB9}"/>
    <dgm:cxn modelId="{E7609BE5-789A-433A-8975-3D108B3772DF}" srcId="{3894548D-A2F9-49A5-8BDC-AE4AF5B72056}" destId="{5372D10F-DE64-40CB-B774-9A613B043E92}" srcOrd="0" destOrd="0" parTransId="{F1DA240E-A09B-4C03-A59D-E37F0298E3F3}" sibTransId="{051A1E05-C670-42B1-ABF5-5AC75CA4DD56}"/>
    <dgm:cxn modelId="{5BC48BF8-BD85-4497-9B67-6139024E4811}" srcId="{03BE4439-CFD2-4F20-B9A4-7E1972716C74}" destId="{2948366A-8255-4D18-935C-69605B547715}" srcOrd="0" destOrd="0" parTransId="{3DC06A30-164D-4D26-91C2-D070049A6F33}" sibTransId="{79C76998-FBE3-4B89-93E2-18274D73854F}"/>
    <dgm:cxn modelId="{1197F2FE-19B2-4C60-AEDE-C90C644EDA23}" type="presOf" srcId="{5372D10F-DE64-40CB-B774-9A613B043E92}" destId="{D0962735-DBF5-4CE0-BDE9-3F96765A4F95}" srcOrd="0" destOrd="0" presId="urn:microsoft.com/office/officeart/2005/8/layout/hList1"/>
    <dgm:cxn modelId="{D1FE3AFF-07B7-4FE3-B968-571107D3F0CB}" type="presOf" srcId="{03BE4439-CFD2-4F20-B9A4-7E1972716C74}" destId="{883E0444-66E9-4FAE-8C27-7FA15635963E}" srcOrd="0" destOrd="0" presId="urn:microsoft.com/office/officeart/2005/8/layout/hList1"/>
    <dgm:cxn modelId="{BBC81FD2-6BE2-4933-9FD7-B742475C2C6B}" type="presParOf" srcId="{8D11D372-998B-4D9B-9560-57D33601DFD7}" destId="{E7CB7F15-0364-45DD-8832-1D109CFB43FE}" srcOrd="0" destOrd="0" presId="urn:microsoft.com/office/officeart/2005/8/layout/hList1"/>
    <dgm:cxn modelId="{4B312DAD-8A6B-42A4-A23A-8A4740B3165E}" type="presParOf" srcId="{E7CB7F15-0364-45DD-8832-1D109CFB43FE}" destId="{883E0444-66E9-4FAE-8C27-7FA15635963E}" srcOrd="0" destOrd="0" presId="urn:microsoft.com/office/officeart/2005/8/layout/hList1"/>
    <dgm:cxn modelId="{4ACBDDC6-AAEA-4E92-84C0-AB8F40F80C20}" type="presParOf" srcId="{E7CB7F15-0364-45DD-8832-1D109CFB43FE}" destId="{9591BF0A-360C-49A9-A6AA-CFC0B2B3C973}" srcOrd="1" destOrd="0" presId="urn:microsoft.com/office/officeart/2005/8/layout/hList1"/>
    <dgm:cxn modelId="{3EC85712-4097-421F-8F63-6803E4759EFD}" type="presParOf" srcId="{8D11D372-998B-4D9B-9560-57D33601DFD7}" destId="{D67ABC13-CED9-41C6-B2A3-0C6C1BD75F66}" srcOrd="1" destOrd="0" presId="urn:microsoft.com/office/officeart/2005/8/layout/hList1"/>
    <dgm:cxn modelId="{61C109E9-7F4D-4843-ACF9-454C68D49320}" type="presParOf" srcId="{8D11D372-998B-4D9B-9560-57D33601DFD7}" destId="{AC5A32E8-CEC0-49B8-A34D-D19FF884E3C8}" srcOrd="2" destOrd="0" presId="urn:microsoft.com/office/officeart/2005/8/layout/hList1"/>
    <dgm:cxn modelId="{CEDFFDC5-04B3-4A10-8AEC-152E72F9BC5D}" type="presParOf" srcId="{AC5A32E8-CEC0-49B8-A34D-D19FF884E3C8}" destId="{7CA4F3E6-AA55-4510-8569-3D5AD13E3580}" srcOrd="0" destOrd="0" presId="urn:microsoft.com/office/officeart/2005/8/layout/hList1"/>
    <dgm:cxn modelId="{DAA1DFC9-2296-4EAA-9D0A-579D535C1430}" type="presParOf" srcId="{AC5A32E8-CEC0-49B8-A34D-D19FF884E3C8}" destId="{D0962735-DBF5-4CE0-BDE9-3F96765A4F95}" srcOrd="1" destOrd="0" presId="urn:microsoft.com/office/officeart/2005/8/layout/hList1"/>
  </dgm:cxnLst>
  <dgm:bg>
    <a:solidFill>
      <a:schemeClr val="accent4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B1BD8C-8A13-4C4B-8375-1877930096B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9F6CBCC-9F9A-4434-ADEF-A4D72978F429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study questions were relevant for all the reviewed articles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  </a:t>
          </a:r>
        </a:p>
      </dgm:t>
    </dgm:pt>
    <dgm:pt modelId="{E74232F4-A23C-4984-868D-CC91E5D4F3E5}" type="parTrans" cxnId="{E222990D-F106-4AEB-BA6D-B62914543169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1CF72-CF5A-4E23-ACCD-FCCB4CCFB1AB}" type="sibTrans" cxnId="{E222990D-F106-4AEB-BA6D-B62914543169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8ED47-4F1B-47F1-900F-38D250B3ADB2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All the studies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</a:t>
          </a:r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extract new findings </a:t>
          </a:r>
        </a:p>
      </dgm:t>
    </dgm:pt>
    <dgm:pt modelId="{B6443767-009D-4113-BD44-B546AED468E4}" type="parTrans" cxnId="{C8DF17F6-EBAF-4FAF-9378-13FF58F428A6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8ACC0-C07C-45AB-8BF6-9DF290524EB3}" type="sibTrans" cxnId="{C8DF17F6-EBAF-4FAF-9378-13FF58F428A6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0036A-6572-465F-84DA-DCCDF050154C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Aiming the study objectives, the research questions were set and relevant to the results for all the reviewed articles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</a:t>
          </a:r>
        </a:p>
      </dgm:t>
    </dgm:pt>
    <dgm:pt modelId="{52BBCC39-2949-40D6-AD3C-464DAD86ADDB}" type="parTrans" cxnId="{3B3AFEBB-CB6B-4C5C-BFD3-3CEAA5E4FF21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700AB-9EC4-43F9-A0C7-CE7DA4FE88B8}" type="sibTrans" cxnId="{3B3AFEBB-CB6B-4C5C-BFD3-3CEAA5E4FF21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1FEF29-7365-4A0E-B1FD-77FE04CDB80A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Almost all the study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(10 out of 11) </a:t>
          </a:r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designs were appropriate for the research questions</a:t>
          </a:r>
        </a:p>
      </dgm:t>
    </dgm:pt>
    <dgm:pt modelId="{5EFCE5DC-A9EB-437F-8A5C-53CE836F6B7A}" type="parTrans" cxnId="{E6EC7759-9FBC-4E72-A7B1-5244F2E312F5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78203-EA3C-4F0E-98AB-E9ECF5A14754}" type="sibTrans" cxnId="{E6EC7759-9FBC-4E72-A7B1-5244F2E312F5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3B7B87-6C07-441E-A914-E1D5FE5E872D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Almost all the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study (10 out of 11) </a:t>
          </a:r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methods able to address either sampling bias and/or response bias</a:t>
          </a:r>
        </a:p>
      </dgm:t>
    </dgm:pt>
    <dgm:pt modelId="{9F9170B9-7D2A-42D8-8458-10E0FB601E9F}" type="parTrans" cxnId="{95AEDE5D-53B7-4270-A224-49775F0CB847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2BE3D-878D-4774-9E0F-78F9D2C6CFDC}" type="sibTrans" cxnId="{95AEDE5D-53B7-4270-A224-49775F0CB847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3111E-26A0-4455-ACB8-1120EF76C23F}" type="pres">
      <dgm:prSet presAssocID="{A2B1BD8C-8A13-4C4B-8375-1877930096B1}" presName="diagram" presStyleCnt="0">
        <dgm:presLayoutVars>
          <dgm:dir/>
          <dgm:resizeHandles val="exact"/>
        </dgm:presLayoutVars>
      </dgm:prSet>
      <dgm:spPr/>
    </dgm:pt>
    <dgm:pt modelId="{BBBE9C9F-DE4F-451C-A241-357D1ABA08A9}" type="pres">
      <dgm:prSet presAssocID="{E9F6CBCC-9F9A-4434-ADEF-A4D72978F429}" presName="node" presStyleLbl="node1" presStyleIdx="0" presStyleCnt="5">
        <dgm:presLayoutVars>
          <dgm:bulletEnabled val="1"/>
        </dgm:presLayoutVars>
      </dgm:prSet>
      <dgm:spPr/>
    </dgm:pt>
    <dgm:pt modelId="{EE97B7B9-AF53-430F-A1B3-E3ACB1BD4E8D}" type="pres">
      <dgm:prSet presAssocID="{DC31CF72-CF5A-4E23-ACCD-FCCB4CCFB1AB}" presName="sibTrans" presStyleCnt="0"/>
      <dgm:spPr/>
    </dgm:pt>
    <dgm:pt modelId="{77B42309-E048-4AF9-A82C-CDE2AEE4BD73}" type="pres">
      <dgm:prSet presAssocID="{C618ED47-4F1B-47F1-900F-38D250B3ADB2}" presName="node" presStyleLbl="node1" presStyleIdx="1" presStyleCnt="5">
        <dgm:presLayoutVars>
          <dgm:bulletEnabled val="1"/>
        </dgm:presLayoutVars>
      </dgm:prSet>
      <dgm:spPr/>
    </dgm:pt>
    <dgm:pt modelId="{15DAB8EB-ED50-4175-BE66-DDAB7C6FBF45}" type="pres">
      <dgm:prSet presAssocID="{B608ACC0-C07C-45AB-8BF6-9DF290524EB3}" presName="sibTrans" presStyleCnt="0"/>
      <dgm:spPr/>
    </dgm:pt>
    <dgm:pt modelId="{CC91DF81-3A0E-4B4F-B0BB-9155FF47C1B0}" type="pres">
      <dgm:prSet presAssocID="{F020036A-6572-465F-84DA-DCCDF050154C}" presName="node" presStyleLbl="node1" presStyleIdx="2" presStyleCnt="5">
        <dgm:presLayoutVars>
          <dgm:bulletEnabled val="1"/>
        </dgm:presLayoutVars>
      </dgm:prSet>
      <dgm:spPr/>
    </dgm:pt>
    <dgm:pt modelId="{0015B5E3-C2A3-44D5-BD01-A9E9DD04594B}" type="pres">
      <dgm:prSet presAssocID="{A2B700AB-9EC4-43F9-A0C7-CE7DA4FE88B8}" presName="sibTrans" presStyleCnt="0"/>
      <dgm:spPr/>
    </dgm:pt>
    <dgm:pt modelId="{E7BD4291-E206-4719-8401-CE4766865276}" type="pres">
      <dgm:prSet presAssocID="{D81FEF29-7365-4A0E-B1FD-77FE04CDB80A}" presName="node" presStyleLbl="node1" presStyleIdx="3" presStyleCnt="5">
        <dgm:presLayoutVars>
          <dgm:bulletEnabled val="1"/>
        </dgm:presLayoutVars>
      </dgm:prSet>
      <dgm:spPr/>
    </dgm:pt>
    <dgm:pt modelId="{AA8E4058-B6DA-4255-A70B-A6B7FCA00655}" type="pres">
      <dgm:prSet presAssocID="{A2678203-EA3C-4F0E-98AB-E9ECF5A14754}" presName="sibTrans" presStyleCnt="0"/>
      <dgm:spPr/>
    </dgm:pt>
    <dgm:pt modelId="{EB06EFB9-5BDE-4726-A474-EEEF1B614817}" type="pres">
      <dgm:prSet presAssocID="{103B7B87-6C07-441E-A914-E1D5FE5E872D}" presName="node" presStyleLbl="node1" presStyleIdx="4" presStyleCnt="5">
        <dgm:presLayoutVars>
          <dgm:bulletEnabled val="1"/>
        </dgm:presLayoutVars>
      </dgm:prSet>
      <dgm:spPr/>
    </dgm:pt>
  </dgm:ptLst>
  <dgm:cxnLst>
    <dgm:cxn modelId="{E222990D-F106-4AEB-BA6D-B62914543169}" srcId="{A2B1BD8C-8A13-4C4B-8375-1877930096B1}" destId="{E9F6CBCC-9F9A-4434-ADEF-A4D72978F429}" srcOrd="0" destOrd="0" parTransId="{E74232F4-A23C-4984-868D-CC91E5D4F3E5}" sibTransId="{DC31CF72-CF5A-4E23-ACCD-FCCB4CCFB1AB}"/>
    <dgm:cxn modelId="{76C8A126-5EF4-4B36-AB87-F5D17FEA8F43}" type="presOf" srcId="{E9F6CBCC-9F9A-4434-ADEF-A4D72978F429}" destId="{BBBE9C9F-DE4F-451C-A241-357D1ABA08A9}" srcOrd="0" destOrd="0" presId="urn:microsoft.com/office/officeart/2005/8/layout/default"/>
    <dgm:cxn modelId="{95AEDE5D-53B7-4270-A224-49775F0CB847}" srcId="{A2B1BD8C-8A13-4C4B-8375-1877930096B1}" destId="{103B7B87-6C07-441E-A914-E1D5FE5E872D}" srcOrd="4" destOrd="0" parTransId="{9F9170B9-7D2A-42D8-8458-10E0FB601E9F}" sibTransId="{4502BE3D-878D-4774-9E0F-78F9D2C6CFDC}"/>
    <dgm:cxn modelId="{E6EC7759-9FBC-4E72-A7B1-5244F2E312F5}" srcId="{A2B1BD8C-8A13-4C4B-8375-1877930096B1}" destId="{D81FEF29-7365-4A0E-B1FD-77FE04CDB80A}" srcOrd="3" destOrd="0" parTransId="{5EFCE5DC-A9EB-437F-8A5C-53CE836F6B7A}" sibTransId="{A2678203-EA3C-4F0E-98AB-E9ECF5A14754}"/>
    <dgm:cxn modelId="{5749C57F-44AB-4624-B3E0-6FA094A8BAA1}" type="presOf" srcId="{C618ED47-4F1B-47F1-900F-38D250B3ADB2}" destId="{77B42309-E048-4AF9-A82C-CDE2AEE4BD73}" srcOrd="0" destOrd="0" presId="urn:microsoft.com/office/officeart/2005/8/layout/default"/>
    <dgm:cxn modelId="{8FEF7CA2-2AC5-4F50-93BD-C5F73279BCE5}" type="presOf" srcId="{A2B1BD8C-8A13-4C4B-8375-1877930096B1}" destId="{6CB3111E-26A0-4455-ACB8-1120EF76C23F}" srcOrd="0" destOrd="0" presId="urn:microsoft.com/office/officeart/2005/8/layout/default"/>
    <dgm:cxn modelId="{D90BD4A9-1690-4E58-9C66-84581E34ECA2}" type="presOf" srcId="{103B7B87-6C07-441E-A914-E1D5FE5E872D}" destId="{EB06EFB9-5BDE-4726-A474-EEEF1B614817}" srcOrd="0" destOrd="0" presId="urn:microsoft.com/office/officeart/2005/8/layout/default"/>
    <dgm:cxn modelId="{3B3AFEBB-CB6B-4C5C-BFD3-3CEAA5E4FF21}" srcId="{A2B1BD8C-8A13-4C4B-8375-1877930096B1}" destId="{F020036A-6572-465F-84DA-DCCDF050154C}" srcOrd="2" destOrd="0" parTransId="{52BBCC39-2949-40D6-AD3C-464DAD86ADDB}" sibTransId="{A2B700AB-9EC4-43F9-A0C7-CE7DA4FE88B8}"/>
    <dgm:cxn modelId="{A8D556BF-5FCB-41F4-994E-C12884F75B57}" type="presOf" srcId="{D81FEF29-7365-4A0E-B1FD-77FE04CDB80A}" destId="{E7BD4291-E206-4719-8401-CE4766865276}" srcOrd="0" destOrd="0" presId="urn:microsoft.com/office/officeart/2005/8/layout/default"/>
    <dgm:cxn modelId="{C12420D8-85AC-44D1-AE0E-8F56D6731E19}" type="presOf" srcId="{F020036A-6572-465F-84DA-DCCDF050154C}" destId="{CC91DF81-3A0E-4B4F-B0BB-9155FF47C1B0}" srcOrd="0" destOrd="0" presId="urn:microsoft.com/office/officeart/2005/8/layout/default"/>
    <dgm:cxn modelId="{C8DF17F6-EBAF-4FAF-9378-13FF58F428A6}" srcId="{A2B1BD8C-8A13-4C4B-8375-1877930096B1}" destId="{C618ED47-4F1B-47F1-900F-38D250B3ADB2}" srcOrd="1" destOrd="0" parTransId="{B6443767-009D-4113-BD44-B546AED468E4}" sibTransId="{B608ACC0-C07C-45AB-8BF6-9DF290524EB3}"/>
    <dgm:cxn modelId="{F5FE4C9C-6278-40C1-A78C-5052C3B72045}" type="presParOf" srcId="{6CB3111E-26A0-4455-ACB8-1120EF76C23F}" destId="{BBBE9C9F-DE4F-451C-A241-357D1ABA08A9}" srcOrd="0" destOrd="0" presId="urn:microsoft.com/office/officeart/2005/8/layout/default"/>
    <dgm:cxn modelId="{1CAA1686-2EB0-4AD7-881C-33B0ADAD1833}" type="presParOf" srcId="{6CB3111E-26A0-4455-ACB8-1120EF76C23F}" destId="{EE97B7B9-AF53-430F-A1B3-E3ACB1BD4E8D}" srcOrd="1" destOrd="0" presId="urn:microsoft.com/office/officeart/2005/8/layout/default"/>
    <dgm:cxn modelId="{30DF3E3F-508F-4795-A666-2EF43013D1C7}" type="presParOf" srcId="{6CB3111E-26A0-4455-ACB8-1120EF76C23F}" destId="{77B42309-E048-4AF9-A82C-CDE2AEE4BD73}" srcOrd="2" destOrd="0" presId="urn:microsoft.com/office/officeart/2005/8/layout/default"/>
    <dgm:cxn modelId="{EFFB662E-C36A-4764-86DC-015F1EAB4AD0}" type="presParOf" srcId="{6CB3111E-26A0-4455-ACB8-1120EF76C23F}" destId="{15DAB8EB-ED50-4175-BE66-DDAB7C6FBF45}" srcOrd="3" destOrd="0" presId="urn:microsoft.com/office/officeart/2005/8/layout/default"/>
    <dgm:cxn modelId="{5426A4EF-0D76-4C24-B8F5-BFF681C34213}" type="presParOf" srcId="{6CB3111E-26A0-4455-ACB8-1120EF76C23F}" destId="{CC91DF81-3A0E-4B4F-B0BB-9155FF47C1B0}" srcOrd="4" destOrd="0" presId="urn:microsoft.com/office/officeart/2005/8/layout/default"/>
    <dgm:cxn modelId="{0F5D5F35-5A3E-4FE9-95B2-8F1C96BD7191}" type="presParOf" srcId="{6CB3111E-26A0-4455-ACB8-1120EF76C23F}" destId="{0015B5E3-C2A3-44D5-BD01-A9E9DD04594B}" srcOrd="5" destOrd="0" presId="urn:microsoft.com/office/officeart/2005/8/layout/default"/>
    <dgm:cxn modelId="{D2DA6C45-EFFA-42A5-96A8-6E7993B907E6}" type="presParOf" srcId="{6CB3111E-26A0-4455-ACB8-1120EF76C23F}" destId="{E7BD4291-E206-4719-8401-CE4766865276}" srcOrd="6" destOrd="0" presId="urn:microsoft.com/office/officeart/2005/8/layout/default"/>
    <dgm:cxn modelId="{75B136DF-52FE-4D8B-AD9D-723E778EF3D0}" type="presParOf" srcId="{6CB3111E-26A0-4455-ACB8-1120EF76C23F}" destId="{AA8E4058-B6DA-4255-A70B-A6B7FCA00655}" srcOrd="7" destOrd="0" presId="urn:microsoft.com/office/officeart/2005/8/layout/default"/>
    <dgm:cxn modelId="{629D4055-CBD5-448E-AD43-4333620C1F5C}" type="presParOf" srcId="{6CB3111E-26A0-4455-ACB8-1120EF76C23F}" destId="{EB06EFB9-5BDE-4726-A474-EEEF1B61481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B1BD8C-8A13-4C4B-8375-1877930096B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470C4EA-3151-4B92-A4E8-75CA622F5D63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None of the articles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 </a:t>
          </a:r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mentioned the stated hypotheses</a:t>
          </a:r>
        </a:p>
      </dgm:t>
    </dgm:pt>
    <dgm:pt modelId="{8DAB7F2F-82B4-4643-97F7-2D45E862C26B}" type="parTrans" cxnId="{950E263D-22CC-4E08-82A7-4C21FA5C2AC7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FD0CB-6405-4522-BE67-356226C9D1E2}" type="sibTrans" cxnId="{950E263D-22CC-4E08-82A7-4C21FA5C2AC7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E5636-BD1D-4C7B-AA1E-F62189B5355F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statistical analysis was made correctly for all the quantitative study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(9 out of 11)</a:t>
          </a:r>
        </a:p>
      </dgm:t>
    </dgm:pt>
    <dgm:pt modelId="{66CBDDC6-DDE8-49A0-84E1-BA24298A1634}" type="parTrans" cxnId="{408AACB9-D56F-4948-940C-4353888FA20C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B063C-6B08-4B94-89AD-4D707A60F28F}" type="sibTrans" cxnId="{408AACB9-D56F-4948-940C-4353888FA20C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63B2C-F844-408A-AADD-9AE832C0D478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All the articles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 </a:t>
          </a:r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ended up with a justified conclusion in terms of its objective</a:t>
          </a:r>
        </a:p>
      </dgm:t>
    </dgm:pt>
    <dgm:pt modelId="{17B43E44-88B1-4802-8B3D-916485DD811F}" type="parTrans" cxnId="{BA00D569-AF5C-4603-82D9-092743EFB1EC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AE1AA-E0E8-40E2-9343-ABA8A1435B2B}" type="sibTrans" cxnId="{BA00D569-AF5C-4603-82D9-092743EFB1EC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65A17-1B13-40DA-831C-604D7B40533F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Most of the articles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(7 out of 11) </a:t>
          </a:r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declared having no conflict of interest, rest of the articles mention nothing about conflict of interest  </a:t>
          </a:r>
        </a:p>
      </dgm:t>
    </dgm:pt>
    <dgm:pt modelId="{E262D115-813C-4E7D-8349-6F0700CF59E4}" type="parTrans" cxnId="{F63C8747-0EF6-4795-A10A-994ADB5B9E11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C13A6-131E-4D04-94B4-86814219F455}" type="sibTrans" cxnId="{F63C8747-0EF6-4795-A10A-994ADB5B9E11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F32D8-9243-412D-8F7E-B4D7313B0869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Almost all the study </a:t>
          </a:r>
          <a:r>
            <a:rPr lang="en-US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(10 out of 11)</a:t>
          </a:r>
          <a:r>
            <a: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performed the original protocol in terms of the research questions</a:t>
          </a:r>
        </a:p>
      </dgm:t>
    </dgm:pt>
    <dgm:pt modelId="{AFB82DC6-7AFA-4640-AD75-E53ED8C9771D}" type="parTrans" cxnId="{822E1FBE-B02F-450D-9F59-ABA85B291276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54676-1B90-4D6E-A407-F5AA958A9DE5}" type="sibTrans" cxnId="{822E1FBE-B02F-450D-9F59-ABA85B291276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3111E-26A0-4455-ACB8-1120EF76C23F}" type="pres">
      <dgm:prSet presAssocID="{A2B1BD8C-8A13-4C4B-8375-1877930096B1}" presName="diagram" presStyleCnt="0">
        <dgm:presLayoutVars>
          <dgm:dir/>
          <dgm:resizeHandles val="exact"/>
        </dgm:presLayoutVars>
      </dgm:prSet>
      <dgm:spPr/>
    </dgm:pt>
    <dgm:pt modelId="{DA67E70F-ABC0-4AC5-B726-DE66EEF67C57}" type="pres">
      <dgm:prSet presAssocID="{BF9F32D8-9243-412D-8F7E-B4D7313B0869}" presName="node" presStyleLbl="node1" presStyleIdx="0" presStyleCnt="5">
        <dgm:presLayoutVars>
          <dgm:bulletEnabled val="1"/>
        </dgm:presLayoutVars>
      </dgm:prSet>
      <dgm:spPr/>
    </dgm:pt>
    <dgm:pt modelId="{35CED322-575A-4F68-8E84-82E30EA0856D}" type="pres">
      <dgm:prSet presAssocID="{0F554676-1B90-4D6E-A407-F5AA958A9DE5}" presName="sibTrans" presStyleCnt="0"/>
      <dgm:spPr/>
    </dgm:pt>
    <dgm:pt modelId="{33217C45-D8CA-42DB-A5D5-87189AAFAE4C}" type="pres">
      <dgm:prSet presAssocID="{4470C4EA-3151-4B92-A4E8-75CA622F5D63}" presName="node" presStyleLbl="node1" presStyleIdx="1" presStyleCnt="5">
        <dgm:presLayoutVars>
          <dgm:bulletEnabled val="1"/>
        </dgm:presLayoutVars>
      </dgm:prSet>
      <dgm:spPr/>
    </dgm:pt>
    <dgm:pt modelId="{079A925C-C55A-4F96-8B7F-BB3A94D019C1}" type="pres">
      <dgm:prSet presAssocID="{CA6FD0CB-6405-4522-BE67-356226C9D1E2}" presName="sibTrans" presStyleCnt="0"/>
      <dgm:spPr/>
    </dgm:pt>
    <dgm:pt modelId="{839C288A-5401-4A5C-8B3A-DEE6498B2AAC}" type="pres">
      <dgm:prSet presAssocID="{E55E5636-BD1D-4C7B-AA1E-F62189B5355F}" presName="node" presStyleLbl="node1" presStyleIdx="2" presStyleCnt="5">
        <dgm:presLayoutVars>
          <dgm:bulletEnabled val="1"/>
        </dgm:presLayoutVars>
      </dgm:prSet>
      <dgm:spPr/>
    </dgm:pt>
    <dgm:pt modelId="{58018B0D-4BB5-487F-B78C-B6DF593235D9}" type="pres">
      <dgm:prSet presAssocID="{EB6B063C-6B08-4B94-89AD-4D707A60F28F}" presName="sibTrans" presStyleCnt="0"/>
      <dgm:spPr/>
    </dgm:pt>
    <dgm:pt modelId="{07D92BCE-63E4-473B-9DBF-C791EE4AD163}" type="pres">
      <dgm:prSet presAssocID="{98F63B2C-F844-408A-AADD-9AE832C0D478}" presName="node" presStyleLbl="node1" presStyleIdx="3" presStyleCnt="5" custLinFactNeighborX="-141" custLinFactNeighborY="-3642">
        <dgm:presLayoutVars>
          <dgm:bulletEnabled val="1"/>
        </dgm:presLayoutVars>
      </dgm:prSet>
      <dgm:spPr/>
    </dgm:pt>
    <dgm:pt modelId="{14E38CC3-5535-49A3-ABBF-71EBCC4B2807}" type="pres">
      <dgm:prSet presAssocID="{4EDAE1AA-E0E8-40E2-9343-ABA8A1435B2B}" presName="sibTrans" presStyleCnt="0"/>
      <dgm:spPr/>
    </dgm:pt>
    <dgm:pt modelId="{CBE05689-D3BD-4815-BCD6-8CD1708A63EA}" type="pres">
      <dgm:prSet presAssocID="{D4365A17-1B13-40DA-831C-604D7B40533F}" presName="node" presStyleLbl="node1" presStyleIdx="4" presStyleCnt="5" custLinFactNeighborX="896" custLinFactNeighborY="-3919">
        <dgm:presLayoutVars>
          <dgm:bulletEnabled val="1"/>
        </dgm:presLayoutVars>
      </dgm:prSet>
      <dgm:spPr/>
    </dgm:pt>
  </dgm:ptLst>
  <dgm:cxnLst>
    <dgm:cxn modelId="{F810351F-3870-48C6-BF72-75E056B99A85}" type="presOf" srcId="{E55E5636-BD1D-4C7B-AA1E-F62189B5355F}" destId="{839C288A-5401-4A5C-8B3A-DEE6498B2AAC}" srcOrd="0" destOrd="0" presId="urn:microsoft.com/office/officeart/2005/8/layout/default"/>
    <dgm:cxn modelId="{C8528C22-32D8-48FA-BFE0-CF4C472563F9}" type="presOf" srcId="{D4365A17-1B13-40DA-831C-604D7B40533F}" destId="{CBE05689-D3BD-4815-BCD6-8CD1708A63EA}" srcOrd="0" destOrd="0" presId="urn:microsoft.com/office/officeart/2005/8/layout/default"/>
    <dgm:cxn modelId="{950E263D-22CC-4E08-82A7-4C21FA5C2AC7}" srcId="{A2B1BD8C-8A13-4C4B-8375-1877930096B1}" destId="{4470C4EA-3151-4B92-A4E8-75CA622F5D63}" srcOrd="1" destOrd="0" parTransId="{8DAB7F2F-82B4-4643-97F7-2D45E862C26B}" sibTransId="{CA6FD0CB-6405-4522-BE67-356226C9D1E2}"/>
    <dgm:cxn modelId="{F63C8747-0EF6-4795-A10A-994ADB5B9E11}" srcId="{A2B1BD8C-8A13-4C4B-8375-1877930096B1}" destId="{D4365A17-1B13-40DA-831C-604D7B40533F}" srcOrd="4" destOrd="0" parTransId="{E262D115-813C-4E7D-8349-6F0700CF59E4}" sibTransId="{88EC13A6-131E-4D04-94B4-86814219F455}"/>
    <dgm:cxn modelId="{BA00D569-AF5C-4603-82D9-092743EFB1EC}" srcId="{A2B1BD8C-8A13-4C4B-8375-1877930096B1}" destId="{98F63B2C-F844-408A-AADD-9AE832C0D478}" srcOrd="3" destOrd="0" parTransId="{17B43E44-88B1-4802-8B3D-916485DD811F}" sibTransId="{4EDAE1AA-E0E8-40E2-9343-ABA8A1435B2B}"/>
    <dgm:cxn modelId="{AC3BF887-DA06-462E-BF38-10E04D265308}" type="presOf" srcId="{BF9F32D8-9243-412D-8F7E-B4D7313B0869}" destId="{DA67E70F-ABC0-4AC5-B726-DE66EEF67C57}" srcOrd="0" destOrd="0" presId="urn:microsoft.com/office/officeart/2005/8/layout/default"/>
    <dgm:cxn modelId="{8FEF7CA2-2AC5-4F50-93BD-C5F73279BCE5}" type="presOf" srcId="{A2B1BD8C-8A13-4C4B-8375-1877930096B1}" destId="{6CB3111E-26A0-4455-ACB8-1120EF76C23F}" srcOrd="0" destOrd="0" presId="urn:microsoft.com/office/officeart/2005/8/layout/default"/>
    <dgm:cxn modelId="{DE75A6A9-5CE7-486B-81F5-804A7398E9EC}" type="presOf" srcId="{98F63B2C-F844-408A-AADD-9AE832C0D478}" destId="{07D92BCE-63E4-473B-9DBF-C791EE4AD163}" srcOrd="0" destOrd="0" presId="urn:microsoft.com/office/officeart/2005/8/layout/default"/>
    <dgm:cxn modelId="{408AACB9-D56F-4948-940C-4353888FA20C}" srcId="{A2B1BD8C-8A13-4C4B-8375-1877930096B1}" destId="{E55E5636-BD1D-4C7B-AA1E-F62189B5355F}" srcOrd="2" destOrd="0" parTransId="{66CBDDC6-DDE8-49A0-84E1-BA24298A1634}" sibTransId="{EB6B063C-6B08-4B94-89AD-4D707A60F28F}"/>
    <dgm:cxn modelId="{822E1FBE-B02F-450D-9F59-ABA85B291276}" srcId="{A2B1BD8C-8A13-4C4B-8375-1877930096B1}" destId="{BF9F32D8-9243-412D-8F7E-B4D7313B0869}" srcOrd="0" destOrd="0" parTransId="{AFB82DC6-7AFA-4640-AD75-E53ED8C9771D}" sibTransId="{0F554676-1B90-4D6E-A407-F5AA958A9DE5}"/>
    <dgm:cxn modelId="{202B6BC5-5EA8-4738-B00B-59106D43DB6A}" type="presOf" srcId="{4470C4EA-3151-4B92-A4E8-75CA622F5D63}" destId="{33217C45-D8CA-42DB-A5D5-87189AAFAE4C}" srcOrd="0" destOrd="0" presId="urn:microsoft.com/office/officeart/2005/8/layout/default"/>
    <dgm:cxn modelId="{9942F42A-8284-4123-AC16-22D6F0A12259}" type="presParOf" srcId="{6CB3111E-26A0-4455-ACB8-1120EF76C23F}" destId="{DA67E70F-ABC0-4AC5-B726-DE66EEF67C57}" srcOrd="0" destOrd="0" presId="urn:microsoft.com/office/officeart/2005/8/layout/default"/>
    <dgm:cxn modelId="{197BDDFD-9A25-4784-A023-816ABFDECB2A}" type="presParOf" srcId="{6CB3111E-26A0-4455-ACB8-1120EF76C23F}" destId="{35CED322-575A-4F68-8E84-82E30EA0856D}" srcOrd="1" destOrd="0" presId="urn:microsoft.com/office/officeart/2005/8/layout/default"/>
    <dgm:cxn modelId="{171EB319-2EAF-4677-9679-8EFC2137697A}" type="presParOf" srcId="{6CB3111E-26A0-4455-ACB8-1120EF76C23F}" destId="{33217C45-D8CA-42DB-A5D5-87189AAFAE4C}" srcOrd="2" destOrd="0" presId="urn:microsoft.com/office/officeart/2005/8/layout/default"/>
    <dgm:cxn modelId="{4C1C66E7-0736-4428-B84A-E45254E666A7}" type="presParOf" srcId="{6CB3111E-26A0-4455-ACB8-1120EF76C23F}" destId="{079A925C-C55A-4F96-8B7F-BB3A94D019C1}" srcOrd="3" destOrd="0" presId="urn:microsoft.com/office/officeart/2005/8/layout/default"/>
    <dgm:cxn modelId="{1ECACB80-4A8C-4775-934C-75AB873F9140}" type="presParOf" srcId="{6CB3111E-26A0-4455-ACB8-1120EF76C23F}" destId="{839C288A-5401-4A5C-8B3A-DEE6498B2AAC}" srcOrd="4" destOrd="0" presId="urn:microsoft.com/office/officeart/2005/8/layout/default"/>
    <dgm:cxn modelId="{A027C79E-3410-4770-8286-4D7494D1FEBF}" type="presParOf" srcId="{6CB3111E-26A0-4455-ACB8-1120EF76C23F}" destId="{58018B0D-4BB5-487F-B78C-B6DF593235D9}" srcOrd="5" destOrd="0" presId="urn:microsoft.com/office/officeart/2005/8/layout/default"/>
    <dgm:cxn modelId="{3DDBEDEB-E51D-4592-AD29-93693BE87207}" type="presParOf" srcId="{6CB3111E-26A0-4455-ACB8-1120EF76C23F}" destId="{07D92BCE-63E4-473B-9DBF-C791EE4AD163}" srcOrd="6" destOrd="0" presId="urn:microsoft.com/office/officeart/2005/8/layout/default"/>
    <dgm:cxn modelId="{9E2E82FB-C1B2-4090-BE36-B84D38F6B7D1}" type="presParOf" srcId="{6CB3111E-26A0-4455-ACB8-1120EF76C23F}" destId="{14E38CC3-5535-49A3-ABBF-71EBCC4B2807}" srcOrd="7" destOrd="0" presId="urn:microsoft.com/office/officeart/2005/8/layout/default"/>
    <dgm:cxn modelId="{B9B82F55-C27E-4CE2-A9AE-2EDC23566DB2}" type="presParOf" srcId="{6CB3111E-26A0-4455-ACB8-1120EF76C23F}" destId="{CBE05689-D3BD-4815-BCD6-8CD1708A63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6AE06-64E5-4991-8496-C204CF35A384}">
      <dsp:nvSpPr>
        <dsp:cNvPr id="0" name=""/>
        <dsp:cNvSpPr/>
      </dsp:nvSpPr>
      <dsp:spPr>
        <a:xfrm>
          <a:off x="0" y="0"/>
          <a:ext cx="7438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57D28-DCAE-402B-A5D7-67A12589A057}">
      <dsp:nvSpPr>
        <dsp:cNvPr id="0" name=""/>
        <dsp:cNvSpPr/>
      </dsp:nvSpPr>
      <dsp:spPr>
        <a:xfrm>
          <a:off x="0" y="0"/>
          <a:ext cx="7438869" cy="158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COVID-19 pandemic </a:t>
          </a:r>
          <a:r>
            <a:rPr lang="en-US" sz="20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has swept across the globe</a:t>
          </a: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and created enormous interference in human history in this decade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7438869" cy="1585049"/>
      </dsp:txXfrm>
    </dsp:sp>
    <dsp:sp modelId="{CF508E94-24E8-4FED-9D5B-C1DE796824E6}">
      <dsp:nvSpPr>
        <dsp:cNvPr id="0" name=""/>
        <dsp:cNvSpPr/>
      </dsp:nvSpPr>
      <dsp:spPr>
        <a:xfrm>
          <a:off x="0" y="1585049"/>
          <a:ext cx="7438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7F0B3-B8CA-40FD-A217-F04784B0F364}">
      <dsp:nvSpPr>
        <dsp:cNvPr id="0" name=""/>
        <dsp:cNvSpPr/>
      </dsp:nvSpPr>
      <dsp:spPr>
        <a:xfrm>
          <a:off x="0" y="1585049"/>
          <a:ext cx="7438869" cy="158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Causing hundreds of thousands of deaths, shutting down economies, disrupting the education system, closing borders and wreaking havoc on an unprecedented scale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85049"/>
        <a:ext cx="7438869" cy="1585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6AE06-64E5-4991-8496-C204CF35A384}">
      <dsp:nvSpPr>
        <dsp:cNvPr id="0" name=""/>
        <dsp:cNvSpPr/>
      </dsp:nvSpPr>
      <dsp:spPr>
        <a:xfrm>
          <a:off x="0" y="0"/>
          <a:ext cx="7438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57D28-DCAE-402B-A5D7-67A12589A057}">
      <dsp:nvSpPr>
        <dsp:cNvPr id="0" name=""/>
        <dsp:cNvSpPr/>
      </dsp:nvSpPr>
      <dsp:spPr>
        <a:xfrm>
          <a:off x="0" y="0"/>
          <a:ext cx="7438869" cy="158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Thus, it became essential to understand how people perceive COVID-19, what are the myths and rumors about the virus and how the people of Bangladesh respond to coronavirus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7438869" cy="1585049"/>
      </dsp:txXfrm>
    </dsp:sp>
    <dsp:sp modelId="{CF508E94-24E8-4FED-9D5B-C1DE796824E6}">
      <dsp:nvSpPr>
        <dsp:cNvPr id="0" name=""/>
        <dsp:cNvSpPr/>
      </dsp:nvSpPr>
      <dsp:spPr>
        <a:xfrm>
          <a:off x="0" y="1585049"/>
          <a:ext cx="7438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7F0B3-B8CA-40FD-A217-F04784B0F364}">
      <dsp:nvSpPr>
        <dsp:cNvPr id="0" name=""/>
        <dsp:cNvSpPr/>
      </dsp:nvSpPr>
      <dsp:spPr>
        <a:xfrm>
          <a:off x="0" y="1585049"/>
          <a:ext cx="7438869" cy="158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85049"/>
        <a:ext cx="7438869" cy="1585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D41AE-8C09-4E8D-A6B1-6E351A231D0B}">
      <dsp:nvSpPr>
        <dsp:cNvPr id="0" name=""/>
        <dsp:cNvSpPr/>
      </dsp:nvSpPr>
      <dsp:spPr>
        <a:xfrm>
          <a:off x="0" y="13017"/>
          <a:ext cx="10603716" cy="804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5 articles were published in 2020, and 6 were published in 2021; Google scholar and PubMed was the search engine </a:t>
          </a:r>
          <a:r>
            <a:rPr lang="en-US" sz="2000" b="1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n-US" sz="2000" b="1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39295" y="52312"/>
        <a:ext cx="10525126" cy="726370"/>
      </dsp:txXfrm>
    </dsp:sp>
    <dsp:sp modelId="{DD824DA7-8B30-41CC-9E52-4155998DE11C}">
      <dsp:nvSpPr>
        <dsp:cNvPr id="0" name=""/>
        <dsp:cNvSpPr/>
      </dsp:nvSpPr>
      <dsp:spPr>
        <a:xfrm>
          <a:off x="0" y="941817"/>
          <a:ext cx="10603716" cy="8049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The publishers were </a:t>
          </a:r>
          <a:r>
            <a:rPr lang="en-US" sz="20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Plos</a:t>
          </a:r>
          <a:r>
            <a:rPr lang="en-US" sz="2000" b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One, SAGE, International Journal of Public Health Science, Journal of Public Health etc.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39295" y="981112"/>
        <a:ext cx="10525126" cy="72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2335B-DEDE-4247-AD51-F5F3FCEAA89A}">
      <dsp:nvSpPr>
        <dsp:cNvPr id="0" name=""/>
        <dsp:cNvSpPr/>
      </dsp:nvSpPr>
      <dsp:spPr>
        <a:xfrm>
          <a:off x="3001553" y="1286"/>
          <a:ext cx="5400000" cy="74921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Study Design: </a:t>
          </a:r>
          <a:r>
            <a:rPr lang="en-US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7 quantitative (cross-sectional), 2 qualitative and 2 mixed-method study  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001553" y="1286"/>
        <a:ext cx="5400000" cy="749213"/>
      </dsp:txXfrm>
    </dsp:sp>
    <dsp:sp modelId="{7986F579-BDF2-49E3-87E1-FF8F9A37747F}">
      <dsp:nvSpPr>
        <dsp:cNvPr id="0" name=""/>
        <dsp:cNvSpPr/>
      </dsp:nvSpPr>
      <dsp:spPr>
        <a:xfrm>
          <a:off x="4216553" y="787961"/>
          <a:ext cx="2970000" cy="74921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Study Location: </a:t>
          </a:r>
          <a:r>
            <a:rPr lang="en-US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Rural and/or urban Bangladesh 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4216553" y="787961"/>
        <a:ext cx="2970000" cy="749213"/>
      </dsp:txXfrm>
    </dsp:sp>
    <dsp:sp modelId="{C3AD7E0D-0228-4172-A3FB-4127D8852F48}">
      <dsp:nvSpPr>
        <dsp:cNvPr id="0" name=""/>
        <dsp:cNvSpPr/>
      </dsp:nvSpPr>
      <dsp:spPr>
        <a:xfrm>
          <a:off x="3046553" y="1574636"/>
          <a:ext cx="5310000" cy="74921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Study Population: </a:t>
          </a:r>
          <a:r>
            <a:rPr lang="en-US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Youth, elderly people, internet  users, slum dwellers and adults (18+) 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046553" y="1574636"/>
        <a:ext cx="5310000" cy="749213"/>
      </dsp:txXfrm>
    </dsp:sp>
    <dsp:sp modelId="{2B5A9D72-6B46-4541-8306-B4019FAD9618}">
      <dsp:nvSpPr>
        <dsp:cNvPr id="0" name=""/>
        <dsp:cNvSpPr/>
      </dsp:nvSpPr>
      <dsp:spPr>
        <a:xfrm>
          <a:off x="3753040" y="2361310"/>
          <a:ext cx="3897026" cy="74921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Sampling: </a:t>
          </a:r>
          <a:r>
            <a:rPr lang="en-US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Convenient sampling technique  (multi-stage, snowball) 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753040" y="2361310"/>
        <a:ext cx="3897026" cy="749213"/>
      </dsp:txXfrm>
    </dsp:sp>
    <dsp:sp modelId="{5BD82792-93AE-4E58-BA9A-09186895D7E3}">
      <dsp:nvSpPr>
        <dsp:cNvPr id="0" name=""/>
        <dsp:cNvSpPr/>
      </dsp:nvSpPr>
      <dsp:spPr>
        <a:xfrm>
          <a:off x="3226553" y="3147985"/>
          <a:ext cx="4950000" cy="74921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Statistical Analysis: </a:t>
          </a:r>
          <a:r>
            <a:rPr lang="en-US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Descriptive analysis, chi-square, multivariate regression 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226553" y="3147985"/>
        <a:ext cx="4950000" cy="749213"/>
      </dsp:txXfrm>
    </dsp:sp>
    <dsp:sp modelId="{A794AEA6-4C23-4D21-8FBB-94F1FABE2170}">
      <dsp:nvSpPr>
        <dsp:cNvPr id="0" name=""/>
        <dsp:cNvSpPr/>
      </dsp:nvSpPr>
      <dsp:spPr>
        <a:xfrm>
          <a:off x="2281553" y="3934660"/>
          <a:ext cx="6840000" cy="74921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Ethical Approval: 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Formal ethical approval was taken, and no conflict of interest declared for almost all the articles </a:t>
          </a:r>
        </a:p>
      </dsp:txBody>
      <dsp:txXfrm>
        <a:off x="2281553" y="3934660"/>
        <a:ext cx="6840000" cy="749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2CB27-4BB0-4B0E-8597-B25937A46758}">
      <dsp:nvSpPr>
        <dsp:cNvPr id="0" name=""/>
        <dsp:cNvSpPr/>
      </dsp:nvSpPr>
      <dsp:spPr>
        <a:xfrm>
          <a:off x="3366" y="41534"/>
          <a:ext cx="3281988" cy="131279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TRANSMISSION</a:t>
          </a: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366" y="41534"/>
        <a:ext cx="3281988" cy="1312795"/>
      </dsp:txXfrm>
    </dsp:sp>
    <dsp:sp modelId="{68F0B655-5639-47CD-9D0B-0B56F1E8F6F8}">
      <dsp:nvSpPr>
        <dsp:cNvPr id="0" name=""/>
        <dsp:cNvSpPr/>
      </dsp:nvSpPr>
      <dsp:spPr>
        <a:xfrm>
          <a:off x="3366" y="1354330"/>
          <a:ext cx="3281988" cy="36577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Religious rumors stated COVID-19 is a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punishment of God and Muslims will not be infected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Only elderly people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will be infected and died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Farm chicken, </a:t>
          </a:r>
          <a:r>
            <a:rPr lang="en-US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Tilapia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and Pangasius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could spread the virus</a:t>
          </a:r>
        </a:p>
      </dsp:txBody>
      <dsp:txXfrm>
        <a:off x="3366" y="1354330"/>
        <a:ext cx="3281988" cy="3657712"/>
      </dsp:txXfrm>
    </dsp:sp>
    <dsp:sp modelId="{16507E43-7FA0-47A0-8965-FA1870908B76}">
      <dsp:nvSpPr>
        <dsp:cNvPr id="0" name=""/>
        <dsp:cNvSpPr/>
      </dsp:nvSpPr>
      <dsp:spPr>
        <a:xfrm>
          <a:off x="3744833" y="41534"/>
          <a:ext cx="3281988" cy="131279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PREVENTION</a:t>
          </a:r>
        </a:p>
      </dsp:txBody>
      <dsp:txXfrm>
        <a:off x="3744833" y="41534"/>
        <a:ext cx="3281988" cy="1312795"/>
      </dsp:txXfrm>
    </dsp:sp>
    <dsp:sp modelId="{E30A9060-D824-4E57-9C0C-9F2ACA6E875C}">
      <dsp:nvSpPr>
        <dsp:cNvPr id="0" name=""/>
        <dsp:cNvSpPr/>
      </dsp:nvSpPr>
      <dsp:spPr>
        <a:xfrm>
          <a:off x="3744833" y="1354330"/>
          <a:ext cx="3281988" cy="36577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Drinking 3 cups of tea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daily could avoid the virus infection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Thankuni</a:t>
          </a:r>
          <a:r>
            <a:rPr lang="en-US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leaves </a:t>
          </a:r>
          <a:r>
            <a:rPr lang="en-US" sz="2000" i="0" kern="1200" dirty="0">
              <a:latin typeface="Arial" panose="020B0604020202020204" pitchFamily="34" charset="0"/>
              <a:cs typeface="Arial" panose="020B0604020202020204" pitchFamily="34" charset="0"/>
            </a:rPr>
            <a:t>can prevent the virus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en-US" sz="20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Intake of garlic </a:t>
          </a:r>
          <a:r>
            <a:rPr lang="en-US" sz="2000" i="0" kern="1200" dirty="0">
              <a:latin typeface="Arial" panose="020B0604020202020204" pitchFamily="34" charset="0"/>
              <a:cs typeface="Arial" panose="020B0604020202020204" pitchFamily="34" charset="0"/>
            </a:rPr>
            <a:t>can also prevent the virus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4833" y="1354330"/>
        <a:ext cx="3281988" cy="3657712"/>
      </dsp:txXfrm>
    </dsp:sp>
    <dsp:sp modelId="{59101AF3-672A-4523-8637-E130E4D712CD}">
      <dsp:nvSpPr>
        <dsp:cNvPr id="0" name=""/>
        <dsp:cNvSpPr/>
      </dsp:nvSpPr>
      <dsp:spPr>
        <a:xfrm>
          <a:off x="7486300" y="41534"/>
          <a:ext cx="3281988" cy="1312795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TREATMENT</a:t>
          </a:r>
        </a:p>
      </dsp:txBody>
      <dsp:txXfrm>
        <a:off x="7486300" y="41534"/>
        <a:ext cx="3281988" cy="1312795"/>
      </dsp:txXfrm>
    </dsp:sp>
    <dsp:sp modelId="{E326171E-2B7A-44CD-A2B8-C177C9BD3BFC}">
      <dsp:nvSpPr>
        <dsp:cNvPr id="0" name=""/>
        <dsp:cNvSpPr/>
      </dsp:nvSpPr>
      <dsp:spPr>
        <a:xfrm>
          <a:off x="7486300" y="1354330"/>
          <a:ext cx="3281988" cy="36577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Gargling with hot water, salt and vinegar could disinfect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the virus from the throat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6300" y="1354330"/>
        <a:ext cx="3281988" cy="3657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DA16-93AD-4181-9BE3-F559CF1261AF}">
      <dsp:nvSpPr>
        <dsp:cNvPr id="0" name=""/>
        <dsp:cNvSpPr/>
      </dsp:nvSpPr>
      <dsp:spPr>
        <a:xfrm>
          <a:off x="2017" y="0"/>
          <a:ext cx="5137445" cy="466711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STRENGTHS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16200000">
        <a:off x="-1397756" y="1399773"/>
        <a:ext cx="3827035" cy="1027489"/>
      </dsp:txXfrm>
    </dsp:sp>
    <dsp:sp modelId="{1A57357A-91FC-4A10-AECF-E7B87D15AE7C}">
      <dsp:nvSpPr>
        <dsp:cNvPr id="0" name=""/>
        <dsp:cNvSpPr/>
      </dsp:nvSpPr>
      <dsp:spPr>
        <a:xfrm>
          <a:off x="1029506" y="0"/>
          <a:ext cx="3827396" cy="46671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&gt; Only 2 articles mentioned their strengths in the paper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&gt; Contemporary and evolving issues were addressed in the articles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&gt; Most of the articles showed the sociodemographic association with KAP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&gt;  All the studies were able to addressed the research questions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9506" y="0"/>
        <a:ext cx="3827396" cy="4667117"/>
      </dsp:txXfrm>
    </dsp:sp>
    <dsp:sp modelId="{D4D2D990-3340-42DC-AD23-FF94AEAC08FB}">
      <dsp:nvSpPr>
        <dsp:cNvPr id="0" name=""/>
        <dsp:cNvSpPr/>
      </dsp:nvSpPr>
      <dsp:spPr>
        <a:xfrm>
          <a:off x="5319273" y="0"/>
          <a:ext cx="5137445" cy="466711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LIMITATIONS</a:t>
          </a:r>
        </a:p>
      </dsp:txBody>
      <dsp:txXfrm rot="16200000">
        <a:off x="3919499" y="1399773"/>
        <a:ext cx="3827035" cy="1027489"/>
      </dsp:txXfrm>
    </dsp:sp>
    <dsp:sp modelId="{D8A70110-7A68-4ECF-8E99-1BC1105F3B7E}">
      <dsp:nvSpPr>
        <dsp:cNvPr id="0" name=""/>
        <dsp:cNvSpPr/>
      </dsp:nvSpPr>
      <dsp:spPr>
        <a:xfrm rot="5400000">
          <a:off x="5002166" y="3613958"/>
          <a:ext cx="685588" cy="7706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F23CF-2075-423F-A1F3-4490EF54E86A}">
      <dsp:nvSpPr>
        <dsp:cNvPr id="0" name=""/>
        <dsp:cNvSpPr/>
      </dsp:nvSpPr>
      <dsp:spPr>
        <a:xfrm>
          <a:off x="6346762" y="0"/>
          <a:ext cx="3827396" cy="46671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&gt; 5 articles mentioned their limitations in the paper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&gt; Almost all the studies followed a cross-sectional study design which cannot establish the causal inferences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&gt; Sampling and response biases exist, as most of the mode of data collection was online google form (self administrative) and telephone interview  </a:t>
          </a:r>
        </a:p>
      </dsp:txBody>
      <dsp:txXfrm>
        <a:off x="6346762" y="0"/>
        <a:ext cx="3827396" cy="46671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0444-66E9-4FAE-8C27-7FA15635963E}">
      <dsp:nvSpPr>
        <dsp:cNvPr id="0" name=""/>
        <dsp:cNvSpPr/>
      </dsp:nvSpPr>
      <dsp:spPr>
        <a:xfrm>
          <a:off x="47" y="15357"/>
          <a:ext cx="4588564" cy="80640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" y="15357"/>
        <a:ext cx="4588564" cy="806400"/>
      </dsp:txXfrm>
    </dsp:sp>
    <dsp:sp modelId="{9591BF0A-360C-49A9-A6AA-CFC0B2B3C973}">
      <dsp:nvSpPr>
        <dsp:cNvPr id="0" name=""/>
        <dsp:cNvSpPr/>
      </dsp:nvSpPr>
      <dsp:spPr>
        <a:xfrm>
          <a:off x="47" y="821757"/>
          <a:ext cx="4588564" cy="299753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All the articles ended with a justified conclusion based on the study’s objective. </a:t>
          </a:r>
        </a:p>
      </dsp:txBody>
      <dsp:txXfrm>
        <a:off x="47" y="821757"/>
        <a:ext cx="4588564" cy="2997539"/>
      </dsp:txXfrm>
    </dsp:sp>
    <dsp:sp modelId="{7CA4F3E6-AA55-4510-8569-3D5AD13E3580}">
      <dsp:nvSpPr>
        <dsp:cNvPr id="0" name=""/>
        <dsp:cNvSpPr/>
      </dsp:nvSpPr>
      <dsp:spPr>
        <a:xfrm>
          <a:off x="5231010" y="15357"/>
          <a:ext cx="4588564" cy="8064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RECOMMENDATIONS</a:t>
          </a:r>
        </a:p>
      </dsp:txBody>
      <dsp:txXfrm>
        <a:off x="5231010" y="15357"/>
        <a:ext cx="4588564" cy="806400"/>
      </dsp:txXfrm>
    </dsp:sp>
    <dsp:sp modelId="{D0962735-DBF5-4CE0-BDE9-3F96765A4F95}">
      <dsp:nvSpPr>
        <dsp:cNvPr id="0" name=""/>
        <dsp:cNvSpPr/>
      </dsp:nvSpPr>
      <dsp:spPr>
        <a:xfrm>
          <a:off x="5231010" y="821757"/>
          <a:ext cx="4588564" cy="299753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All the articles provided recommendations to the relevant stakeholders, at least one, in some cases 6 to 8 recommendations were found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Recommendations focused on an awareness campaign, mass media campaign, digital literacy,  deploying law enforcement etc. </a:t>
          </a:r>
        </a:p>
      </dsp:txBody>
      <dsp:txXfrm>
        <a:off x="5231010" y="821757"/>
        <a:ext cx="4588564" cy="2997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E9C9F-DE4F-451C-A241-357D1ABA08A9}">
      <dsp:nvSpPr>
        <dsp:cNvPr id="0" name=""/>
        <dsp:cNvSpPr/>
      </dsp:nvSpPr>
      <dsp:spPr>
        <a:xfrm>
          <a:off x="0" y="188252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study questions were relevant for all the reviewed articles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  </a:t>
          </a:r>
        </a:p>
      </dsp:txBody>
      <dsp:txXfrm>
        <a:off x="0" y="188252"/>
        <a:ext cx="3707346" cy="2224407"/>
      </dsp:txXfrm>
    </dsp:sp>
    <dsp:sp modelId="{77B42309-E048-4AF9-A82C-CDE2AEE4BD73}">
      <dsp:nvSpPr>
        <dsp:cNvPr id="0" name=""/>
        <dsp:cNvSpPr/>
      </dsp:nvSpPr>
      <dsp:spPr>
        <a:xfrm>
          <a:off x="4078080" y="188252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All the studies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</a:t>
          </a: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extract new findings </a:t>
          </a:r>
        </a:p>
      </dsp:txBody>
      <dsp:txXfrm>
        <a:off x="4078080" y="188252"/>
        <a:ext cx="3707346" cy="2224407"/>
      </dsp:txXfrm>
    </dsp:sp>
    <dsp:sp modelId="{CC91DF81-3A0E-4B4F-B0BB-9155FF47C1B0}">
      <dsp:nvSpPr>
        <dsp:cNvPr id="0" name=""/>
        <dsp:cNvSpPr/>
      </dsp:nvSpPr>
      <dsp:spPr>
        <a:xfrm>
          <a:off x="8156161" y="188252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Aiming the study objectives, the research questions were set and relevant to the results for all the reviewed articles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</a:t>
          </a:r>
        </a:p>
      </dsp:txBody>
      <dsp:txXfrm>
        <a:off x="8156161" y="188252"/>
        <a:ext cx="3707346" cy="2224407"/>
      </dsp:txXfrm>
    </dsp:sp>
    <dsp:sp modelId="{E7BD4291-E206-4719-8401-CE4766865276}">
      <dsp:nvSpPr>
        <dsp:cNvPr id="0" name=""/>
        <dsp:cNvSpPr/>
      </dsp:nvSpPr>
      <dsp:spPr>
        <a:xfrm>
          <a:off x="2039040" y="2783394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Almost all the study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(10 out of 11) </a:t>
          </a: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designs were appropriate for the research questions</a:t>
          </a:r>
        </a:p>
      </dsp:txBody>
      <dsp:txXfrm>
        <a:off x="2039040" y="2783394"/>
        <a:ext cx="3707346" cy="2224407"/>
      </dsp:txXfrm>
    </dsp:sp>
    <dsp:sp modelId="{EB06EFB9-5BDE-4726-A474-EEEF1B614817}">
      <dsp:nvSpPr>
        <dsp:cNvPr id="0" name=""/>
        <dsp:cNvSpPr/>
      </dsp:nvSpPr>
      <dsp:spPr>
        <a:xfrm>
          <a:off x="6117121" y="2783394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Almost all the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study (10 out of 11) </a:t>
          </a: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methods able to address either sampling bias and/or response bias</a:t>
          </a:r>
        </a:p>
      </dsp:txBody>
      <dsp:txXfrm>
        <a:off x="6117121" y="2783394"/>
        <a:ext cx="3707346" cy="22244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7E70F-ABC0-4AC5-B726-DE66EEF67C57}">
      <dsp:nvSpPr>
        <dsp:cNvPr id="0" name=""/>
        <dsp:cNvSpPr/>
      </dsp:nvSpPr>
      <dsp:spPr>
        <a:xfrm>
          <a:off x="0" y="188252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Almost all the study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(10 out of 11)</a:t>
          </a: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performed the original protocol in terms of the research questions</a:t>
          </a:r>
        </a:p>
      </dsp:txBody>
      <dsp:txXfrm>
        <a:off x="0" y="188252"/>
        <a:ext cx="3707346" cy="2224407"/>
      </dsp:txXfrm>
    </dsp:sp>
    <dsp:sp modelId="{33217C45-D8CA-42DB-A5D5-87189AAFAE4C}">
      <dsp:nvSpPr>
        <dsp:cNvPr id="0" name=""/>
        <dsp:cNvSpPr/>
      </dsp:nvSpPr>
      <dsp:spPr>
        <a:xfrm>
          <a:off x="4078080" y="188252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None of the articles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 </a:t>
          </a: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mentioned the stated hypotheses</a:t>
          </a:r>
        </a:p>
      </dsp:txBody>
      <dsp:txXfrm>
        <a:off x="4078080" y="188252"/>
        <a:ext cx="3707346" cy="2224407"/>
      </dsp:txXfrm>
    </dsp:sp>
    <dsp:sp modelId="{839C288A-5401-4A5C-8B3A-DEE6498B2AAC}">
      <dsp:nvSpPr>
        <dsp:cNvPr id="0" name=""/>
        <dsp:cNvSpPr/>
      </dsp:nvSpPr>
      <dsp:spPr>
        <a:xfrm>
          <a:off x="8156161" y="188252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statistical analysis was made correctly for all the quantitative study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(9 out of 11)</a:t>
          </a:r>
        </a:p>
      </dsp:txBody>
      <dsp:txXfrm>
        <a:off x="8156161" y="188252"/>
        <a:ext cx="3707346" cy="2224407"/>
      </dsp:txXfrm>
    </dsp:sp>
    <dsp:sp modelId="{07D92BCE-63E4-473B-9DBF-C791EE4AD163}">
      <dsp:nvSpPr>
        <dsp:cNvPr id="0" name=""/>
        <dsp:cNvSpPr/>
      </dsp:nvSpPr>
      <dsp:spPr>
        <a:xfrm>
          <a:off x="2033813" y="2702381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All the articles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(11 out of 11) </a:t>
          </a: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ended up with a justified conclusion in terms of its objective</a:t>
          </a:r>
        </a:p>
      </dsp:txBody>
      <dsp:txXfrm>
        <a:off x="2033813" y="2702381"/>
        <a:ext cx="3707346" cy="2224407"/>
      </dsp:txXfrm>
    </dsp:sp>
    <dsp:sp modelId="{CBE05689-D3BD-4815-BCD6-8CD1708A63EA}">
      <dsp:nvSpPr>
        <dsp:cNvPr id="0" name=""/>
        <dsp:cNvSpPr/>
      </dsp:nvSpPr>
      <dsp:spPr>
        <a:xfrm>
          <a:off x="6150339" y="2696220"/>
          <a:ext cx="3707346" cy="2224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Most of the articles </a:t>
          </a:r>
          <a:r>
            <a:rPr lang="en-US" sz="2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(7 out of 11) </a:t>
          </a: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declared having no conflict of interest, rest of the articles mention nothing about conflict of interest  </a:t>
          </a:r>
        </a:p>
      </dsp:txBody>
      <dsp:txXfrm>
        <a:off x="6150339" y="2696220"/>
        <a:ext cx="3707346" cy="2224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E8C4A-4C3C-4D60-89B2-1E2DEAA7EEB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60A61-2C1D-464F-A4AA-5C1DE6686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7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1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3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9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8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9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98C7-ED8D-1052-A8C6-5C5EA7103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52D5C-0FD9-721D-BB1D-F5BE96900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660C9-2141-7C5D-4FFD-D8B9E6D0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2E80C-51D6-681A-244A-3D28D3BE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FDF86-1745-9E64-1AA8-0221BEB2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23C5-07CD-BEB5-F4DC-29D4CA1A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342AA-DAD6-BF1A-2DB3-B2C68314D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372E0-0BE5-631A-C1AD-5E674A42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63119-7AEB-567B-9383-5EBAA8EF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F874F-0B42-7D38-8F04-A9BB9E12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6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17A54-7FAA-8645-550E-2E843DCF9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72D9A-81F9-BE16-A750-7E147239C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E76F-4642-838A-D7BD-34C6E4B5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1D15-1DFC-B7C7-D034-62FF7A78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E0A15-6169-ABE4-686E-B7E615EF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32E4-B01A-718D-9601-0F2602FE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40B86-DEB1-36FE-ECB2-256E502D6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5453-469F-A6D0-0766-2752985E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C458E-EDA0-F7CA-2E28-2D3C009F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FE8E4-EB3E-618C-5EE2-D2931F16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2A72-BAC8-23D1-C6A3-34633A11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38473-22A6-0582-CDB2-EE7DE90A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87726-130B-5427-4092-8DD02308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A3627-420B-0985-638E-6AE18E9F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E62B6-1FF8-A514-5313-4A995499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0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7B47-1EFE-33C6-0952-0D506D6F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C677-041C-0199-0EE3-6774E997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00A14-5B2E-569D-579B-1575B09EE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B1CF5-3330-2AE1-7629-49066FA6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90ED6-9D2B-2B47-A213-25CBEF2E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2D3A7-BF1A-E683-2CB8-217740F7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4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6491-80F5-6261-879F-01611F9A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6CB97-CF81-3CB7-A752-980EC607E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8489E-8C9B-C163-DCB6-35D8519A4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8470A-6705-1441-EA8F-2E942FDCB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F2D3E-313B-70D4-36B5-89403DE5D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2F999-F9EC-49EB-213A-6F8FD19A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809ED-480C-9CE5-B20A-DA3C086E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F4F19-0BA9-6498-CD67-474BBD57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DC5E-3817-2AA1-045F-B2627296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8CB4C-3404-B559-C727-701F4FDD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457CC-1D29-C461-9A56-57943010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4BC2-8423-CD4D-D553-AE62F72E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5BF49-D6EA-AFE9-46C4-8A0097C6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89574-64E4-3A9C-3C88-862D8276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FA51D-C8CB-F969-7BED-39EBC9FB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0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206B-85A9-0E8D-1F1E-8ACC28D9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FE543-6ED7-BC79-6C55-421194048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A02B1-DF8E-570F-E618-436B40B3E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32AB9-8FEC-92EB-52D0-D7837F6A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5E916-6316-0C56-82CC-30ABDB05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AC8E7-0DA9-662B-D2E9-294C7D83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3713-19D5-FDFD-11AF-E5D9769B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83B29-0052-EA7B-7FFC-27FC636ED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B1F35-5145-3071-A133-B89D792E5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E675-0803-036D-847D-A22B17B8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40B0B-7C01-9429-CC1E-BABFFD4D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7205D-91BE-D371-D6DB-F20B0D46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FEE19-06FF-9E90-2A6C-6F0C8776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9A5A4-1592-A5D2-1D7A-26D72AD07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A412C-9CD2-B152-91C7-A3FC902A0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828F-7F81-44ED-A4C8-C8B90C42C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C83A-FF62-2EE4-5056-0319A32BC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68616-5C66-129B-E32C-600E86C5E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38C4-A946-4D30-A631-AF41EBF2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0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3E6B849-C4D8-0170-21E1-5A7F8F85EC15}"/>
              </a:ext>
            </a:extLst>
          </p:cNvPr>
          <p:cNvGrpSpPr/>
          <p:nvPr/>
        </p:nvGrpSpPr>
        <p:grpSpPr>
          <a:xfrm>
            <a:off x="-16413" y="0"/>
            <a:ext cx="12224825" cy="6749630"/>
            <a:chOff x="0" y="0"/>
            <a:chExt cx="12224825" cy="6749630"/>
          </a:xfrm>
        </p:grpSpPr>
        <p:pic>
          <p:nvPicPr>
            <p:cNvPr id="2" name="Picture 1" descr="Independent University, Bangladesh">
              <a:extLst>
                <a:ext uri="{FF2B5EF4-FFF2-40B4-BE49-F238E27FC236}">
                  <a16:creationId xmlns:a16="http://schemas.microsoft.com/office/drawing/2014/main" id="{E3FD0AA9-EA99-B3C7-77EE-110A6833D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364"/>
              <a:ext cx="4859706" cy="3877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441F8-A4C4-EBD4-DC62-9956FF62999C}"/>
                </a:ext>
              </a:extLst>
            </p:cNvPr>
            <p:cNvSpPr/>
            <p:nvPr/>
          </p:nvSpPr>
          <p:spPr>
            <a:xfrm>
              <a:off x="5190978" y="0"/>
              <a:ext cx="7033847" cy="4148919"/>
            </a:xfrm>
            <a:prstGeom prst="rect">
              <a:avLst/>
            </a:prstGeom>
            <a:solidFill>
              <a:srgbClr val="D10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u="sng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PRESENTATION ON </a:t>
              </a:r>
            </a:p>
            <a:p>
              <a:pPr marL="457200" marR="0">
                <a:spcBef>
                  <a:spcPts val="0"/>
                </a:spcBef>
                <a:spcAft>
                  <a:spcPts val="800"/>
                </a:spcAft>
              </a:pPr>
              <a:endParaRPr lang="en-US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Perception And Misconceptions Regarding Covid-19 In Bangladesh: </a:t>
              </a:r>
            </a:p>
            <a:p>
              <a:pPr marL="45720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Narrative Review</a:t>
              </a:r>
            </a:p>
            <a:p>
              <a:pPr marL="457200">
                <a:lnSpc>
                  <a:spcPct val="150000"/>
                </a:lnSpc>
                <a:spcAft>
                  <a:spcPts val="800"/>
                </a:spcAft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	             	          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marR="0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9C259B-5C86-6258-5ECA-C09FAB07D60F}"/>
                </a:ext>
              </a:extLst>
            </p:cNvPr>
            <p:cNvSpPr txBox="1"/>
            <p:nvPr/>
          </p:nvSpPr>
          <p:spPr>
            <a:xfrm>
              <a:off x="1" y="4148918"/>
              <a:ext cx="12192000" cy="26007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5969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657850" algn="l"/>
                </a:tabLst>
              </a:pPr>
              <a:r>
                <a:rPr lang="en-US" sz="2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   Presented by: </a:t>
              </a:r>
            </a:p>
            <a:p>
              <a:pPr marL="0" marR="5969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657850" algn="l"/>
                </a:tabLst>
              </a:pP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S. M. TAHSIN RAHAMAN</a:t>
              </a:r>
              <a:endPara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5969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657850" algn="l"/>
                </a:tabLst>
              </a:pPr>
              <a:r>
                <a:rPr lang="en-US" sz="2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               Student ID: 1913515 </a:t>
              </a:r>
            </a:p>
            <a:p>
              <a:pPr marL="0" marR="5969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657850" algn="l"/>
                </a:tabLs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                        Course: HSC 575 (Thesis)</a:t>
              </a:r>
            </a:p>
            <a:p>
              <a:pPr marL="0" marR="5969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657850" algn="l"/>
                </a:tabLst>
              </a:pPr>
              <a:endPara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59690" algn="ctr">
                <a:spcBef>
                  <a:spcPts val="0"/>
                </a:spcBef>
                <a:spcAft>
                  <a:spcPts val="0"/>
                </a:spcAft>
                <a:tabLst>
                  <a:tab pos="5657850" algn="l"/>
                </a:tabLst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SCHOOL OF PHARMACY AND PUBLIC HEALTH, INDEPENDENT</a:t>
              </a:r>
              <a:r>
                <a:rPr lang="en-US" sz="2400" b="1" spc="-5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UNIVERSITY BANGLADESH (IUB)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51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>
            <a:spLocks/>
          </p:cNvSpPr>
          <p:nvPr/>
        </p:nvSpPr>
        <p:spPr bwMode="auto">
          <a:xfrm>
            <a:off x="2890762" y="2727434"/>
            <a:ext cx="1333532" cy="1282284"/>
          </a:xfrm>
          <a:custGeom>
            <a:avLst/>
            <a:gdLst>
              <a:gd name="T0" fmla="*/ 0 w 517"/>
              <a:gd name="T1" fmla="*/ 126 h 497"/>
              <a:gd name="T2" fmla="*/ 409 w 517"/>
              <a:gd name="T3" fmla="*/ 0 h 497"/>
              <a:gd name="T4" fmla="*/ 517 w 517"/>
              <a:gd name="T5" fmla="*/ 307 h 497"/>
              <a:gd name="T6" fmla="*/ 157 w 517"/>
              <a:gd name="T7" fmla="*/ 497 h 497"/>
              <a:gd name="T8" fmla="*/ 0 w 517"/>
              <a:gd name="T9" fmla="*/ 126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497">
                <a:moveTo>
                  <a:pt x="0" y="126"/>
                </a:moveTo>
                <a:cubicBezTo>
                  <a:pt x="0" y="126"/>
                  <a:pt x="276" y="278"/>
                  <a:pt x="409" y="0"/>
                </a:cubicBezTo>
                <a:cubicBezTo>
                  <a:pt x="517" y="307"/>
                  <a:pt x="517" y="307"/>
                  <a:pt x="517" y="307"/>
                </a:cubicBezTo>
                <a:cubicBezTo>
                  <a:pt x="517" y="307"/>
                  <a:pt x="283" y="210"/>
                  <a:pt x="157" y="497"/>
                </a:cubicBezTo>
                <a:lnTo>
                  <a:pt x="0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880825" y="2413405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4128341" y="2660921"/>
            <a:ext cx="666221" cy="668402"/>
          </a:xfrm>
          <a:prstGeom prst="ellipse">
            <a:avLst/>
          </a:prstGeom>
          <a:solidFill>
            <a:srgbClr val="46B688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871012" y="4102400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20393" y="4255053"/>
            <a:ext cx="861398" cy="861398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2728841" y="1221567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Oval 7"/>
          <p:cNvSpPr>
            <a:spLocks noChangeArrowheads="1"/>
          </p:cNvSpPr>
          <p:nvPr/>
        </p:nvSpPr>
        <p:spPr bwMode="auto">
          <a:xfrm flipH="1">
            <a:off x="2728841" y="1221567"/>
            <a:ext cx="1163433" cy="1163433"/>
          </a:xfrm>
          <a:prstGeom prst="pie">
            <a:avLst>
              <a:gd name="adj1" fmla="val 10799997"/>
              <a:gd name="adj2" fmla="val 16200000"/>
            </a:avLst>
          </a:prstGeom>
          <a:solidFill>
            <a:schemeClr val="tx2">
              <a:alpha val="60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2595784" y="5232968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4031297" y="1802738"/>
            <a:ext cx="2166183" cy="546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370074A-A3DC-609C-9A85-961A6DAB94D4}"/>
              </a:ext>
            </a:extLst>
          </p:cNvPr>
          <p:cNvSpPr/>
          <p:nvPr/>
        </p:nvSpPr>
        <p:spPr>
          <a:xfrm>
            <a:off x="11676062" y="6310050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1587FE-2571-7F20-5529-CC59738218B6}"/>
              </a:ext>
            </a:extLst>
          </p:cNvPr>
          <p:cNvGrpSpPr/>
          <p:nvPr/>
        </p:nvGrpSpPr>
        <p:grpSpPr>
          <a:xfrm>
            <a:off x="472051" y="161189"/>
            <a:ext cx="11160125" cy="6197166"/>
            <a:chOff x="472051" y="206159"/>
            <a:chExt cx="11160125" cy="6197166"/>
          </a:xfrm>
        </p:grpSpPr>
        <p:sp>
          <p:nvSpPr>
            <p:cNvPr id="58" name="Oval 7"/>
            <p:cNvSpPr>
              <a:spLocks noChangeArrowheads="1"/>
            </p:cNvSpPr>
            <p:nvPr/>
          </p:nvSpPr>
          <p:spPr bwMode="auto">
            <a:xfrm flipH="1">
              <a:off x="3880825" y="2413405"/>
              <a:ext cx="1163433" cy="1163433"/>
            </a:xfrm>
            <a:prstGeom prst="pie">
              <a:avLst>
                <a:gd name="adj1" fmla="val 4791205"/>
                <a:gd name="adj2" fmla="val 16200000"/>
              </a:avLst>
            </a:prstGeom>
            <a:solidFill>
              <a:schemeClr val="accent1">
                <a:alpha val="60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031297" y="2564968"/>
              <a:ext cx="861398" cy="859217"/>
            </a:xfrm>
            <a:prstGeom prst="ellipse">
              <a:avLst/>
            </a:pr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866774" y="3650983"/>
              <a:ext cx="1352068" cy="1292097"/>
            </a:xfrm>
            <a:custGeom>
              <a:avLst/>
              <a:gdLst>
                <a:gd name="T0" fmla="*/ 0 w 524"/>
                <a:gd name="T1" fmla="*/ 375 h 501"/>
                <a:gd name="T2" fmla="*/ 412 w 524"/>
                <a:gd name="T3" fmla="*/ 501 h 501"/>
                <a:gd name="T4" fmla="*/ 524 w 524"/>
                <a:gd name="T5" fmla="*/ 194 h 501"/>
                <a:gd name="T6" fmla="*/ 169 w 524"/>
                <a:gd name="T7" fmla="*/ 0 h 501"/>
                <a:gd name="T8" fmla="*/ 0 w 524"/>
                <a:gd name="T9" fmla="*/ 37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501">
                  <a:moveTo>
                    <a:pt x="0" y="375"/>
                  </a:moveTo>
                  <a:cubicBezTo>
                    <a:pt x="0" y="375"/>
                    <a:pt x="279" y="223"/>
                    <a:pt x="412" y="501"/>
                  </a:cubicBezTo>
                  <a:cubicBezTo>
                    <a:pt x="524" y="194"/>
                    <a:pt x="524" y="194"/>
                    <a:pt x="524" y="194"/>
                  </a:cubicBezTo>
                  <a:cubicBezTo>
                    <a:pt x="524" y="194"/>
                    <a:pt x="285" y="302"/>
                    <a:pt x="169" y="0"/>
                  </a:cubicBezTo>
                  <a:lnTo>
                    <a:pt x="0" y="3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7"/>
            <p:cNvSpPr>
              <a:spLocks noChangeArrowheads="1"/>
            </p:cNvSpPr>
            <p:nvPr/>
          </p:nvSpPr>
          <p:spPr bwMode="auto">
            <a:xfrm flipH="1">
              <a:off x="3871012" y="4102400"/>
              <a:ext cx="1163433" cy="1163433"/>
            </a:xfrm>
            <a:prstGeom prst="pie">
              <a:avLst>
                <a:gd name="adj1" fmla="val 2531604"/>
                <a:gd name="adj2" fmla="val 16200000"/>
              </a:avLst>
            </a:prstGeom>
            <a:solidFill>
              <a:schemeClr val="accent2">
                <a:alpha val="60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4118527" y="4353187"/>
              <a:ext cx="665130" cy="665130"/>
            </a:xfrm>
            <a:prstGeom prst="ellipse">
              <a:avLst/>
            </a:prstGeom>
            <a:solidFill>
              <a:srgbClr val="FEA34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 rot="19012925">
              <a:off x="2247119" y="2060798"/>
              <a:ext cx="1333532" cy="1282284"/>
            </a:xfrm>
            <a:custGeom>
              <a:avLst/>
              <a:gdLst>
                <a:gd name="T0" fmla="*/ 0 w 517"/>
                <a:gd name="T1" fmla="*/ 126 h 497"/>
                <a:gd name="T2" fmla="*/ 409 w 517"/>
                <a:gd name="T3" fmla="*/ 0 h 497"/>
                <a:gd name="T4" fmla="*/ 517 w 517"/>
                <a:gd name="T5" fmla="*/ 307 h 497"/>
                <a:gd name="T6" fmla="*/ 157 w 517"/>
                <a:gd name="T7" fmla="*/ 497 h 497"/>
                <a:gd name="T8" fmla="*/ 0 w 517"/>
                <a:gd name="T9" fmla="*/ 12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497">
                  <a:moveTo>
                    <a:pt x="0" y="126"/>
                  </a:moveTo>
                  <a:cubicBezTo>
                    <a:pt x="0" y="126"/>
                    <a:pt x="276" y="278"/>
                    <a:pt x="409" y="0"/>
                  </a:cubicBezTo>
                  <a:cubicBezTo>
                    <a:pt x="517" y="307"/>
                    <a:pt x="517" y="307"/>
                    <a:pt x="517" y="307"/>
                  </a:cubicBezTo>
                  <a:cubicBezTo>
                    <a:pt x="517" y="307"/>
                    <a:pt x="283" y="210"/>
                    <a:pt x="157" y="497"/>
                  </a:cubicBezTo>
                  <a:lnTo>
                    <a:pt x="0" y="1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 rot="2674789" flipV="1">
              <a:off x="2120815" y="4282253"/>
              <a:ext cx="1333532" cy="1282284"/>
            </a:xfrm>
            <a:custGeom>
              <a:avLst/>
              <a:gdLst>
                <a:gd name="T0" fmla="*/ 0 w 517"/>
                <a:gd name="T1" fmla="*/ 126 h 497"/>
                <a:gd name="T2" fmla="*/ 409 w 517"/>
                <a:gd name="T3" fmla="*/ 0 h 497"/>
                <a:gd name="T4" fmla="*/ 517 w 517"/>
                <a:gd name="T5" fmla="*/ 307 h 497"/>
                <a:gd name="T6" fmla="*/ 157 w 517"/>
                <a:gd name="T7" fmla="*/ 497 h 497"/>
                <a:gd name="T8" fmla="*/ 0 w 517"/>
                <a:gd name="T9" fmla="*/ 12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497">
                  <a:moveTo>
                    <a:pt x="0" y="126"/>
                  </a:moveTo>
                  <a:cubicBezTo>
                    <a:pt x="0" y="126"/>
                    <a:pt x="276" y="278"/>
                    <a:pt x="409" y="0"/>
                  </a:cubicBezTo>
                  <a:cubicBezTo>
                    <a:pt x="517" y="307"/>
                    <a:pt x="517" y="307"/>
                    <a:pt x="517" y="307"/>
                  </a:cubicBezTo>
                  <a:cubicBezTo>
                    <a:pt x="517" y="307"/>
                    <a:pt x="283" y="210"/>
                    <a:pt x="157" y="497"/>
                  </a:cubicBezTo>
                  <a:lnTo>
                    <a:pt x="0" y="1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1466730" y="2913888"/>
              <a:ext cx="1843828" cy="1843828"/>
            </a:xfrm>
            <a:prstGeom prst="ellipse">
              <a:avLst/>
            </a:pr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626732" y="3073890"/>
              <a:ext cx="1523825" cy="1523825"/>
            </a:xfrm>
            <a:prstGeom prst="ellipse">
              <a:avLst/>
            </a:pr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879313" y="1373130"/>
              <a:ext cx="861398" cy="859217"/>
              <a:chOff x="1844383" y="1394308"/>
              <a:chExt cx="861398" cy="859217"/>
            </a:xfrm>
          </p:grpSpPr>
          <p:sp>
            <p:nvSpPr>
              <p:cNvPr id="188" name="Oval 187"/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chemeClr val="bg1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Oval 188"/>
              <p:cNvSpPr>
                <a:spLocks noChangeArrowheads="1"/>
              </p:cNvSpPr>
              <p:nvPr/>
            </p:nvSpPr>
            <p:spPr bwMode="auto">
              <a:xfrm>
                <a:off x="1941427" y="1490261"/>
                <a:ext cx="666221" cy="668402"/>
              </a:xfrm>
              <a:prstGeom prst="ellipse">
                <a:avLst/>
              </a:prstGeom>
              <a:solidFill>
                <a:srgbClr val="016AA3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" name="Oval 7"/>
            <p:cNvSpPr>
              <a:spLocks noChangeArrowheads="1"/>
            </p:cNvSpPr>
            <p:nvPr/>
          </p:nvSpPr>
          <p:spPr bwMode="auto">
            <a:xfrm flipH="1">
              <a:off x="2595784" y="5232968"/>
              <a:ext cx="1163433" cy="1163433"/>
            </a:xfrm>
            <a:prstGeom prst="pie">
              <a:avLst>
                <a:gd name="adj1" fmla="val 20470388"/>
                <a:gd name="adj2" fmla="val 16200000"/>
              </a:avLst>
            </a:prstGeom>
            <a:solidFill>
              <a:schemeClr val="accent3">
                <a:alpha val="60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2746256" y="5384531"/>
              <a:ext cx="861398" cy="859217"/>
            </a:xfrm>
            <a:prstGeom prst="ellipse">
              <a:avLst/>
            </a:pr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2843300" y="5480484"/>
              <a:ext cx="666221" cy="668402"/>
            </a:xfrm>
            <a:prstGeom prst="ellipse">
              <a:avLst/>
            </a:prstGeom>
            <a:solidFill>
              <a:srgbClr val="AAAAAA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5139880" y="2995121"/>
              <a:ext cx="10576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5120646" y="4684116"/>
              <a:ext cx="1057600" cy="1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908764" y="5814411"/>
              <a:ext cx="2288716" cy="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oup 178"/>
            <p:cNvGrpSpPr/>
            <p:nvPr/>
          </p:nvGrpSpPr>
          <p:grpSpPr>
            <a:xfrm>
              <a:off x="6349204" y="4392324"/>
              <a:ext cx="588346" cy="586856"/>
              <a:chOff x="1844383" y="1394308"/>
              <a:chExt cx="861398" cy="859217"/>
            </a:xfrm>
          </p:grpSpPr>
          <p:sp>
            <p:nvSpPr>
              <p:cNvPr id="185" name="Oval 184"/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chemeClr val="bg1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Oval 186"/>
              <p:cNvSpPr>
                <a:spLocks noChangeArrowheads="1"/>
              </p:cNvSpPr>
              <p:nvPr/>
            </p:nvSpPr>
            <p:spPr bwMode="auto">
              <a:xfrm>
                <a:off x="1941427" y="1490261"/>
                <a:ext cx="666221" cy="668402"/>
              </a:xfrm>
              <a:prstGeom prst="ellipse">
                <a:avLst/>
              </a:prstGeom>
              <a:solidFill>
                <a:srgbClr val="FEA34F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6349204" y="2701694"/>
              <a:ext cx="588346" cy="586856"/>
              <a:chOff x="1844383" y="1394308"/>
              <a:chExt cx="861398" cy="859217"/>
            </a:xfrm>
          </p:grpSpPr>
          <p:sp>
            <p:nvSpPr>
              <p:cNvPr id="177" name="Oval 176"/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chemeClr val="bg1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Oval 177"/>
              <p:cNvSpPr>
                <a:spLocks noChangeArrowheads="1"/>
              </p:cNvSpPr>
              <p:nvPr/>
            </p:nvSpPr>
            <p:spPr bwMode="auto">
              <a:xfrm>
                <a:off x="1941427" y="1490261"/>
                <a:ext cx="666221" cy="668402"/>
              </a:xfrm>
              <a:prstGeom prst="ellipse">
                <a:avLst/>
              </a:prstGeom>
              <a:solidFill>
                <a:srgbClr val="46B688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6349204" y="1509310"/>
              <a:ext cx="588346" cy="586856"/>
              <a:chOff x="1844383" y="1394308"/>
              <a:chExt cx="861398" cy="859217"/>
            </a:xfrm>
          </p:grpSpPr>
          <p:sp>
            <p:nvSpPr>
              <p:cNvPr id="165" name="Oval 164"/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chemeClr val="bg1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165"/>
              <p:cNvSpPr>
                <a:spLocks noChangeArrowheads="1"/>
              </p:cNvSpPr>
              <p:nvPr/>
            </p:nvSpPr>
            <p:spPr bwMode="auto">
              <a:xfrm>
                <a:off x="1941427" y="1490261"/>
                <a:ext cx="666221" cy="668402"/>
              </a:xfrm>
              <a:prstGeom prst="ellipse">
                <a:avLst/>
              </a:prstGeom>
              <a:solidFill>
                <a:srgbClr val="016AA3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6349204" y="5516387"/>
              <a:ext cx="588346" cy="586856"/>
              <a:chOff x="1844383" y="1394308"/>
              <a:chExt cx="861398" cy="859217"/>
            </a:xfrm>
          </p:grpSpPr>
          <p:sp>
            <p:nvSpPr>
              <p:cNvPr id="156" name="Oval 155"/>
              <p:cNvSpPr>
                <a:spLocks noChangeArrowheads="1"/>
              </p:cNvSpPr>
              <p:nvPr/>
            </p:nvSpPr>
            <p:spPr bwMode="auto">
              <a:xfrm>
                <a:off x="1844383" y="1394308"/>
                <a:ext cx="861398" cy="859217"/>
              </a:xfrm>
              <a:prstGeom prst="ellipse">
                <a:avLst/>
              </a:prstGeom>
              <a:solidFill>
                <a:schemeClr val="bg1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Oval 156"/>
              <p:cNvSpPr>
                <a:spLocks noChangeArrowheads="1"/>
              </p:cNvSpPr>
              <p:nvPr/>
            </p:nvSpPr>
            <p:spPr bwMode="auto">
              <a:xfrm>
                <a:off x="1941427" y="1490261"/>
                <a:ext cx="666221" cy="668402"/>
              </a:xfrm>
              <a:prstGeom prst="ellipse">
                <a:avLst/>
              </a:prstGeom>
              <a:solidFill>
                <a:srgbClr val="AAAAAA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7251492" y="1651151"/>
              <a:ext cx="4238184" cy="1763258"/>
              <a:chOff x="7662043" y="2179155"/>
              <a:chExt cx="2681123" cy="1464578"/>
            </a:xfrm>
          </p:grpSpPr>
          <p:sp>
            <p:nvSpPr>
              <p:cNvPr id="140" name="TextBox 364"/>
              <p:cNvSpPr txBox="1"/>
              <p:nvPr/>
            </p:nvSpPr>
            <p:spPr>
              <a:xfrm>
                <a:off x="7662043" y="2179155"/>
                <a:ext cx="2657856" cy="23007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0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COVID-19 is not a fatal disease</a:t>
                </a:r>
              </a:p>
            </p:txBody>
          </p:sp>
          <p:sp>
            <p:nvSpPr>
              <p:cNvPr id="138" name="TextBox 372"/>
              <p:cNvSpPr txBox="1"/>
              <p:nvPr/>
            </p:nvSpPr>
            <p:spPr>
              <a:xfrm>
                <a:off x="7685310" y="3132449"/>
                <a:ext cx="2657856" cy="511284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COVID-19 cannot infect the young people 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1C74BA-A0B1-BC41-AB0E-2A00A7E767C0}"/>
                </a:ext>
              </a:extLst>
            </p:cNvPr>
            <p:cNvSpPr txBox="1"/>
            <p:nvPr/>
          </p:nvSpPr>
          <p:spPr>
            <a:xfrm>
              <a:off x="1704150" y="3647179"/>
              <a:ext cx="14123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Perception </a:t>
              </a:r>
            </a:p>
          </p:txBody>
        </p:sp>
        <p:sp>
          <p:nvSpPr>
            <p:cNvPr id="16" name="TextBox 372">
              <a:extLst>
                <a:ext uri="{FF2B5EF4-FFF2-40B4-BE49-F238E27FC236}">
                  <a16:creationId xmlns:a16="http://schemas.microsoft.com/office/drawing/2014/main" id="{848AAED7-9525-EB71-B22B-0A8ABF708DE0}"/>
                </a:ext>
              </a:extLst>
            </p:cNvPr>
            <p:cNvSpPr txBox="1"/>
            <p:nvPr/>
          </p:nvSpPr>
          <p:spPr>
            <a:xfrm>
              <a:off x="7288271" y="4419171"/>
              <a:ext cx="4201405" cy="115416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COVID-19 is a rumor, and this is a rich people disease perceived by the working-class 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372">
              <a:extLst>
                <a:ext uri="{FF2B5EF4-FFF2-40B4-BE49-F238E27FC236}">
                  <a16:creationId xmlns:a16="http://schemas.microsoft.com/office/drawing/2014/main" id="{6F854504-8395-D41C-5F70-4C2F357222F1}"/>
                </a:ext>
              </a:extLst>
            </p:cNvPr>
            <p:cNvSpPr txBox="1"/>
            <p:nvPr/>
          </p:nvSpPr>
          <p:spPr>
            <a:xfrm>
              <a:off x="7288271" y="5526162"/>
              <a:ext cx="4201405" cy="87716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All the hospital has facilities for COVID-19 test in Bangladesh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itle 1023">
              <a:extLst>
                <a:ext uri="{FF2B5EF4-FFF2-40B4-BE49-F238E27FC236}">
                  <a16:creationId xmlns:a16="http://schemas.microsoft.com/office/drawing/2014/main" id="{8E9229B3-5395-45E9-CA70-C2A8AFB4E415}"/>
                </a:ext>
              </a:extLst>
            </p:cNvPr>
            <p:cNvSpPr txBox="1">
              <a:spLocks/>
            </p:cNvSpPr>
            <p:nvPr/>
          </p:nvSpPr>
          <p:spPr>
            <a:xfrm>
              <a:off x="472051" y="206159"/>
              <a:ext cx="11160125" cy="52540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RESULTS: </a:t>
              </a:r>
              <a:r>
                <a:rPr lang="en-US" sz="2800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PERCEPTION FROM THE REVIEWED ARTICLES </a:t>
              </a:r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1AE11071-7449-1F12-878D-38D4D01D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80" y="723085"/>
              <a:ext cx="1538580" cy="153858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F24B9D2-2E2A-0E1F-E21A-61913A527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341" y="2611029"/>
            <a:ext cx="666221" cy="660125"/>
          </a:xfrm>
          <a:prstGeom prst="ellipse">
            <a:avLst/>
          </a:prstGeom>
          <a:solidFill>
            <a:srgbClr val="46B688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1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880825" y="2413405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871012" y="4102400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20393" y="4255053"/>
            <a:ext cx="861398" cy="861398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2595784" y="5232968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2746256" y="5384531"/>
            <a:ext cx="861398" cy="859217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0074A-A3DC-609C-9A85-961A6DAB94D4}"/>
              </a:ext>
            </a:extLst>
          </p:cNvPr>
          <p:cNvSpPr/>
          <p:nvPr/>
        </p:nvSpPr>
        <p:spPr>
          <a:xfrm>
            <a:off x="11676062" y="6310050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124159-13FE-9F3B-1DFD-C1F76746D3E3}"/>
              </a:ext>
            </a:extLst>
          </p:cNvPr>
          <p:cNvGrpSpPr/>
          <p:nvPr/>
        </p:nvGrpSpPr>
        <p:grpSpPr>
          <a:xfrm>
            <a:off x="479853" y="274199"/>
            <a:ext cx="11160125" cy="6452292"/>
            <a:chOff x="479853" y="274199"/>
            <a:chExt cx="11160125" cy="6452292"/>
          </a:xfrm>
        </p:grpSpPr>
        <p:grpSp>
          <p:nvGrpSpPr>
            <p:cNvPr id="113" name="Group 112"/>
            <p:cNvGrpSpPr/>
            <p:nvPr/>
          </p:nvGrpSpPr>
          <p:grpSpPr>
            <a:xfrm>
              <a:off x="7251492" y="1651151"/>
              <a:ext cx="4238184" cy="1701703"/>
              <a:chOff x="7662043" y="2179155"/>
              <a:chExt cx="2681123" cy="1413450"/>
            </a:xfrm>
          </p:grpSpPr>
          <p:sp>
            <p:nvSpPr>
              <p:cNvPr id="140" name="TextBox 364"/>
              <p:cNvSpPr txBox="1"/>
              <p:nvPr/>
            </p:nvSpPr>
            <p:spPr>
              <a:xfrm>
                <a:off x="7662043" y="2179155"/>
                <a:ext cx="2657856" cy="460156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0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Coronavirus will not survive above 30-degree Celsius temperature  </a:t>
                </a:r>
              </a:p>
            </p:txBody>
          </p:sp>
          <p:sp>
            <p:nvSpPr>
              <p:cNvPr id="138" name="TextBox 372"/>
              <p:cNvSpPr txBox="1"/>
              <p:nvPr/>
            </p:nvSpPr>
            <p:spPr>
              <a:xfrm>
                <a:off x="7685310" y="3132449"/>
                <a:ext cx="2657856" cy="460156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0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Wearing any kind of masks can prevent the viral infection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1C1CC2-0D2E-3E21-DE76-A2A4184CC754}"/>
                </a:ext>
              </a:extLst>
            </p:cNvPr>
            <p:cNvGrpSpPr/>
            <p:nvPr/>
          </p:nvGrpSpPr>
          <p:grpSpPr>
            <a:xfrm>
              <a:off x="1455414" y="1219834"/>
              <a:ext cx="5429707" cy="5174834"/>
              <a:chOff x="1466730" y="1221567"/>
              <a:chExt cx="5429707" cy="517483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4C8603F-D488-F1D8-C533-8893781F21E4}"/>
                  </a:ext>
                </a:extLst>
              </p:cNvPr>
              <p:cNvGrpSpPr/>
              <p:nvPr/>
            </p:nvGrpSpPr>
            <p:grpSpPr>
              <a:xfrm>
                <a:off x="3908764" y="1500152"/>
                <a:ext cx="2987673" cy="4593933"/>
                <a:chOff x="3908764" y="1500152"/>
                <a:chExt cx="2987673" cy="4593933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031297" y="1802738"/>
                  <a:ext cx="2166183" cy="54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5139880" y="2995121"/>
                  <a:ext cx="10576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5120646" y="4684116"/>
                  <a:ext cx="10576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3908764" y="5814411"/>
                  <a:ext cx="22887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76B2B35-4977-C0BC-BED3-B1AE87119F30}"/>
                    </a:ext>
                  </a:extLst>
                </p:cNvPr>
                <p:cNvGrpSpPr/>
                <p:nvPr/>
              </p:nvGrpSpPr>
              <p:grpSpPr>
                <a:xfrm>
                  <a:off x="6308091" y="1500152"/>
                  <a:ext cx="588346" cy="4593933"/>
                  <a:chOff x="6349204" y="1509310"/>
                  <a:chExt cx="588346" cy="4593933"/>
                </a:xfrm>
              </p:grpSpPr>
              <p:grpSp>
                <p:nvGrpSpPr>
                  <p:cNvPr id="179" name="Group 178"/>
                  <p:cNvGrpSpPr/>
                  <p:nvPr/>
                </p:nvGrpSpPr>
                <p:grpSpPr>
                  <a:xfrm>
                    <a:off x="6349204" y="4392324"/>
                    <a:ext cx="588346" cy="586856"/>
                    <a:chOff x="1844383" y="1394308"/>
                    <a:chExt cx="861398" cy="859217"/>
                  </a:xfrm>
                </p:grpSpPr>
                <p:sp>
                  <p:nvSpPr>
                    <p:cNvPr id="185" name="Oval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4383" y="1394308"/>
                      <a:ext cx="861398" cy="8592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50800" dist="38100" dir="5400000" algn="t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7" name="Oval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1427" y="1490261"/>
                      <a:ext cx="666221" cy="668402"/>
                    </a:xfrm>
                    <a:prstGeom prst="ellipse">
                      <a:avLst/>
                    </a:prstGeom>
                    <a:solidFill>
                      <a:srgbClr val="FEA34F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38100" dist="25400" dir="5400000" algn="ctr" rotWithShape="0">
                        <a:srgbClr val="000000">
                          <a:alpha val="2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6349204" y="2701694"/>
                    <a:ext cx="588346" cy="586856"/>
                    <a:chOff x="1844383" y="1394308"/>
                    <a:chExt cx="861398" cy="859217"/>
                  </a:xfrm>
                </p:grpSpPr>
                <p:sp>
                  <p:nvSpPr>
                    <p:cNvPr id="177" name="Oval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4383" y="1394308"/>
                      <a:ext cx="861398" cy="8592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50800" dist="38100" dir="5400000" algn="t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8" name="Oval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1427" y="1490261"/>
                      <a:ext cx="666221" cy="668402"/>
                    </a:xfrm>
                    <a:prstGeom prst="ellipse">
                      <a:avLst/>
                    </a:prstGeom>
                    <a:solidFill>
                      <a:srgbClr val="46B688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38100" dist="25400" dir="5400000" algn="ctr" rotWithShape="0">
                        <a:srgbClr val="000000">
                          <a:alpha val="2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6349204" y="1509310"/>
                    <a:ext cx="588346" cy="586856"/>
                    <a:chOff x="1844383" y="1394308"/>
                    <a:chExt cx="861398" cy="859217"/>
                  </a:xfrm>
                </p:grpSpPr>
                <p:sp>
                  <p:nvSpPr>
                    <p:cNvPr id="165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4383" y="1394308"/>
                      <a:ext cx="861398" cy="8592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50800" dist="38100" dir="5400000" algn="t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6" name="Oval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1427" y="1490261"/>
                      <a:ext cx="666221" cy="668402"/>
                    </a:xfrm>
                    <a:prstGeom prst="ellipse">
                      <a:avLst/>
                    </a:prstGeom>
                    <a:solidFill>
                      <a:srgbClr val="016AA3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38100" dist="25400" dir="5400000" algn="ctr" rotWithShape="0">
                        <a:srgbClr val="000000">
                          <a:alpha val="2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6349204" y="5516387"/>
                    <a:ext cx="588346" cy="586856"/>
                    <a:chOff x="1844383" y="1394308"/>
                    <a:chExt cx="861398" cy="859217"/>
                  </a:xfrm>
                </p:grpSpPr>
                <p:sp>
                  <p:nvSpPr>
                    <p:cNvPr id="156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4383" y="1394308"/>
                      <a:ext cx="861398" cy="8592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50800" dist="38100" dir="5400000" algn="t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7" name="Oval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1427" y="1490261"/>
                      <a:ext cx="666221" cy="668402"/>
                    </a:xfrm>
                    <a:prstGeom prst="ellipse">
                      <a:avLst/>
                    </a:prstGeom>
                    <a:solidFill>
                      <a:srgbClr val="AAAAAA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38100" dist="25400" dir="5400000" algn="ctr" rotWithShape="0">
                        <a:srgbClr val="000000">
                          <a:alpha val="2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3892831-43C8-3BA7-54A6-15B38C3E29BC}"/>
                  </a:ext>
                </a:extLst>
              </p:cNvPr>
              <p:cNvGrpSpPr/>
              <p:nvPr/>
            </p:nvGrpSpPr>
            <p:grpSpPr>
              <a:xfrm>
                <a:off x="1466730" y="1221567"/>
                <a:ext cx="3577528" cy="5174834"/>
                <a:chOff x="1466730" y="1221567"/>
                <a:chExt cx="3577528" cy="5174834"/>
              </a:xfrm>
            </p:grpSpPr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890762" y="2727434"/>
                  <a:ext cx="1333532" cy="1282284"/>
                </a:xfrm>
                <a:custGeom>
                  <a:avLst/>
                  <a:gdLst>
                    <a:gd name="T0" fmla="*/ 0 w 517"/>
                    <a:gd name="T1" fmla="*/ 126 h 497"/>
                    <a:gd name="T2" fmla="*/ 409 w 517"/>
                    <a:gd name="T3" fmla="*/ 0 h 497"/>
                    <a:gd name="T4" fmla="*/ 517 w 517"/>
                    <a:gd name="T5" fmla="*/ 307 h 497"/>
                    <a:gd name="T6" fmla="*/ 157 w 517"/>
                    <a:gd name="T7" fmla="*/ 497 h 497"/>
                    <a:gd name="T8" fmla="*/ 0 w 517"/>
                    <a:gd name="T9" fmla="*/ 12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7" h="497">
                      <a:moveTo>
                        <a:pt x="0" y="126"/>
                      </a:moveTo>
                      <a:cubicBezTo>
                        <a:pt x="0" y="126"/>
                        <a:pt x="276" y="278"/>
                        <a:pt x="409" y="0"/>
                      </a:cubicBezTo>
                      <a:cubicBezTo>
                        <a:pt x="517" y="307"/>
                        <a:pt x="517" y="307"/>
                        <a:pt x="517" y="307"/>
                      </a:cubicBezTo>
                      <a:cubicBezTo>
                        <a:pt x="517" y="307"/>
                        <a:pt x="283" y="210"/>
                        <a:pt x="157" y="497"/>
                      </a:cubicBez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3880825" y="2413405"/>
                  <a:ext cx="1163433" cy="1163433"/>
                </a:xfrm>
                <a:prstGeom prst="pie">
                  <a:avLst>
                    <a:gd name="adj1" fmla="val 4791205"/>
                    <a:gd name="adj2" fmla="val 16200000"/>
                  </a:avLst>
                </a:prstGeom>
                <a:solidFill>
                  <a:schemeClr val="accent1">
                    <a:alpha val="60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Oval 58"/>
                <p:cNvSpPr>
                  <a:spLocks noChangeArrowheads="1"/>
                </p:cNvSpPr>
                <p:nvPr/>
              </p:nvSpPr>
              <p:spPr bwMode="auto">
                <a:xfrm>
                  <a:off x="4031297" y="2564968"/>
                  <a:ext cx="861398" cy="859217"/>
                </a:xfrm>
                <a:prstGeom prst="ellipse">
                  <a:avLst/>
                </a:prstGeom>
                <a:solidFill>
                  <a:schemeClr val="bg1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Oval 59"/>
                <p:cNvSpPr>
                  <a:spLocks noChangeArrowheads="1"/>
                </p:cNvSpPr>
                <p:nvPr/>
              </p:nvSpPr>
              <p:spPr bwMode="auto">
                <a:xfrm>
                  <a:off x="4128341" y="2660921"/>
                  <a:ext cx="666221" cy="668402"/>
                </a:xfrm>
                <a:prstGeom prst="ellipse">
                  <a:avLst/>
                </a:prstGeom>
                <a:solidFill>
                  <a:srgbClr val="46B688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2866774" y="3650983"/>
                  <a:ext cx="1352068" cy="1292097"/>
                </a:xfrm>
                <a:custGeom>
                  <a:avLst/>
                  <a:gdLst>
                    <a:gd name="T0" fmla="*/ 0 w 524"/>
                    <a:gd name="T1" fmla="*/ 375 h 501"/>
                    <a:gd name="T2" fmla="*/ 412 w 524"/>
                    <a:gd name="T3" fmla="*/ 501 h 501"/>
                    <a:gd name="T4" fmla="*/ 524 w 524"/>
                    <a:gd name="T5" fmla="*/ 194 h 501"/>
                    <a:gd name="T6" fmla="*/ 169 w 524"/>
                    <a:gd name="T7" fmla="*/ 0 h 501"/>
                    <a:gd name="T8" fmla="*/ 0 w 524"/>
                    <a:gd name="T9" fmla="*/ 375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4" h="501">
                      <a:moveTo>
                        <a:pt x="0" y="375"/>
                      </a:moveTo>
                      <a:cubicBezTo>
                        <a:pt x="0" y="375"/>
                        <a:pt x="279" y="223"/>
                        <a:pt x="412" y="501"/>
                      </a:cubicBezTo>
                      <a:cubicBezTo>
                        <a:pt x="524" y="194"/>
                        <a:pt x="524" y="194"/>
                        <a:pt x="524" y="194"/>
                      </a:cubicBezTo>
                      <a:cubicBezTo>
                        <a:pt x="524" y="194"/>
                        <a:pt x="285" y="302"/>
                        <a:pt x="169" y="0"/>
                      </a:cubicBezTo>
                      <a:lnTo>
                        <a:pt x="0" y="37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3871012" y="4102400"/>
                  <a:ext cx="1163433" cy="1163433"/>
                </a:xfrm>
                <a:prstGeom prst="pie">
                  <a:avLst>
                    <a:gd name="adj1" fmla="val 2531604"/>
                    <a:gd name="adj2" fmla="val 16200000"/>
                  </a:avLst>
                </a:prstGeom>
                <a:solidFill>
                  <a:schemeClr val="accent2">
                    <a:alpha val="60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Oval 64"/>
                <p:cNvSpPr>
                  <a:spLocks noChangeArrowheads="1"/>
                </p:cNvSpPr>
                <p:nvPr/>
              </p:nvSpPr>
              <p:spPr bwMode="auto">
                <a:xfrm>
                  <a:off x="4118527" y="4353187"/>
                  <a:ext cx="665130" cy="665130"/>
                </a:xfrm>
                <a:prstGeom prst="ellipse">
                  <a:avLst/>
                </a:prstGeom>
                <a:solidFill>
                  <a:srgbClr val="FEA34F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 rot="19012925">
                  <a:off x="2247119" y="2060798"/>
                  <a:ext cx="1333532" cy="1282284"/>
                </a:xfrm>
                <a:custGeom>
                  <a:avLst/>
                  <a:gdLst>
                    <a:gd name="T0" fmla="*/ 0 w 517"/>
                    <a:gd name="T1" fmla="*/ 126 h 497"/>
                    <a:gd name="T2" fmla="*/ 409 w 517"/>
                    <a:gd name="T3" fmla="*/ 0 h 497"/>
                    <a:gd name="T4" fmla="*/ 517 w 517"/>
                    <a:gd name="T5" fmla="*/ 307 h 497"/>
                    <a:gd name="T6" fmla="*/ 157 w 517"/>
                    <a:gd name="T7" fmla="*/ 497 h 497"/>
                    <a:gd name="T8" fmla="*/ 0 w 517"/>
                    <a:gd name="T9" fmla="*/ 12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7" h="497">
                      <a:moveTo>
                        <a:pt x="0" y="126"/>
                      </a:moveTo>
                      <a:cubicBezTo>
                        <a:pt x="0" y="126"/>
                        <a:pt x="276" y="278"/>
                        <a:pt x="409" y="0"/>
                      </a:cubicBezTo>
                      <a:cubicBezTo>
                        <a:pt x="517" y="307"/>
                        <a:pt x="517" y="307"/>
                        <a:pt x="517" y="307"/>
                      </a:cubicBezTo>
                      <a:cubicBezTo>
                        <a:pt x="517" y="307"/>
                        <a:pt x="283" y="210"/>
                        <a:pt x="157" y="497"/>
                      </a:cubicBez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auto">
                <a:xfrm rot="2674789" flipV="1">
                  <a:off x="2120815" y="4282253"/>
                  <a:ext cx="1333532" cy="1282284"/>
                </a:xfrm>
                <a:custGeom>
                  <a:avLst/>
                  <a:gdLst>
                    <a:gd name="T0" fmla="*/ 0 w 517"/>
                    <a:gd name="T1" fmla="*/ 126 h 497"/>
                    <a:gd name="T2" fmla="*/ 409 w 517"/>
                    <a:gd name="T3" fmla="*/ 0 h 497"/>
                    <a:gd name="T4" fmla="*/ 517 w 517"/>
                    <a:gd name="T5" fmla="*/ 307 h 497"/>
                    <a:gd name="T6" fmla="*/ 157 w 517"/>
                    <a:gd name="T7" fmla="*/ 497 h 497"/>
                    <a:gd name="T8" fmla="*/ 0 w 517"/>
                    <a:gd name="T9" fmla="*/ 12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7" h="497">
                      <a:moveTo>
                        <a:pt x="0" y="126"/>
                      </a:moveTo>
                      <a:cubicBezTo>
                        <a:pt x="0" y="126"/>
                        <a:pt x="276" y="278"/>
                        <a:pt x="409" y="0"/>
                      </a:cubicBezTo>
                      <a:cubicBezTo>
                        <a:pt x="517" y="307"/>
                        <a:pt x="517" y="307"/>
                        <a:pt x="517" y="307"/>
                      </a:cubicBezTo>
                      <a:cubicBezTo>
                        <a:pt x="517" y="307"/>
                        <a:pt x="283" y="210"/>
                        <a:pt x="157" y="497"/>
                      </a:cubicBez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Oval 67"/>
                <p:cNvSpPr>
                  <a:spLocks noChangeArrowheads="1"/>
                </p:cNvSpPr>
                <p:nvPr/>
              </p:nvSpPr>
              <p:spPr bwMode="auto">
                <a:xfrm>
                  <a:off x="1466730" y="2913888"/>
                  <a:ext cx="1843828" cy="1843828"/>
                </a:xfrm>
                <a:prstGeom prst="ellipse">
                  <a:avLst/>
                </a:prstGeom>
                <a:solidFill>
                  <a:schemeClr val="bg2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Oval 68"/>
                <p:cNvSpPr>
                  <a:spLocks noChangeArrowheads="1"/>
                </p:cNvSpPr>
                <p:nvPr/>
              </p:nvSpPr>
              <p:spPr bwMode="auto">
                <a:xfrm>
                  <a:off x="1626732" y="3073890"/>
                  <a:ext cx="1523825" cy="1523825"/>
                </a:xfrm>
                <a:prstGeom prst="ellipse">
                  <a:avLst/>
                </a:prstGeom>
                <a:solidFill>
                  <a:schemeClr val="bg1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Oval 70"/>
                <p:cNvSpPr>
                  <a:spLocks noChangeArrowheads="1"/>
                </p:cNvSpPr>
                <p:nvPr/>
              </p:nvSpPr>
              <p:spPr bwMode="auto">
                <a:xfrm>
                  <a:off x="2728841" y="1221567"/>
                  <a:ext cx="1163433" cy="116343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2728841" y="1221567"/>
                  <a:ext cx="1163433" cy="1163433"/>
                </a:xfrm>
                <a:prstGeom prst="pie">
                  <a:avLst>
                    <a:gd name="adj1" fmla="val 10799997"/>
                    <a:gd name="adj2" fmla="val 16200000"/>
                  </a:avLst>
                </a:prstGeom>
                <a:solidFill>
                  <a:schemeClr val="tx2">
                    <a:alpha val="60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2879313" y="1373130"/>
                  <a:ext cx="861398" cy="859217"/>
                  <a:chOff x="1844383" y="1394308"/>
                  <a:chExt cx="861398" cy="859217"/>
                </a:xfrm>
              </p:grpSpPr>
              <p:sp>
                <p:nvSpPr>
                  <p:cNvPr id="188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1844383" y="1394308"/>
                    <a:ext cx="861398" cy="8592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effectLst>
                    <a:outerShdw blurRad="50800" dist="38100" dir="5400000" algn="t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9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1941427" y="1490261"/>
                    <a:ext cx="666221" cy="668402"/>
                  </a:xfrm>
                  <a:prstGeom prst="ellipse">
                    <a:avLst/>
                  </a:prstGeom>
                  <a:solidFill>
                    <a:srgbClr val="016AA3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82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2595784" y="5232968"/>
                  <a:ext cx="1163433" cy="1163433"/>
                </a:xfrm>
                <a:prstGeom prst="pie">
                  <a:avLst>
                    <a:gd name="adj1" fmla="val 20470388"/>
                    <a:gd name="adj2" fmla="val 16200000"/>
                  </a:avLst>
                </a:prstGeom>
                <a:solidFill>
                  <a:schemeClr val="accent3">
                    <a:alpha val="60000"/>
                  </a:scheme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Oval 85"/>
                <p:cNvSpPr>
                  <a:spLocks noChangeArrowheads="1"/>
                </p:cNvSpPr>
                <p:nvPr/>
              </p:nvSpPr>
              <p:spPr bwMode="auto">
                <a:xfrm>
                  <a:off x="2843300" y="5480484"/>
                  <a:ext cx="666221" cy="668402"/>
                </a:xfrm>
                <a:prstGeom prst="ellipse">
                  <a:avLst/>
                </a:prstGeom>
                <a:solidFill>
                  <a:srgbClr val="AAAAAA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81C74BA-A0B1-BC41-AB0E-2A00A7E767C0}"/>
                    </a:ext>
                  </a:extLst>
                </p:cNvPr>
                <p:cNvSpPr txBox="1"/>
                <p:nvPr/>
              </p:nvSpPr>
              <p:spPr>
                <a:xfrm>
                  <a:off x="1694075" y="3527716"/>
                  <a:ext cx="1412358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Misconception </a:t>
                  </a:r>
                </a:p>
              </p:txBody>
            </p:sp>
          </p:grpSp>
        </p:grpSp>
        <p:sp>
          <p:nvSpPr>
            <p:cNvPr id="16" name="TextBox 372">
              <a:extLst>
                <a:ext uri="{FF2B5EF4-FFF2-40B4-BE49-F238E27FC236}">
                  <a16:creationId xmlns:a16="http://schemas.microsoft.com/office/drawing/2014/main" id="{848AAED7-9525-EB71-B22B-0A8ABF708DE0}"/>
                </a:ext>
              </a:extLst>
            </p:cNvPr>
            <p:cNvSpPr txBox="1"/>
            <p:nvPr/>
          </p:nvSpPr>
          <p:spPr>
            <a:xfrm>
              <a:off x="7288271" y="4419171"/>
              <a:ext cx="4201405" cy="87716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This is a part of virus war (conspiracy theory) 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372">
              <a:extLst>
                <a:ext uri="{FF2B5EF4-FFF2-40B4-BE49-F238E27FC236}">
                  <a16:creationId xmlns:a16="http://schemas.microsoft.com/office/drawing/2014/main" id="{6F854504-8395-D41C-5F70-4C2F357222F1}"/>
                </a:ext>
              </a:extLst>
            </p:cNvPr>
            <p:cNvSpPr txBox="1"/>
            <p:nvPr/>
          </p:nvSpPr>
          <p:spPr>
            <a:xfrm>
              <a:off x="7288271" y="5526162"/>
              <a:ext cx="4201405" cy="120032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COVID-19 is a bacterial disease and can spread through pets 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itle 1023">
              <a:extLst>
                <a:ext uri="{FF2B5EF4-FFF2-40B4-BE49-F238E27FC236}">
                  <a16:creationId xmlns:a16="http://schemas.microsoft.com/office/drawing/2014/main" id="{8E9229B3-5395-45E9-CA70-C2A8AFB4E415}"/>
                </a:ext>
              </a:extLst>
            </p:cNvPr>
            <p:cNvSpPr txBox="1">
              <a:spLocks/>
            </p:cNvSpPr>
            <p:nvPr/>
          </p:nvSpPr>
          <p:spPr>
            <a:xfrm>
              <a:off x="479853" y="274199"/>
              <a:ext cx="11160125" cy="52540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RESULTS: </a:t>
              </a:r>
              <a:r>
                <a:rPr lang="en-US" sz="2800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MISCONCEPTION FROM THE REVIEWED ARTICLES </a:t>
              </a:r>
            </a:p>
          </p:txBody>
        </p:sp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A1C09E3-BC77-7A04-B379-4DBFB80DE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32" y="884542"/>
              <a:ext cx="1479280" cy="1479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39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880825" y="2413405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871012" y="4102400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20393" y="4255053"/>
            <a:ext cx="861398" cy="861398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2595784" y="5232968"/>
            <a:ext cx="1163433" cy="1163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2746256" y="5384531"/>
            <a:ext cx="861398" cy="859217"/>
          </a:xfrm>
          <a:prstGeom prst="ellipse">
            <a:avLst/>
          </a:pr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0074A-A3DC-609C-9A85-961A6DAB94D4}"/>
              </a:ext>
            </a:extLst>
          </p:cNvPr>
          <p:cNvSpPr/>
          <p:nvPr/>
        </p:nvSpPr>
        <p:spPr>
          <a:xfrm>
            <a:off x="11676062" y="6310050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0203B8-0598-9EA6-3F4C-6D2CFE6D854C}"/>
              </a:ext>
            </a:extLst>
          </p:cNvPr>
          <p:cNvGrpSpPr/>
          <p:nvPr/>
        </p:nvGrpSpPr>
        <p:grpSpPr>
          <a:xfrm>
            <a:off x="479853" y="274199"/>
            <a:ext cx="11516529" cy="6120469"/>
            <a:chOff x="479853" y="274199"/>
            <a:chExt cx="11516529" cy="6120469"/>
          </a:xfrm>
        </p:grpSpPr>
        <p:sp>
          <p:nvSpPr>
            <p:cNvPr id="8" name="Title 1023">
              <a:extLst>
                <a:ext uri="{FF2B5EF4-FFF2-40B4-BE49-F238E27FC236}">
                  <a16:creationId xmlns:a16="http://schemas.microsoft.com/office/drawing/2014/main" id="{8E9229B3-5395-45E9-CA70-C2A8AFB4E415}"/>
                </a:ext>
              </a:extLst>
            </p:cNvPr>
            <p:cNvSpPr txBox="1">
              <a:spLocks/>
            </p:cNvSpPr>
            <p:nvPr/>
          </p:nvSpPr>
          <p:spPr>
            <a:xfrm>
              <a:off x="479853" y="274199"/>
              <a:ext cx="11422337" cy="52540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RESULTS: </a:t>
              </a:r>
              <a:r>
                <a:rPr lang="en-US" sz="2800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KNOWLEDGE, ATTITUDE AND PRACTICES FROM THE REVIEWED ARTICLES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BEEC730-BAD2-0C24-18DE-292CABAD7DE6}"/>
                </a:ext>
              </a:extLst>
            </p:cNvPr>
            <p:cNvGrpSpPr/>
            <p:nvPr/>
          </p:nvGrpSpPr>
          <p:grpSpPr>
            <a:xfrm>
              <a:off x="670069" y="1219834"/>
              <a:ext cx="11326313" cy="5174834"/>
              <a:chOff x="670069" y="1219834"/>
              <a:chExt cx="11326313" cy="5174834"/>
            </a:xfrm>
          </p:grpSpPr>
          <p:sp>
            <p:nvSpPr>
              <p:cNvPr id="140" name="TextBox 364"/>
              <p:cNvSpPr txBox="1"/>
              <p:nvPr/>
            </p:nvSpPr>
            <p:spPr>
              <a:xfrm>
                <a:off x="7091714" y="1453667"/>
                <a:ext cx="4904668" cy="923330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sources of COVID-19 knowledge are reportedly social media, television, neighbors and friends 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11C1CC2-0D2E-3E21-DE76-A2A4184CC754}"/>
                  </a:ext>
                </a:extLst>
              </p:cNvPr>
              <p:cNvGrpSpPr/>
              <p:nvPr/>
            </p:nvGrpSpPr>
            <p:grpSpPr>
              <a:xfrm>
                <a:off x="1455414" y="1219834"/>
                <a:ext cx="5429707" cy="5174834"/>
                <a:chOff x="1466730" y="1221567"/>
                <a:chExt cx="5429707" cy="517483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4C8603F-D488-F1D8-C533-8893781F21E4}"/>
                    </a:ext>
                  </a:extLst>
                </p:cNvPr>
                <p:cNvGrpSpPr/>
                <p:nvPr/>
              </p:nvGrpSpPr>
              <p:grpSpPr>
                <a:xfrm>
                  <a:off x="4031297" y="1500152"/>
                  <a:ext cx="2865140" cy="3469870"/>
                  <a:chOff x="4031297" y="1500152"/>
                  <a:chExt cx="2865140" cy="346987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4031297" y="1802738"/>
                    <a:ext cx="2166183" cy="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V="1">
                    <a:off x="5120646" y="4684116"/>
                    <a:ext cx="1057600" cy="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F76B2B35-4977-C0BC-BED3-B1AE87119F30}"/>
                      </a:ext>
                    </a:extLst>
                  </p:cNvPr>
                  <p:cNvGrpSpPr/>
                  <p:nvPr/>
                </p:nvGrpSpPr>
                <p:grpSpPr>
                  <a:xfrm>
                    <a:off x="6308091" y="1500152"/>
                    <a:ext cx="588346" cy="3469870"/>
                    <a:chOff x="6349204" y="1509310"/>
                    <a:chExt cx="588346" cy="3469870"/>
                  </a:xfrm>
                </p:grpSpPr>
                <p:grpSp>
                  <p:nvGrpSpPr>
                    <p:cNvPr id="179" name="Group 178"/>
                    <p:cNvGrpSpPr/>
                    <p:nvPr/>
                  </p:nvGrpSpPr>
                  <p:grpSpPr>
                    <a:xfrm>
                      <a:off x="6349204" y="4392324"/>
                      <a:ext cx="588346" cy="586856"/>
                      <a:chOff x="1844383" y="1394308"/>
                      <a:chExt cx="861398" cy="859217"/>
                    </a:xfrm>
                  </p:grpSpPr>
                  <p:sp>
                    <p:nvSpPr>
                      <p:cNvPr id="185" name="Oval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4383" y="1394308"/>
                        <a:ext cx="861398" cy="85921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4288" cap="flat">
                        <a:noFill/>
                        <a:prstDash val="solid"/>
                        <a:miter lim="800000"/>
                        <a:headEnd/>
                        <a:tailEnd/>
                      </a:ln>
                      <a:effectLst>
                        <a:outerShdw blurRad="50800" dist="38100" dir="5400000" algn="t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87" name="Oval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41427" y="1490261"/>
                        <a:ext cx="666221" cy="668402"/>
                      </a:xfrm>
                      <a:prstGeom prst="ellipse">
                        <a:avLst/>
                      </a:prstGeom>
                      <a:solidFill>
                        <a:srgbClr val="FEA34F"/>
                      </a:solidFill>
                      <a:ln w="14288" cap="flat">
                        <a:noFill/>
                        <a:prstDash val="solid"/>
                        <a:miter lim="800000"/>
                        <a:headEnd/>
                        <a:tailEnd/>
                      </a:ln>
                      <a:effectLst>
                        <a:outerShdw blurRad="38100" dist="25400" dir="5400000" algn="ctr" rotWithShape="0">
                          <a:srgbClr val="000000">
                            <a:alpha val="2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6349204" y="1509310"/>
                      <a:ext cx="588346" cy="586856"/>
                      <a:chOff x="1844383" y="1394308"/>
                      <a:chExt cx="861398" cy="859217"/>
                    </a:xfrm>
                  </p:grpSpPr>
                  <p:sp>
                    <p:nvSpPr>
                      <p:cNvPr id="165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4383" y="1394308"/>
                        <a:ext cx="861398" cy="85921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4288" cap="flat">
                        <a:noFill/>
                        <a:prstDash val="solid"/>
                        <a:miter lim="800000"/>
                        <a:headEnd/>
                        <a:tailEnd/>
                      </a:ln>
                      <a:effectLst>
                        <a:outerShdw blurRad="50800" dist="38100" dir="5400000" algn="t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66" name="Oval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41427" y="1490261"/>
                        <a:ext cx="666221" cy="668402"/>
                      </a:xfrm>
                      <a:prstGeom prst="ellipse">
                        <a:avLst/>
                      </a:prstGeom>
                      <a:solidFill>
                        <a:srgbClr val="016AA3"/>
                      </a:solidFill>
                      <a:ln w="14288" cap="flat">
                        <a:noFill/>
                        <a:prstDash val="solid"/>
                        <a:miter lim="800000"/>
                        <a:headEnd/>
                        <a:tailEnd/>
                      </a:ln>
                      <a:effectLst>
                        <a:outerShdw blurRad="38100" dist="25400" dir="5400000" algn="ctr" rotWithShape="0">
                          <a:srgbClr val="000000">
                            <a:alpha val="2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3892831-43C8-3BA7-54A6-15B38C3E29BC}"/>
                    </a:ext>
                  </a:extLst>
                </p:cNvPr>
                <p:cNvGrpSpPr/>
                <p:nvPr/>
              </p:nvGrpSpPr>
              <p:grpSpPr>
                <a:xfrm>
                  <a:off x="1466730" y="1221567"/>
                  <a:ext cx="3577528" cy="5174834"/>
                  <a:chOff x="1466730" y="1221567"/>
                  <a:chExt cx="3577528" cy="5174834"/>
                </a:xfrm>
              </p:grpSpPr>
              <p:sp>
                <p:nvSpPr>
                  <p:cNvPr id="56" name="Freeform 55"/>
                  <p:cNvSpPr>
                    <a:spLocks/>
                  </p:cNvSpPr>
                  <p:nvPr/>
                </p:nvSpPr>
                <p:spPr bwMode="auto">
                  <a:xfrm>
                    <a:off x="2890762" y="2727434"/>
                    <a:ext cx="1333532" cy="1282284"/>
                  </a:xfrm>
                  <a:custGeom>
                    <a:avLst/>
                    <a:gdLst>
                      <a:gd name="T0" fmla="*/ 0 w 517"/>
                      <a:gd name="T1" fmla="*/ 126 h 497"/>
                      <a:gd name="T2" fmla="*/ 409 w 517"/>
                      <a:gd name="T3" fmla="*/ 0 h 497"/>
                      <a:gd name="T4" fmla="*/ 517 w 517"/>
                      <a:gd name="T5" fmla="*/ 307 h 497"/>
                      <a:gd name="T6" fmla="*/ 157 w 517"/>
                      <a:gd name="T7" fmla="*/ 497 h 497"/>
                      <a:gd name="T8" fmla="*/ 0 w 517"/>
                      <a:gd name="T9" fmla="*/ 126 h 4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7" h="497">
                        <a:moveTo>
                          <a:pt x="0" y="126"/>
                        </a:moveTo>
                        <a:cubicBezTo>
                          <a:pt x="0" y="126"/>
                          <a:pt x="276" y="278"/>
                          <a:pt x="409" y="0"/>
                        </a:cubicBezTo>
                        <a:cubicBezTo>
                          <a:pt x="517" y="307"/>
                          <a:pt x="517" y="307"/>
                          <a:pt x="517" y="307"/>
                        </a:cubicBezTo>
                        <a:cubicBezTo>
                          <a:pt x="517" y="307"/>
                          <a:pt x="283" y="210"/>
                          <a:pt x="157" y="497"/>
                        </a:cubicBezTo>
                        <a:lnTo>
                          <a:pt x="0" y="12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Oval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80825" y="2413405"/>
                    <a:ext cx="1163433" cy="1163433"/>
                  </a:xfrm>
                  <a:prstGeom prst="pie">
                    <a:avLst>
                      <a:gd name="adj1" fmla="val 4791205"/>
                      <a:gd name="adj2" fmla="val 16200000"/>
                    </a:avLst>
                  </a:prstGeom>
                  <a:solidFill>
                    <a:schemeClr val="accent1">
                      <a:alpha val="6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031297" y="2564968"/>
                    <a:ext cx="861398" cy="8592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effectLst>
                    <a:outerShdw blurRad="50800" dist="38100" dir="5400000" algn="t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128341" y="2660921"/>
                    <a:ext cx="666221" cy="668402"/>
                  </a:xfrm>
                  <a:prstGeom prst="ellipse">
                    <a:avLst/>
                  </a:prstGeom>
                  <a:solidFill>
                    <a:srgbClr val="46B688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Freeform 60"/>
                  <p:cNvSpPr>
                    <a:spLocks/>
                  </p:cNvSpPr>
                  <p:nvPr/>
                </p:nvSpPr>
                <p:spPr bwMode="auto">
                  <a:xfrm>
                    <a:off x="2866774" y="3650983"/>
                    <a:ext cx="1352068" cy="1292097"/>
                  </a:xfrm>
                  <a:custGeom>
                    <a:avLst/>
                    <a:gdLst>
                      <a:gd name="T0" fmla="*/ 0 w 524"/>
                      <a:gd name="T1" fmla="*/ 375 h 501"/>
                      <a:gd name="T2" fmla="*/ 412 w 524"/>
                      <a:gd name="T3" fmla="*/ 501 h 501"/>
                      <a:gd name="T4" fmla="*/ 524 w 524"/>
                      <a:gd name="T5" fmla="*/ 194 h 501"/>
                      <a:gd name="T6" fmla="*/ 169 w 524"/>
                      <a:gd name="T7" fmla="*/ 0 h 501"/>
                      <a:gd name="T8" fmla="*/ 0 w 524"/>
                      <a:gd name="T9" fmla="*/ 375 h 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4" h="501">
                        <a:moveTo>
                          <a:pt x="0" y="375"/>
                        </a:moveTo>
                        <a:cubicBezTo>
                          <a:pt x="0" y="375"/>
                          <a:pt x="279" y="223"/>
                          <a:pt x="412" y="501"/>
                        </a:cubicBezTo>
                        <a:cubicBezTo>
                          <a:pt x="524" y="194"/>
                          <a:pt x="524" y="194"/>
                          <a:pt x="524" y="194"/>
                        </a:cubicBezTo>
                        <a:cubicBezTo>
                          <a:pt x="524" y="194"/>
                          <a:pt x="285" y="302"/>
                          <a:pt x="169" y="0"/>
                        </a:cubicBezTo>
                        <a:lnTo>
                          <a:pt x="0" y="37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Oval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71012" y="4102400"/>
                    <a:ext cx="1163433" cy="1163433"/>
                  </a:xfrm>
                  <a:prstGeom prst="pie">
                    <a:avLst>
                      <a:gd name="adj1" fmla="val 2531604"/>
                      <a:gd name="adj2" fmla="val 16200000"/>
                    </a:avLst>
                  </a:prstGeom>
                  <a:solidFill>
                    <a:schemeClr val="accent2">
                      <a:alpha val="6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118527" y="4353187"/>
                    <a:ext cx="665130" cy="665130"/>
                  </a:xfrm>
                  <a:prstGeom prst="ellipse">
                    <a:avLst/>
                  </a:prstGeom>
                  <a:solidFill>
                    <a:srgbClr val="FEA34F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Freeform 65"/>
                  <p:cNvSpPr>
                    <a:spLocks/>
                  </p:cNvSpPr>
                  <p:nvPr/>
                </p:nvSpPr>
                <p:spPr bwMode="auto">
                  <a:xfrm rot="19012925">
                    <a:off x="2247119" y="2060798"/>
                    <a:ext cx="1333532" cy="1282284"/>
                  </a:xfrm>
                  <a:custGeom>
                    <a:avLst/>
                    <a:gdLst>
                      <a:gd name="T0" fmla="*/ 0 w 517"/>
                      <a:gd name="T1" fmla="*/ 126 h 497"/>
                      <a:gd name="T2" fmla="*/ 409 w 517"/>
                      <a:gd name="T3" fmla="*/ 0 h 497"/>
                      <a:gd name="T4" fmla="*/ 517 w 517"/>
                      <a:gd name="T5" fmla="*/ 307 h 497"/>
                      <a:gd name="T6" fmla="*/ 157 w 517"/>
                      <a:gd name="T7" fmla="*/ 497 h 497"/>
                      <a:gd name="T8" fmla="*/ 0 w 517"/>
                      <a:gd name="T9" fmla="*/ 126 h 4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7" h="497">
                        <a:moveTo>
                          <a:pt x="0" y="126"/>
                        </a:moveTo>
                        <a:cubicBezTo>
                          <a:pt x="0" y="126"/>
                          <a:pt x="276" y="278"/>
                          <a:pt x="409" y="0"/>
                        </a:cubicBezTo>
                        <a:cubicBezTo>
                          <a:pt x="517" y="307"/>
                          <a:pt x="517" y="307"/>
                          <a:pt x="517" y="307"/>
                        </a:cubicBezTo>
                        <a:cubicBezTo>
                          <a:pt x="517" y="307"/>
                          <a:pt x="283" y="210"/>
                          <a:pt x="157" y="497"/>
                        </a:cubicBezTo>
                        <a:lnTo>
                          <a:pt x="0" y="12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Freeform 66"/>
                  <p:cNvSpPr>
                    <a:spLocks/>
                  </p:cNvSpPr>
                  <p:nvPr/>
                </p:nvSpPr>
                <p:spPr bwMode="auto">
                  <a:xfrm rot="2674789" flipV="1">
                    <a:off x="2120815" y="4282253"/>
                    <a:ext cx="1333532" cy="1282284"/>
                  </a:xfrm>
                  <a:custGeom>
                    <a:avLst/>
                    <a:gdLst>
                      <a:gd name="T0" fmla="*/ 0 w 517"/>
                      <a:gd name="T1" fmla="*/ 126 h 497"/>
                      <a:gd name="T2" fmla="*/ 409 w 517"/>
                      <a:gd name="T3" fmla="*/ 0 h 497"/>
                      <a:gd name="T4" fmla="*/ 517 w 517"/>
                      <a:gd name="T5" fmla="*/ 307 h 497"/>
                      <a:gd name="T6" fmla="*/ 157 w 517"/>
                      <a:gd name="T7" fmla="*/ 497 h 497"/>
                      <a:gd name="T8" fmla="*/ 0 w 517"/>
                      <a:gd name="T9" fmla="*/ 126 h 4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7" h="497">
                        <a:moveTo>
                          <a:pt x="0" y="126"/>
                        </a:moveTo>
                        <a:cubicBezTo>
                          <a:pt x="0" y="126"/>
                          <a:pt x="276" y="278"/>
                          <a:pt x="409" y="0"/>
                        </a:cubicBezTo>
                        <a:cubicBezTo>
                          <a:pt x="517" y="307"/>
                          <a:pt x="517" y="307"/>
                          <a:pt x="517" y="307"/>
                        </a:cubicBezTo>
                        <a:cubicBezTo>
                          <a:pt x="517" y="307"/>
                          <a:pt x="283" y="210"/>
                          <a:pt x="157" y="497"/>
                        </a:cubicBezTo>
                        <a:lnTo>
                          <a:pt x="0" y="12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466730" y="2913888"/>
                    <a:ext cx="1843828" cy="1843828"/>
                  </a:xfrm>
                  <a:prstGeom prst="ellipse">
                    <a:avLst/>
                  </a:prstGeom>
                  <a:solidFill>
                    <a:schemeClr val="bg2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626732" y="3073890"/>
                    <a:ext cx="1523825" cy="152382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728841" y="1221567"/>
                    <a:ext cx="1163433" cy="1163433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Oval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728841" y="1221567"/>
                    <a:ext cx="1163433" cy="1163433"/>
                  </a:xfrm>
                  <a:prstGeom prst="pie">
                    <a:avLst>
                      <a:gd name="adj1" fmla="val 10799997"/>
                      <a:gd name="adj2" fmla="val 16200000"/>
                    </a:avLst>
                  </a:prstGeom>
                  <a:solidFill>
                    <a:schemeClr val="tx2">
                      <a:alpha val="6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2879313" y="1373130"/>
                    <a:ext cx="861398" cy="859217"/>
                    <a:chOff x="1844383" y="1394308"/>
                    <a:chExt cx="861398" cy="859217"/>
                  </a:xfrm>
                </p:grpSpPr>
                <p:sp>
                  <p:nvSpPr>
                    <p:cNvPr id="188" name="Oval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4383" y="1394308"/>
                      <a:ext cx="861398" cy="8592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50800" dist="38100" dir="5400000" algn="t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9" name="Oval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1427" y="1490261"/>
                      <a:ext cx="666221" cy="668402"/>
                    </a:xfrm>
                    <a:prstGeom prst="ellipse">
                      <a:avLst/>
                    </a:prstGeom>
                    <a:solidFill>
                      <a:srgbClr val="016AA3"/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  <a:effectLst>
                      <a:outerShdw blurRad="38100" dist="25400" dir="5400000" algn="ctr" rotWithShape="0">
                        <a:srgbClr val="000000">
                          <a:alpha val="2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82" name="Oval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595784" y="5232968"/>
                    <a:ext cx="1163433" cy="1163433"/>
                  </a:xfrm>
                  <a:prstGeom prst="pie">
                    <a:avLst>
                      <a:gd name="adj1" fmla="val 20470388"/>
                      <a:gd name="adj2" fmla="val 16200000"/>
                    </a:avLst>
                  </a:prstGeom>
                  <a:solidFill>
                    <a:schemeClr val="accent3">
                      <a:alpha val="6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843300" y="5480484"/>
                    <a:ext cx="666221" cy="668402"/>
                  </a:xfrm>
                  <a:prstGeom prst="ellipse">
                    <a:avLst/>
                  </a:prstGeom>
                  <a:solidFill>
                    <a:srgbClr val="AAAAAA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81C74BA-A0B1-BC41-AB0E-2A00A7E767C0}"/>
                      </a:ext>
                    </a:extLst>
                  </p:cNvPr>
                  <p:cNvSpPr txBox="1"/>
                  <p:nvPr/>
                </p:nvSpPr>
                <p:spPr>
                  <a:xfrm>
                    <a:off x="1669689" y="3379166"/>
                    <a:ext cx="1523039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Knowledge, Attitude &amp; Practice</a:t>
                    </a:r>
                  </a:p>
                </p:txBody>
              </p:sp>
            </p:grpSp>
          </p:grpSp>
          <p:sp>
            <p:nvSpPr>
              <p:cNvPr id="16" name="TextBox 372">
                <a:extLst>
                  <a:ext uri="{FF2B5EF4-FFF2-40B4-BE49-F238E27FC236}">
                    <a16:creationId xmlns:a16="http://schemas.microsoft.com/office/drawing/2014/main" id="{848AAED7-9525-EB71-B22B-0A8ABF708DE0}"/>
                  </a:ext>
                </a:extLst>
              </p:cNvPr>
              <p:cNvSpPr txBox="1"/>
              <p:nvPr/>
            </p:nvSpPr>
            <p:spPr>
              <a:xfrm>
                <a:off x="7104032" y="4295298"/>
                <a:ext cx="4880031" cy="120032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Sociodemographic factors like place of residence, educational status, and HH size have a significant association with the KAP </a:t>
                </a:r>
              </a:p>
              <a:p>
                <a:pPr marL="0" lvl="1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C19B0396-EEC7-5306-08D8-E5E2B4EE8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069" y="1228137"/>
                <a:ext cx="1627354" cy="1627354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F7EA745-8635-2F3E-5194-AC1CDDF328AB}"/>
                  </a:ext>
                </a:extLst>
              </p:cNvPr>
              <p:cNvGrpSpPr/>
              <p:nvPr/>
            </p:nvGrpSpPr>
            <p:grpSpPr>
              <a:xfrm>
                <a:off x="7091714" y="2864932"/>
                <a:ext cx="4824675" cy="942431"/>
                <a:chOff x="7302400" y="2935621"/>
                <a:chExt cx="4376617" cy="942431"/>
              </a:xfrm>
            </p:grpSpPr>
            <p:pic>
              <p:nvPicPr>
                <p:cNvPr id="20" name="Picture 19" descr="Shap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B6ABB5A-1C09-FD76-F040-D3284A09B5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6586" y="2935621"/>
                  <a:ext cx="942431" cy="942431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C35B8D52-09E6-2FD1-9D04-70000903EB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02400" y="3123315"/>
                  <a:ext cx="706466" cy="706466"/>
                </a:xfrm>
                <a:prstGeom prst="rect">
                  <a:avLst/>
                </a:prstGeom>
              </p:spPr>
            </p:pic>
            <p:pic>
              <p:nvPicPr>
                <p:cNvPr id="24" name="Picture 23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4DD4E3-5458-CAF1-7ADA-F73312CB76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03968" y="3069219"/>
                  <a:ext cx="706466" cy="706466"/>
                </a:xfrm>
                <a:prstGeom prst="rect">
                  <a:avLst/>
                </a:prstGeom>
              </p:spPr>
            </p:pic>
            <p:pic>
              <p:nvPicPr>
                <p:cNvPr id="26" name="Picture 25" descr="Icon&#10;&#10;Description automatically generated">
                  <a:extLst>
                    <a:ext uri="{FF2B5EF4-FFF2-40B4-BE49-F238E27FC236}">
                      <a16:creationId xmlns:a16="http://schemas.microsoft.com/office/drawing/2014/main" id="{B4E1F624-0585-C712-CD07-6F7F37110A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75269" y="3121923"/>
                  <a:ext cx="601058" cy="60105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3280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9AE637-1C5E-6E0A-2743-9A0A219BB9C6}"/>
              </a:ext>
            </a:extLst>
          </p:cNvPr>
          <p:cNvSpPr txBox="1"/>
          <p:nvPr/>
        </p:nvSpPr>
        <p:spPr>
          <a:xfrm>
            <a:off x="8797796" y="3400477"/>
            <a:ext cx="2205715" cy="20335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indicators out of 7 found consistent across all reporting layers. Less than 1% under-reporting was found for 2 indicators and less than 1% over-reporting was found for 1 indicator at source to BM level.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2393A-991B-F930-DEB7-DB9C686457BD}"/>
              </a:ext>
            </a:extLst>
          </p:cNvPr>
          <p:cNvGrpSpPr/>
          <p:nvPr/>
        </p:nvGrpSpPr>
        <p:grpSpPr>
          <a:xfrm>
            <a:off x="515938" y="187829"/>
            <a:ext cx="11160125" cy="6482342"/>
            <a:chOff x="515938" y="187829"/>
            <a:chExt cx="11160125" cy="6482342"/>
          </a:xfrm>
        </p:grpSpPr>
        <p:sp>
          <p:nvSpPr>
            <p:cNvPr id="190" name="Title 1023">
              <a:extLst>
                <a:ext uri="{FF2B5EF4-FFF2-40B4-BE49-F238E27FC236}">
                  <a16:creationId xmlns:a16="http://schemas.microsoft.com/office/drawing/2014/main" id="{FB82F009-619B-81D4-9802-802E053929B5}"/>
                </a:ext>
              </a:extLst>
            </p:cNvPr>
            <p:cNvSpPr txBox="1">
              <a:spLocks/>
            </p:cNvSpPr>
            <p:nvPr/>
          </p:nvSpPr>
          <p:spPr>
            <a:xfrm>
              <a:off x="515938" y="549276"/>
              <a:ext cx="11160125" cy="52540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RESULTS: </a:t>
              </a:r>
              <a:r>
                <a:rPr lang="en-US" sz="2800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RUMORS FROM THE REVIEWED ARTICLES </a:t>
              </a:r>
            </a:p>
          </p:txBody>
        </p:sp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C4F7933E-F095-E6AA-2DAB-97F6989234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7860518"/>
                </p:ext>
              </p:extLst>
            </p:nvPr>
          </p:nvGraphicFramePr>
          <p:xfrm>
            <a:off x="515938" y="1616593"/>
            <a:ext cx="10771656" cy="50535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99DC202C-11E2-E0F0-961F-769FBFD00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7960" y="187829"/>
              <a:ext cx="1428102" cy="1428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34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itle 1023">
            <a:extLst>
              <a:ext uri="{FF2B5EF4-FFF2-40B4-BE49-F238E27FC236}">
                <a16:creationId xmlns:a16="http://schemas.microsoft.com/office/drawing/2014/main" id="{FB82F009-619B-81D4-9802-802E053929B5}"/>
              </a:ext>
            </a:extLst>
          </p:cNvPr>
          <p:cNvSpPr txBox="1">
            <a:spLocks/>
          </p:cNvSpPr>
          <p:nvPr/>
        </p:nvSpPr>
        <p:spPr>
          <a:xfrm>
            <a:off x="397472" y="352068"/>
            <a:ext cx="11652616" cy="5254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b="1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RESULTS: </a:t>
            </a:r>
            <a:r>
              <a:rPr lang="en-US" sz="2800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STRENGTHS AND LIMITATIONS OF THE REVIEWED ARTICLES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471196-3087-FA2B-5660-FAF03327A466}"/>
              </a:ext>
            </a:extLst>
          </p:cNvPr>
          <p:cNvGrpSpPr/>
          <p:nvPr/>
        </p:nvGrpSpPr>
        <p:grpSpPr>
          <a:xfrm>
            <a:off x="723926" y="1521685"/>
            <a:ext cx="1858614" cy="1614193"/>
            <a:chOff x="723926" y="1521685"/>
            <a:chExt cx="1858614" cy="16141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CB6FD0-5071-9E7A-8019-ECF1E888B738}"/>
                </a:ext>
              </a:extLst>
            </p:cNvPr>
            <p:cNvSpPr txBox="1"/>
            <p:nvPr/>
          </p:nvSpPr>
          <p:spPr>
            <a:xfrm>
              <a:off x="723926" y="1521685"/>
              <a:ext cx="1858614" cy="52540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20FA4D-0A7A-100D-582A-4B134F428F18}"/>
                </a:ext>
              </a:extLst>
            </p:cNvPr>
            <p:cNvSpPr txBox="1"/>
            <p:nvPr/>
          </p:nvSpPr>
          <p:spPr>
            <a:xfrm>
              <a:off x="723929" y="2179590"/>
              <a:ext cx="1858611" cy="9562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Indicator definition is comprehensive enough to measure attribution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F7933E-F095-E6AA-2DAB-97F698923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808680"/>
              </p:ext>
            </p:extLst>
          </p:nvPr>
        </p:nvGraphicFramePr>
        <p:xfrm>
          <a:off x="723927" y="1493840"/>
          <a:ext cx="10458736" cy="466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23D236E-4EE6-9E10-F5AA-176725B07E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64" t="26491" r="4580" b="14168"/>
          <a:stretch/>
        </p:blipFill>
        <p:spPr bwMode="auto">
          <a:xfrm>
            <a:off x="397472" y="1486112"/>
            <a:ext cx="11044263" cy="4674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599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itle 1023">
            <a:extLst>
              <a:ext uri="{FF2B5EF4-FFF2-40B4-BE49-F238E27FC236}">
                <a16:creationId xmlns:a16="http://schemas.microsoft.com/office/drawing/2014/main" id="{FB82F009-619B-81D4-9802-802E053929B5}"/>
              </a:ext>
            </a:extLst>
          </p:cNvPr>
          <p:cNvSpPr txBox="1">
            <a:spLocks/>
          </p:cNvSpPr>
          <p:nvPr/>
        </p:nvSpPr>
        <p:spPr>
          <a:xfrm>
            <a:off x="539384" y="443371"/>
            <a:ext cx="10638489" cy="5254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b="1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RESULTS: </a:t>
            </a:r>
            <a:r>
              <a:rPr lang="en-US" sz="2800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CONCLUSION AND RECOMMENDATION OF THE REVIEWED ARTICLES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471196-3087-FA2B-5660-FAF03327A466}"/>
              </a:ext>
            </a:extLst>
          </p:cNvPr>
          <p:cNvGrpSpPr/>
          <p:nvPr/>
        </p:nvGrpSpPr>
        <p:grpSpPr>
          <a:xfrm>
            <a:off x="723926" y="1521685"/>
            <a:ext cx="1858614" cy="1614193"/>
            <a:chOff x="723926" y="1521685"/>
            <a:chExt cx="1858614" cy="16141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CB6FD0-5071-9E7A-8019-ECF1E888B738}"/>
                </a:ext>
              </a:extLst>
            </p:cNvPr>
            <p:cNvSpPr txBox="1"/>
            <p:nvPr/>
          </p:nvSpPr>
          <p:spPr>
            <a:xfrm>
              <a:off x="723926" y="1521685"/>
              <a:ext cx="1858614" cy="52540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20FA4D-0A7A-100D-582A-4B134F428F18}"/>
                </a:ext>
              </a:extLst>
            </p:cNvPr>
            <p:cNvSpPr txBox="1"/>
            <p:nvPr/>
          </p:nvSpPr>
          <p:spPr>
            <a:xfrm>
              <a:off x="723929" y="2179590"/>
              <a:ext cx="1858611" cy="9562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Indicator definition is comprehensive enough to measure attribution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9D2D7-7394-744A-E12F-393A2D5E1F4E}"/>
              </a:ext>
            </a:extLst>
          </p:cNvPr>
          <p:cNvGrpSpPr/>
          <p:nvPr/>
        </p:nvGrpSpPr>
        <p:grpSpPr>
          <a:xfrm>
            <a:off x="2827030" y="1541710"/>
            <a:ext cx="1888310" cy="1422692"/>
            <a:chOff x="2827030" y="1541710"/>
            <a:chExt cx="1888310" cy="14226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8B647-62EC-FB91-F2D8-27C430763420}"/>
                </a:ext>
              </a:extLst>
            </p:cNvPr>
            <p:cNvSpPr txBox="1"/>
            <p:nvPr/>
          </p:nvSpPr>
          <p:spPr>
            <a:xfrm>
              <a:off x="2856726" y="1541710"/>
              <a:ext cx="1858614" cy="52540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642F59-D866-A95D-573B-587670770F58}"/>
                </a:ext>
              </a:extLst>
            </p:cNvPr>
            <p:cNvSpPr txBox="1"/>
            <p:nvPr/>
          </p:nvSpPr>
          <p:spPr>
            <a:xfrm>
              <a:off x="2827030" y="2223557"/>
              <a:ext cx="1858611" cy="74084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Reported data represents the indicator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F7933E-F095-E6AA-2DAB-97F698923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346716"/>
              </p:ext>
            </p:extLst>
          </p:nvPr>
        </p:nvGraphicFramePr>
        <p:xfrm>
          <a:off x="723926" y="1603085"/>
          <a:ext cx="9819623" cy="383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90D7F95-593F-727E-3547-2DA36FE0C5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16" t="25840" r="3484" b="15932"/>
          <a:stretch/>
        </p:blipFill>
        <p:spPr bwMode="auto">
          <a:xfrm>
            <a:off x="508225" y="1556700"/>
            <a:ext cx="10638489" cy="4257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71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itle 1023">
            <a:extLst>
              <a:ext uri="{FF2B5EF4-FFF2-40B4-BE49-F238E27FC236}">
                <a16:creationId xmlns:a16="http://schemas.microsoft.com/office/drawing/2014/main" id="{FB82F009-619B-81D4-9802-802E053929B5}"/>
              </a:ext>
            </a:extLst>
          </p:cNvPr>
          <p:cNvSpPr txBox="1">
            <a:spLocks/>
          </p:cNvSpPr>
          <p:nvPr/>
        </p:nvSpPr>
        <p:spPr>
          <a:xfrm>
            <a:off x="164246" y="404861"/>
            <a:ext cx="11652616" cy="5254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b="1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DISCUSSION: </a:t>
            </a:r>
            <a:r>
              <a:rPr lang="en-US" sz="2800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CRITICAL APPRAISE OF THE REVIEWED ARTICLES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4E92EA-B1EC-BDA5-B923-4B8CABD7B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87712"/>
              </p:ext>
            </p:extLst>
          </p:nvPr>
        </p:nvGraphicFramePr>
        <p:xfrm>
          <a:off x="74273" y="1257084"/>
          <a:ext cx="11863508" cy="519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7208C1-21DA-153B-0F79-7CC18625570A}"/>
              </a:ext>
            </a:extLst>
          </p:cNvPr>
          <p:cNvSpPr txBox="1"/>
          <p:nvPr/>
        </p:nvSpPr>
        <p:spPr>
          <a:xfrm>
            <a:off x="3089635" y="1928825"/>
            <a:ext cx="5109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all the articles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out of 11)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their arguments with pertinent other publications and justified their discussions </a:t>
            </a:r>
          </a:p>
        </p:txBody>
      </p:sp>
    </p:spTree>
    <p:extLst>
      <p:ext uri="{BB962C8B-B14F-4D97-AF65-F5344CB8AC3E}">
        <p14:creationId xmlns:p14="http://schemas.microsoft.com/office/powerpoint/2010/main" val="316580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7E38A1-36FA-BD93-1F01-7E1AB82BC9BF}"/>
              </a:ext>
            </a:extLst>
          </p:cNvPr>
          <p:cNvGrpSpPr/>
          <p:nvPr/>
        </p:nvGrpSpPr>
        <p:grpSpPr>
          <a:xfrm>
            <a:off x="164246" y="404861"/>
            <a:ext cx="11863508" cy="5903203"/>
            <a:chOff x="164246" y="404861"/>
            <a:chExt cx="11863508" cy="5903203"/>
          </a:xfrm>
        </p:grpSpPr>
        <p:sp>
          <p:nvSpPr>
            <p:cNvPr id="190" name="Title 1023">
              <a:extLst>
                <a:ext uri="{FF2B5EF4-FFF2-40B4-BE49-F238E27FC236}">
                  <a16:creationId xmlns:a16="http://schemas.microsoft.com/office/drawing/2014/main" id="{FB82F009-619B-81D4-9802-802E053929B5}"/>
                </a:ext>
              </a:extLst>
            </p:cNvPr>
            <p:cNvSpPr txBox="1">
              <a:spLocks/>
            </p:cNvSpPr>
            <p:nvPr/>
          </p:nvSpPr>
          <p:spPr>
            <a:xfrm>
              <a:off x="164246" y="404861"/>
              <a:ext cx="11652616" cy="52540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DISCUSSION: </a:t>
              </a:r>
              <a:r>
                <a:rPr lang="en-US" sz="2800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CRITICAL APPRAISE OF THE REVIEWED ARTICLES </a:t>
              </a:r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4B4E92EA-B1EC-BDA5-B923-4B8CABD7B2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83067510"/>
                </p:ext>
              </p:extLst>
            </p:nvPr>
          </p:nvGraphicFramePr>
          <p:xfrm>
            <a:off x="164246" y="1112009"/>
            <a:ext cx="11863508" cy="51960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8429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023">
            <a:extLst>
              <a:ext uri="{FF2B5EF4-FFF2-40B4-BE49-F238E27FC236}">
                <a16:creationId xmlns:a16="http://schemas.microsoft.com/office/drawing/2014/main" id="{8E05E5B0-BE9D-3349-7F08-D4A790B8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83" y="0"/>
            <a:ext cx="5472025" cy="1059606"/>
          </a:xfrm>
        </p:spPr>
        <p:txBody>
          <a:bodyPr>
            <a:normAutofit/>
          </a:bodyPr>
          <a:lstStyle/>
          <a:p>
            <a:pPr defTabSz="914377"/>
            <a:r>
              <a:rPr lang="en-US" sz="2800" b="1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9CE758-F29B-1C30-2D79-7E6693C10A0D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1">
            <a:extLst>
              <a:ext uri="{FF2B5EF4-FFF2-40B4-BE49-F238E27FC236}">
                <a16:creationId xmlns:a16="http://schemas.microsoft.com/office/drawing/2014/main" id="{3B2EB1D5-E6C9-82E9-9211-B1920984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CED887-08AC-641F-7B6D-06EFC9759345}"/>
              </a:ext>
            </a:extLst>
          </p:cNvPr>
          <p:cNvSpPr txBox="1"/>
          <p:nvPr/>
        </p:nvSpPr>
        <p:spPr>
          <a:xfrm>
            <a:off x="7512533" y="3258261"/>
            <a:ext cx="2972659" cy="159795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CB76EB-64CF-DECC-1C07-475BCB4F262D}"/>
              </a:ext>
            </a:extLst>
          </p:cNvPr>
          <p:cNvGrpSpPr/>
          <p:nvPr/>
        </p:nvGrpSpPr>
        <p:grpSpPr>
          <a:xfrm>
            <a:off x="594694" y="688406"/>
            <a:ext cx="11002612" cy="5802882"/>
            <a:chOff x="594694" y="688406"/>
            <a:chExt cx="11002612" cy="5802882"/>
          </a:xfrm>
        </p:grpSpPr>
        <p:sp>
          <p:nvSpPr>
            <p:cNvPr id="30" name="Rectangle: Folded Corner 29">
              <a:extLst>
                <a:ext uri="{FF2B5EF4-FFF2-40B4-BE49-F238E27FC236}">
                  <a16:creationId xmlns:a16="http://schemas.microsoft.com/office/drawing/2014/main" id="{8E9EA001-A57D-BA2C-4409-0A4C00FCE8EF}"/>
                </a:ext>
              </a:extLst>
            </p:cNvPr>
            <p:cNvSpPr/>
            <p:nvPr/>
          </p:nvSpPr>
          <p:spPr>
            <a:xfrm>
              <a:off x="594694" y="831263"/>
              <a:ext cx="4356401" cy="2702923"/>
            </a:xfrm>
            <a:prstGeom prst="foldedCorner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D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narrative review compiled the perception,  misconceptions and </a:t>
              </a:r>
              <a:r>
                <a:rPr lang="en-ID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rumors</a:t>
              </a:r>
              <a:r>
                <a:rPr lang="en-ID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regarding COVID-19 as well as captured the knowledge, attitude and practice among Bangladeshi rural and urban people</a:t>
              </a:r>
            </a:p>
          </p:txBody>
        </p:sp>
        <p:sp>
          <p:nvSpPr>
            <p:cNvPr id="31" name="Rectangle: Folded Corner 30">
              <a:extLst>
                <a:ext uri="{FF2B5EF4-FFF2-40B4-BE49-F238E27FC236}">
                  <a16:creationId xmlns:a16="http://schemas.microsoft.com/office/drawing/2014/main" id="{B4D4E8C2-4351-E939-BBB9-68831C35708D}"/>
                </a:ext>
              </a:extLst>
            </p:cNvPr>
            <p:cNvSpPr/>
            <p:nvPr/>
          </p:nvSpPr>
          <p:spPr>
            <a:xfrm>
              <a:off x="7240905" y="3786899"/>
              <a:ext cx="4356401" cy="2702923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narrative review opens the door for further research,  a systematic review could</a:t>
              </a:r>
              <a:r>
                <a:rPr lang="en-US" sz="2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be done on similar concerns in the near future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: Folded Corner 31">
              <a:extLst>
                <a:ext uri="{FF2B5EF4-FFF2-40B4-BE49-F238E27FC236}">
                  <a16:creationId xmlns:a16="http://schemas.microsoft.com/office/drawing/2014/main" id="{A7A205D8-7BF1-A6F5-334D-E6FCDB75268C}"/>
                </a:ext>
              </a:extLst>
            </p:cNvPr>
            <p:cNvSpPr/>
            <p:nvPr/>
          </p:nvSpPr>
          <p:spPr>
            <a:xfrm>
              <a:off x="7229674" y="831262"/>
              <a:ext cx="4356401" cy="2702923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narrative would help to plan and execute appropriate interventions to respond to such a pandemic or infectious diseases like COVID-19</a:t>
              </a:r>
            </a:p>
          </p:txBody>
        </p:sp>
        <p:sp>
          <p:nvSpPr>
            <p:cNvPr id="33" name="Rectangle: Folded Corner 32">
              <a:extLst>
                <a:ext uri="{FF2B5EF4-FFF2-40B4-BE49-F238E27FC236}">
                  <a16:creationId xmlns:a16="http://schemas.microsoft.com/office/drawing/2014/main" id="{3BC25471-5DA4-9FE4-953C-D9CCCCE9F05C}"/>
                </a:ext>
              </a:extLst>
            </p:cNvPr>
            <p:cNvSpPr/>
            <p:nvPr/>
          </p:nvSpPr>
          <p:spPr>
            <a:xfrm>
              <a:off x="594694" y="3788365"/>
              <a:ext cx="4356401" cy="2702923"/>
            </a:xfrm>
            <a:prstGeom prst="foldedCorne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can also help the government strategically to make policies to combat such pandemics or endemic</a:t>
              </a:r>
            </a:p>
          </p:txBody>
        </p: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F68424FF-A241-ADE0-C5EE-29C18D7A2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847" y="2969749"/>
              <a:ext cx="1290823" cy="1162878"/>
            </a:xfrm>
            <a:prstGeom prst="rect">
              <a:avLst/>
            </a:prstGeom>
          </p:spPr>
        </p:pic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72DE0A4A-D3B6-8CF0-C825-CBD3843B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847" y="5138360"/>
              <a:ext cx="1219200" cy="12192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D41A510-4D3D-FE3D-9AB2-94B407493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888" y="688406"/>
              <a:ext cx="1608489" cy="1608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97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1">
            <a:extLst>
              <a:ext uri="{FF2B5EF4-FFF2-40B4-BE49-F238E27FC236}">
                <a16:creationId xmlns:a16="http://schemas.microsoft.com/office/drawing/2014/main" id="{3B2EB1D5-E6C9-82E9-9211-B1920984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19</a:t>
            </a:fld>
            <a:endParaRPr lang="en-US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710D48-2C9A-C29A-F40C-104C2382BF34}"/>
              </a:ext>
            </a:extLst>
          </p:cNvPr>
          <p:cNvGrpSpPr/>
          <p:nvPr/>
        </p:nvGrpSpPr>
        <p:grpSpPr>
          <a:xfrm>
            <a:off x="209862" y="0"/>
            <a:ext cx="11982138" cy="6862784"/>
            <a:chOff x="209862" y="0"/>
            <a:chExt cx="11982138" cy="6862784"/>
          </a:xfrm>
        </p:grpSpPr>
        <p:pic>
          <p:nvPicPr>
            <p:cNvPr id="2" name="Picture 2" descr="The Importance of Problem Solving as a skill - Youth Inc Magazine">
              <a:extLst>
                <a:ext uri="{FF2B5EF4-FFF2-40B4-BE49-F238E27FC236}">
                  <a16:creationId xmlns:a16="http://schemas.microsoft.com/office/drawing/2014/main" id="{891D3E3C-D9C2-FC85-7E60-33BBB5A9F7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/>
            <a:stretch/>
          </p:blipFill>
          <p:spPr bwMode="auto">
            <a:xfrm>
              <a:off x="4646951" y="0"/>
              <a:ext cx="7545049" cy="68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itle 3">
              <a:extLst>
                <a:ext uri="{FF2B5EF4-FFF2-40B4-BE49-F238E27FC236}">
                  <a16:creationId xmlns:a16="http://schemas.microsoft.com/office/drawing/2014/main" id="{8B56325C-F9F6-4414-F5D8-FB884A54EAAE}"/>
                </a:ext>
              </a:extLst>
            </p:cNvPr>
            <p:cNvSpPr txBox="1">
              <a:spLocks/>
            </p:cNvSpPr>
            <p:nvPr/>
          </p:nvSpPr>
          <p:spPr>
            <a:xfrm>
              <a:off x="209862" y="708286"/>
              <a:ext cx="4317167" cy="49317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SUGGESTIONS AND FEEDBACK ARE MUCH APPRECIATED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1D7DD6C-6A1F-4748-8BF7-554DB8AEF1B1}"/>
              </a:ext>
            </a:extLst>
          </p:cNvPr>
          <p:cNvSpPr/>
          <p:nvPr/>
        </p:nvSpPr>
        <p:spPr>
          <a:xfrm>
            <a:off x="11676062" y="6491803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310050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hialkhan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A1DE07-A680-5BA4-F0A7-50094ED839F4}"/>
              </a:ext>
            </a:extLst>
          </p:cNvPr>
          <p:cNvGrpSpPr/>
          <p:nvPr/>
        </p:nvGrpSpPr>
        <p:grpSpPr>
          <a:xfrm>
            <a:off x="515938" y="549275"/>
            <a:ext cx="11160125" cy="5092357"/>
            <a:chOff x="515938" y="549275"/>
            <a:chExt cx="11160125" cy="5092357"/>
          </a:xfrm>
        </p:grpSpPr>
        <p:sp>
          <p:nvSpPr>
            <p:cNvPr id="190" name="Title 1023">
              <a:extLst>
                <a:ext uri="{FF2B5EF4-FFF2-40B4-BE49-F238E27FC236}">
                  <a16:creationId xmlns:a16="http://schemas.microsoft.com/office/drawing/2014/main" id="{FB82F009-619B-81D4-9802-802E053929B5}"/>
                </a:ext>
              </a:extLst>
            </p:cNvPr>
            <p:cNvSpPr txBox="1">
              <a:spLocks/>
            </p:cNvSpPr>
            <p:nvPr/>
          </p:nvSpPr>
          <p:spPr>
            <a:xfrm>
              <a:off x="515938" y="549275"/>
              <a:ext cx="11160125" cy="80629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PRESENTATION OUTLINE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326B5EA-9F81-0D4A-1012-0F32DB15EE67}"/>
                </a:ext>
              </a:extLst>
            </p:cNvPr>
            <p:cNvGrpSpPr/>
            <p:nvPr/>
          </p:nvGrpSpPr>
          <p:grpSpPr>
            <a:xfrm>
              <a:off x="682391" y="2109397"/>
              <a:ext cx="10993671" cy="3532235"/>
              <a:chOff x="-1324358" y="2021852"/>
              <a:chExt cx="11331803" cy="3532235"/>
            </a:xfrm>
          </p:grpSpPr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A4A963DF-EED5-0B62-C2EC-8F62BE3B8B29}"/>
                  </a:ext>
                </a:extLst>
              </p:cNvPr>
              <p:cNvSpPr/>
              <p:nvPr/>
            </p:nvSpPr>
            <p:spPr>
              <a:xfrm>
                <a:off x="-1324358" y="2929689"/>
                <a:ext cx="11165714" cy="164659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2" name="Oval 24">
                <a:extLst>
                  <a:ext uri="{FF2B5EF4-FFF2-40B4-BE49-F238E27FC236}">
                    <a16:creationId xmlns:a16="http://schemas.microsoft.com/office/drawing/2014/main" id="{2532DB7A-EEEE-510D-B380-18DD950A9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555" y="3226117"/>
                <a:ext cx="1102924" cy="1099607"/>
              </a:xfrm>
              <a:prstGeom prst="ellipse">
                <a:avLst/>
              </a:prstGeom>
              <a:solidFill>
                <a:srgbClr val="00144F"/>
              </a:solidFill>
              <a:ln w="3175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Oval 24">
                <a:extLst>
                  <a:ext uri="{FF2B5EF4-FFF2-40B4-BE49-F238E27FC236}">
                    <a16:creationId xmlns:a16="http://schemas.microsoft.com/office/drawing/2014/main" id="{8D37EEC1-23F2-BC10-50DA-0FD1B6C3B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6426" y="3226117"/>
                <a:ext cx="1102924" cy="1099607"/>
              </a:xfrm>
              <a:prstGeom prst="ellipse">
                <a:avLst/>
              </a:prstGeom>
              <a:solidFill>
                <a:srgbClr val="D10074"/>
              </a:solidFill>
              <a:ln w="3175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Oval 24">
                <a:extLst>
                  <a:ext uri="{FF2B5EF4-FFF2-40B4-BE49-F238E27FC236}">
                    <a16:creationId xmlns:a16="http://schemas.microsoft.com/office/drawing/2014/main" id="{E4887B62-0D31-632F-DEEA-87FC1D9F0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714" y="3226117"/>
                <a:ext cx="1102924" cy="1099607"/>
              </a:xfrm>
              <a:prstGeom prst="ellipse">
                <a:avLst/>
              </a:prstGeom>
              <a:solidFill>
                <a:srgbClr val="00144F"/>
              </a:solidFill>
              <a:ln w="3175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Oval 24">
                <a:extLst>
                  <a:ext uri="{FF2B5EF4-FFF2-40B4-BE49-F238E27FC236}">
                    <a16:creationId xmlns:a16="http://schemas.microsoft.com/office/drawing/2014/main" id="{8C792F10-9B7A-51E0-C872-C05CBD975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129" y="3226117"/>
                <a:ext cx="1102924" cy="1099607"/>
              </a:xfrm>
              <a:prstGeom prst="ellipse">
                <a:avLst/>
              </a:prstGeom>
              <a:solidFill>
                <a:srgbClr val="D10074"/>
              </a:solidFill>
              <a:ln w="3175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Oval 24">
                <a:extLst>
                  <a:ext uri="{FF2B5EF4-FFF2-40B4-BE49-F238E27FC236}">
                    <a16:creationId xmlns:a16="http://schemas.microsoft.com/office/drawing/2014/main" id="{D627F626-CD71-5A35-EE85-64CF3E03F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9519" y="3205392"/>
                <a:ext cx="1102924" cy="1099607"/>
              </a:xfrm>
              <a:prstGeom prst="ellipse">
                <a:avLst/>
              </a:prstGeom>
              <a:solidFill>
                <a:srgbClr val="00144F"/>
              </a:solidFill>
              <a:ln w="3175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8C0E006C-E3B3-4C0A-ED12-D5E6F0B8E5BD}"/>
                  </a:ext>
                </a:extLst>
              </p:cNvPr>
              <p:cNvGrpSpPr/>
              <p:nvPr/>
            </p:nvGrpSpPr>
            <p:grpSpPr>
              <a:xfrm>
                <a:off x="1591017" y="2430375"/>
                <a:ext cx="7149964" cy="777786"/>
                <a:chOff x="1574335" y="2324100"/>
                <a:chExt cx="7149964" cy="800100"/>
              </a:xfrm>
            </p:grpSpPr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88A3B343-6C9B-806E-026A-70D7F3F0AA0A}"/>
                    </a:ext>
                  </a:extLst>
                </p:cNvPr>
                <p:cNvCxnSpPr>
                  <a:cxnSpLocks/>
                  <a:endCxn id="192" idx="0"/>
                </p:cNvCxnSpPr>
                <p:nvPr/>
              </p:nvCxnSpPr>
              <p:spPr>
                <a:xfrm>
                  <a:off x="1574335" y="2403601"/>
                  <a:ext cx="7682" cy="717851"/>
                </a:xfrm>
                <a:prstGeom prst="line">
                  <a:avLst/>
                </a:prstGeom>
                <a:ln w="25400">
                  <a:solidFill>
                    <a:srgbClr val="00144F"/>
                  </a:solidFill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EC732A74-8073-0E8F-7F61-5DAE242AC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1494" y="2324100"/>
                  <a:ext cx="0" cy="800100"/>
                </a:xfrm>
                <a:prstGeom prst="line">
                  <a:avLst/>
                </a:prstGeom>
                <a:ln w="25400">
                  <a:solidFill>
                    <a:srgbClr val="00144F"/>
                  </a:solidFill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0711F57D-A952-E102-279A-30705C1154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24299" y="2324100"/>
                  <a:ext cx="0" cy="800100"/>
                </a:xfrm>
                <a:prstGeom prst="line">
                  <a:avLst/>
                </a:prstGeom>
                <a:ln w="25400">
                  <a:solidFill>
                    <a:srgbClr val="00144F"/>
                  </a:solidFill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A89CF97-ABDA-F6C2-E1AA-0567034D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0591" y="4218639"/>
                <a:ext cx="0" cy="867482"/>
              </a:xfrm>
              <a:prstGeom prst="line">
                <a:avLst/>
              </a:prstGeom>
              <a:ln w="25400">
                <a:solidFill>
                  <a:srgbClr val="D10074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C89A370D-77BC-9684-7AB5-D1DB62942B85}"/>
                  </a:ext>
                </a:extLst>
              </p:cNvPr>
              <p:cNvSpPr/>
              <p:nvPr/>
            </p:nvSpPr>
            <p:spPr>
              <a:xfrm>
                <a:off x="292790" y="2021852"/>
                <a:ext cx="2563091" cy="307777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OBJECTIVE</a:t>
                </a: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CE416DBA-74C7-A196-A169-0AAB77321112}"/>
                  </a:ext>
                </a:extLst>
              </p:cNvPr>
              <p:cNvSpPr/>
              <p:nvPr/>
            </p:nvSpPr>
            <p:spPr>
              <a:xfrm>
                <a:off x="3876630" y="2021852"/>
                <a:ext cx="2563091" cy="307777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RESULTS</a:t>
                </a: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B3ECB78-9E93-208C-AEC0-07E007480428}"/>
                  </a:ext>
                </a:extLst>
              </p:cNvPr>
              <p:cNvSpPr/>
              <p:nvPr/>
            </p:nvSpPr>
            <p:spPr>
              <a:xfrm>
                <a:off x="7444354" y="2021852"/>
                <a:ext cx="2563091" cy="307777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6A64E7E8-E201-EF06-46B0-063D142B6D3D}"/>
                  </a:ext>
                </a:extLst>
              </p:cNvPr>
              <p:cNvSpPr/>
              <p:nvPr/>
            </p:nvSpPr>
            <p:spPr>
              <a:xfrm>
                <a:off x="2069661" y="5246310"/>
                <a:ext cx="2563091" cy="30777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METHODOLOGY</a:t>
                </a: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9D8562F-E57A-4807-82E9-05DC8EC22522}"/>
                  </a:ext>
                </a:extLst>
              </p:cNvPr>
              <p:cNvSpPr/>
              <p:nvPr/>
            </p:nvSpPr>
            <p:spPr>
              <a:xfrm>
                <a:off x="5636820" y="5246310"/>
                <a:ext cx="2563091" cy="30777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DISCUSSION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E028074-118D-BB75-EABF-47FF3E546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276" y="3396350"/>
                <a:ext cx="697831" cy="69783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B22D850-C483-C36A-6919-AA4B158B6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546" y="3328832"/>
                <a:ext cx="839453" cy="839453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595A43B-73B5-3C36-2A3E-8FB794D5E66A}"/>
                  </a:ext>
                </a:extLst>
              </p:cNvPr>
              <p:cNvGrpSpPr/>
              <p:nvPr/>
            </p:nvGrpSpPr>
            <p:grpSpPr>
              <a:xfrm>
                <a:off x="4840598" y="3444246"/>
                <a:ext cx="635156" cy="650076"/>
                <a:chOff x="4079875" y="4756151"/>
                <a:chExt cx="984250" cy="97948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85D3B3D-99BC-D0C6-10A4-B5CB38944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9875" y="4756151"/>
                  <a:ext cx="984250" cy="979488"/>
                </a:xfrm>
                <a:prstGeom prst="ellipse">
                  <a:avLst/>
                </a:prstGeom>
                <a:solidFill>
                  <a:srgbClr val="EF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" name="Freeform 224">
                  <a:extLst>
                    <a:ext uri="{FF2B5EF4-FFF2-40B4-BE49-F238E27FC236}">
                      <a16:creationId xmlns:a16="http://schemas.microsoft.com/office/drawing/2014/main" id="{E0469E6D-E576-D3CB-E3E7-4274F619B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2000" y="4756151"/>
                  <a:ext cx="492125" cy="979488"/>
                </a:xfrm>
                <a:custGeom>
                  <a:avLst/>
                  <a:gdLst>
                    <a:gd name="T0" fmla="*/ 0 w 82"/>
                    <a:gd name="T1" fmla="*/ 163 h 163"/>
                    <a:gd name="T2" fmla="*/ 82 w 82"/>
                    <a:gd name="T3" fmla="*/ 81 h 163"/>
                    <a:gd name="T4" fmla="*/ 0 w 82"/>
                    <a:gd name="T5" fmla="*/ 0 h 163"/>
                    <a:gd name="T6" fmla="*/ 0 w 82"/>
                    <a:gd name="T7" fmla="*/ 16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" h="163">
                      <a:moveTo>
                        <a:pt x="0" y="163"/>
                      </a:moveTo>
                      <a:cubicBezTo>
                        <a:pt x="45" y="163"/>
                        <a:pt x="82" y="126"/>
                        <a:pt x="82" y="81"/>
                      </a:cubicBezTo>
                      <a:cubicBezTo>
                        <a:pt x="82" y="36"/>
                        <a:pt x="45" y="0"/>
                        <a:pt x="0" y="0"/>
                      </a:cubicBez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DD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33340B6-8300-86A4-D15A-433645F69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3400" y="5075238"/>
                  <a:ext cx="457200" cy="306388"/>
                </a:xfrm>
                <a:prstGeom prst="rect">
                  <a:avLst/>
                </a:prstGeom>
                <a:noFill/>
                <a:ln w="238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4" name="Line 337">
                  <a:extLst>
                    <a:ext uri="{FF2B5EF4-FFF2-40B4-BE49-F238E27FC236}">
                      <a16:creationId xmlns:a16="http://schemas.microsoft.com/office/drawing/2014/main" id="{229E2B11-75D4-1EEE-053B-9763E64C11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2125" y="5021263"/>
                  <a:ext cx="539750" cy="0"/>
                </a:xfrm>
                <a:prstGeom prst="line">
                  <a:avLst/>
                </a:prstGeom>
                <a:noFill/>
                <a:ln w="238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5" name="Line 338">
                  <a:extLst>
                    <a:ext uri="{FF2B5EF4-FFF2-40B4-BE49-F238E27FC236}">
                      <a16:creationId xmlns:a16="http://schemas.microsoft.com/office/drawing/2014/main" id="{DECF7F14-1DA4-EE85-EA36-01B17F02B5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2000" y="4984751"/>
                  <a:ext cx="0" cy="36513"/>
                </a:xfrm>
                <a:prstGeom prst="line">
                  <a:avLst/>
                </a:prstGeom>
                <a:noFill/>
                <a:ln w="238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6" name="Freeform 339">
                  <a:extLst>
                    <a:ext uri="{FF2B5EF4-FFF2-40B4-BE49-F238E27FC236}">
                      <a16:creationId xmlns:a16="http://schemas.microsoft.com/office/drawing/2014/main" id="{B9E7F073-E992-C7AB-82FF-014374B56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7700" y="5392738"/>
                  <a:ext cx="228600" cy="114300"/>
                </a:xfrm>
                <a:custGeom>
                  <a:avLst/>
                  <a:gdLst>
                    <a:gd name="T0" fmla="*/ 0 w 144"/>
                    <a:gd name="T1" fmla="*/ 72 h 72"/>
                    <a:gd name="T2" fmla="*/ 72 w 144"/>
                    <a:gd name="T3" fmla="*/ 0 h 72"/>
                    <a:gd name="T4" fmla="*/ 144 w 144"/>
                    <a:gd name="T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72">
                      <a:moveTo>
                        <a:pt x="0" y="72"/>
                      </a:moveTo>
                      <a:lnTo>
                        <a:pt x="72" y="0"/>
                      </a:lnTo>
                      <a:lnTo>
                        <a:pt x="144" y="72"/>
                      </a:lnTo>
                    </a:path>
                  </a:pathLst>
                </a:custGeom>
                <a:noFill/>
                <a:ln w="238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7" name="Freeform 340">
                  <a:extLst>
                    <a:ext uri="{FF2B5EF4-FFF2-40B4-BE49-F238E27FC236}">
                      <a16:creationId xmlns:a16="http://schemas.microsoft.com/office/drawing/2014/main" id="{43D469A1-9D96-6C6B-EE12-2A4BA46BC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075" y="5140326"/>
                  <a:ext cx="312738" cy="174625"/>
                </a:xfrm>
                <a:custGeom>
                  <a:avLst/>
                  <a:gdLst>
                    <a:gd name="T0" fmla="*/ 0 w 197"/>
                    <a:gd name="T1" fmla="*/ 110 h 110"/>
                    <a:gd name="T2" fmla="*/ 76 w 197"/>
                    <a:gd name="T3" fmla="*/ 34 h 110"/>
                    <a:gd name="T4" fmla="*/ 121 w 197"/>
                    <a:gd name="T5" fmla="*/ 80 h 110"/>
                    <a:gd name="T6" fmla="*/ 197 w 197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7" h="110">
                      <a:moveTo>
                        <a:pt x="0" y="110"/>
                      </a:moveTo>
                      <a:lnTo>
                        <a:pt x="76" y="34"/>
                      </a:lnTo>
                      <a:lnTo>
                        <a:pt x="121" y="80"/>
                      </a:lnTo>
                      <a:lnTo>
                        <a:pt x="197" y="0"/>
                      </a:lnTo>
                    </a:path>
                  </a:pathLst>
                </a:custGeom>
                <a:noFill/>
                <a:ln w="238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8" name="Freeform 341">
                  <a:extLst>
                    <a:ext uri="{FF2B5EF4-FFF2-40B4-BE49-F238E27FC236}">
                      <a16:creationId xmlns:a16="http://schemas.microsoft.com/office/drawing/2014/main" id="{8FBFD485-1790-3D67-2FCE-BAA1DFB5E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3438" y="5140326"/>
                  <a:ext cx="79375" cy="84138"/>
                </a:xfrm>
                <a:custGeom>
                  <a:avLst/>
                  <a:gdLst>
                    <a:gd name="T0" fmla="*/ 50 w 50"/>
                    <a:gd name="T1" fmla="*/ 53 h 53"/>
                    <a:gd name="T2" fmla="*/ 50 w 50"/>
                    <a:gd name="T3" fmla="*/ 0 h 53"/>
                    <a:gd name="T4" fmla="*/ 0 w 50"/>
                    <a:gd name="T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53">
                      <a:moveTo>
                        <a:pt x="50" y="53"/>
                      </a:moveTo>
                      <a:lnTo>
                        <a:pt x="5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381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1A9B736-9604-47ED-0057-214EEAC89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2209" y="3383845"/>
                <a:ext cx="617544" cy="635199"/>
              </a:xfrm>
              <a:prstGeom prst="rect">
                <a:avLst/>
              </a:prstGeom>
            </p:spPr>
          </p:pic>
          <p:pic>
            <p:nvPicPr>
              <p:cNvPr id="1026" name="Picture 2" descr="agile, methodology, scrum, work, progress ">
                <a:extLst>
                  <a:ext uri="{FF2B5EF4-FFF2-40B4-BE49-F238E27FC236}">
                    <a16:creationId xmlns:a16="http://schemas.microsoft.com/office/drawing/2014/main" id="{A495424C-B591-90C4-E90B-007DE1F2A3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688" y="3415475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Oval 24">
            <a:extLst>
              <a:ext uri="{FF2B5EF4-FFF2-40B4-BE49-F238E27FC236}">
                <a16:creationId xmlns:a16="http://schemas.microsoft.com/office/drawing/2014/main" id="{68F00CEC-BA45-BFE3-842C-E8833856C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648" y="3261201"/>
            <a:ext cx="1070014" cy="1099607"/>
          </a:xfrm>
          <a:prstGeom prst="ellipse">
            <a:avLst/>
          </a:prstGeom>
          <a:solidFill>
            <a:srgbClr val="D10074"/>
          </a:soli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D97B1E-5609-0588-A203-1613B8DA389F}"/>
              </a:ext>
            </a:extLst>
          </p:cNvPr>
          <p:cNvCxnSpPr>
            <a:cxnSpLocks/>
          </p:cNvCxnSpPr>
          <p:nvPr/>
        </p:nvCxnSpPr>
        <p:spPr>
          <a:xfrm>
            <a:off x="1853655" y="4466373"/>
            <a:ext cx="0" cy="867482"/>
          </a:xfrm>
          <a:prstGeom prst="line">
            <a:avLst/>
          </a:prstGeom>
          <a:ln w="25400">
            <a:solidFill>
              <a:srgbClr val="D1007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10618-B687-3E2B-A968-1BF0BA55A529}"/>
              </a:ext>
            </a:extLst>
          </p:cNvPr>
          <p:cNvCxnSpPr>
            <a:cxnSpLocks/>
          </p:cNvCxnSpPr>
          <p:nvPr/>
        </p:nvCxnSpPr>
        <p:spPr>
          <a:xfrm>
            <a:off x="5243995" y="4413269"/>
            <a:ext cx="0" cy="867482"/>
          </a:xfrm>
          <a:prstGeom prst="line">
            <a:avLst/>
          </a:prstGeom>
          <a:ln w="25400">
            <a:solidFill>
              <a:srgbClr val="D10074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D1BBCD28-B4E5-885B-AE27-7E2FAFEDC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29" y="3503020"/>
            <a:ext cx="616417" cy="616417"/>
          </a:xfrm>
          <a:prstGeom prst="ellipse">
            <a:avLst/>
          </a:prstGeom>
          <a:solidFill>
            <a:srgbClr val="D10074"/>
          </a:solidFill>
          <a:ln w="63500" cap="rnd">
            <a:solidFill>
              <a:srgbClr val="D1007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73A8B15-E4D7-DD1B-1357-68E9FC447C74}"/>
              </a:ext>
            </a:extLst>
          </p:cNvPr>
          <p:cNvSpPr/>
          <p:nvPr/>
        </p:nvSpPr>
        <p:spPr>
          <a:xfrm>
            <a:off x="682391" y="5363829"/>
            <a:ext cx="2486610" cy="3077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99167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6CC3AB-18C0-375D-9282-4979BD90E87D}"/>
              </a:ext>
            </a:extLst>
          </p:cNvPr>
          <p:cNvSpPr/>
          <p:nvPr/>
        </p:nvSpPr>
        <p:spPr>
          <a:xfrm>
            <a:off x="11676062" y="6336861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DAA2CF5-E217-78FA-7957-4C53A444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21EEE4-717F-3F5C-9739-A6B6393CDA4C}"/>
              </a:ext>
            </a:extLst>
          </p:cNvPr>
          <p:cNvGrpSpPr/>
          <p:nvPr/>
        </p:nvGrpSpPr>
        <p:grpSpPr>
          <a:xfrm>
            <a:off x="471773" y="337396"/>
            <a:ext cx="11490377" cy="7556690"/>
            <a:chOff x="471773" y="337396"/>
            <a:chExt cx="11490377" cy="7556690"/>
          </a:xfrm>
        </p:grpSpPr>
        <p:sp>
          <p:nvSpPr>
            <p:cNvPr id="74" name="Title 1023">
              <a:extLst>
                <a:ext uri="{FF2B5EF4-FFF2-40B4-BE49-F238E27FC236}">
                  <a16:creationId xmlns:a16="http://schemas.microsoft.com/office/drawing/2014/main" id="{95F6EBD1-59D6-C982-F0A3-60945747DFB1}"/>
                </a:ext>
              </a:extLst>
            </p:cNvPr>
            <p:cNvSpPr txBox="1">
              <a:spLocks/>
            </p:cNvSpPr>
            <p:nvPr/>
          </p:nvSpPr>
          <p:spPr>
            <a:xfrm>
              <a:off x="471773" y="337396"/>
              <a:ext cx="11204289" cy="6338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BACKGROUND OF THE NARRATIVE REVIEW 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65A169-AB9D-882C-3964-283A54AEAC35}"/>
                </a:ext>
              </a:extLst>
            </p:cNvPr>
            <p:cNvGrpSpPr/>
            <p:nvPr/>
          </p:nvGrpSpPr>
          <p:grpSpPr>
            <a:xfrm>
              <a:off x="8072203" y="549466"/>
              <a:ext cx="3889947" cy="6125709"/>
              <a:chOff x="8072203" y="654317"/>
              <a:chExt cx="3889947" cy="612570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734321-BB0C-C7B3-5B98-8893B2EC0D1C}"/>
                  </a:ext>
                </a:extLst>
              </p:cNvPr>
              <p:cNvSpPr txBox="1"/>
              <p:nvPr/>
            </p:nvSpPr>
            <p:spPr>
              <a:xfrm>
                <a:off x="8551620" y="4533257"/>
                <a:ext cx="341053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9.8K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20M+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Active Cases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9763BA8-F014-EF89-152D-C408AB6FF2D4}"/>
                  </a:ext>
                </a:extLst>
              </p:cNvPr>
              <p:cNvGrpSpPr/>
              <p:nvPr/>
            </p:nvGrpSpPr>
            <p:grpSpPr>
              <a:xfrm>
                <a:off x="8072203" y="654317"/>
                <a:ext cx="3889947" cy="3738458"/>
                <a:chOff x="8072203" y="654317"/>
                <a:chExt cx="3889947" cy="3738458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4B86D5-A2B7-A18B-88DD-6C1DAF9007BD}"/>
                    </a:ext>
                  </a:extLst>
                </p:cNvPr>
                <p:cNvSpPr txBox="1"/>
                <p:nvPr/>
              </p:nvSpPr>
              <p:spPr>
                <a:xfrm>
                  <a:off x="8072203" y="2780620"/>
                  <a:ext cx="388994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2M+                     679M+</a:t>
                  </a:r>
                </a:p>
              </p:txBody>
            </p:sp>
            <p:pic>
              <p:nvPicPr>
                <p:cNvPr id="15" name="Picture 14" descr="Icon&#10;&#10;Description automatically generated">
                  <a:extLst>
                    <a:ext uri="{FF2B5EF4-FFF2-40B4-BE49-F238E27FC236}">
                      <a16:creationId xmlns:a16="http://schemas.microsoft.com/office/drawing/2014/main" id="{462E3224-71E4-7FD9-33F0-033AE7E8E2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4499" y="3309431"/>
                  <a:ext cx="1071563" cy="1071563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picture containing circle&#10;&#10;Description automatically generated">
                  <a:extLst>
                    <a:ext uri="{FF2B5EF4-FFF2-40B4-BE49-F238E27FC236}">
                      <a16:creationId xmlns:a16="http://schemas.microsoft.com/office/drawing/2014/main" id="{DB65243B-273A-2EEE-B6DD-C63F78B07E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51620" y="3321212"/>
                  <a:ext cx="1071563" cy="1071563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D272037-0A4B-874C-FE4F-FE9A4D156C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64928" y="654317"/>
                  <a:ext cx="1437910" cy="1437910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2B2A6E2-19DF-47EB-B590-603D50FF0F3B}"/>
                    </a:ext>
                  </a:extLst>
                </p:cNvPr>
                <p:cNvSpPr txBox="1"/>
                <p:nvPr/>
              </p:nvSpPr>
              <p:spPr>
                <a:xfrm>
                  <a:off x="8924028" y="1892172"/>
                  <a:ext cx="22210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Confirmed Cases</a:t>
                  </a:r>
                </a:p>
              </p:txBody>
            </p:sp>
          </p:grpSp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B35FA681-713C-DE93-8F55-E54EFC1B7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0254" y="4819751"/>
                <a:ext cx="1747785" cy="1529311"/>
              </a:xfrm>
              <a:prstGeom prst="rect">
                <a:avLst/>
              </a:prstGeom>
            </p:spPr>
          </p:pic>
        </p:grpSp>
        <p:graphicFrame>
          <p:nvGraphicFramePr>
            <p:cNvPr id="76" name="TextBox 5">
              <a:extLst>
                <a:ext uri="{FF2B5EF4-FFF2-40B4-BE49-F238E27FC236}">
                  <a16:creationId xmlns:a16="http://schemas.microsoft.com/office/drawing/2014/main" id="{950AF078-CA66-5074-3EBD-196AC36A83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23071917"/>
                </p:ext>
              </p:extLst>
            </p:nvPr>
          </p:nvGraphicFramePr>
          <p:xfrm>
            <a:off x="553787" y="1363158"/>
            <a:ext cx="7438869" cy="31700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26" name="TextBox 5">
              <a:extLst>
                <a:ext uri="{FF2B5EF4-FFF2-40B4-BE49-F238E27FC236}">
                  <a16:creationId xmlns:a16="http://schemas.microsoft.com/office/drawing/2014/main" id="{CA20096C-3020-1DAE-16C1-5EEE21162F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7821748"/>
                </p:ext>
              </p:extLst>
            </p:nvPr>
          </p:nvGraphicFramePr>
          <p:xfrm>
            <a:off x="633334" y="4723987"/>
            <a:ext cx="7438869" cy="31700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72BAC6-E12D-774A-0675-F95BFB215906}"/>
              </a:ext>
            </a:extLst>
          </p:cNvPr>
          <p:cNvSpPr txBox="1"/>
          <p:nvPr/>
        </p:nvSpPr>
        <p:spPr>
          <a:xfrm>
            <a:off x="6558634" y="6582879"/>
            <a:ext cx="325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worldometer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26.2.2023</a:t>
            </a:r>
          </a:p>
        </p:txBody>
      </p:sp>
    </p:spTree>
    <p:extLst>
      <p:ext uri="{BB962C8B-B14F-4D97-AF65-F5344CB8AC3E}">
        <p14:creationId xmlns:p14="http://schemas.microsoft.com/office/powerpoint/2010/main" val="346003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6CC3AB-18C0-375D-9282-4979BD90E87D}"/>
              </a:ext>
            </a:extLst>
          </p:cNvPr>
          <p:cNvSpPr/>
          <p:nvPr/>
        </p:nvSpPr>
        <p:spPr>
          <a:xfrm>
            <a:off x="11676062" y="6336861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DAA2CF5-E217-78FA-7957-4C53A444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F20A8A-AE2F-879B-D9E1-0BC2A2B559C3}"/>
              </a:ext>
            </a:extLst>
          </p:cNvPr>
          <p:cNvGrpSpPr/>
          <p:nvPr/>
        </p:nvGrpSpPr>
        <p:grpSpPr>
          <a:xfrm>
            <a:off x="471773" y="337396"/>
            <a:ext cx="11204289" cy="5002953"/>
            <a:chOff x="471773" y="337396"/>
            <a:chExt cx="11204289" cy="5002953"/>
          </a:xfrm>
        </p:grpSpPr>
        <p:sp>
          <p:nvSpPr>
            <p:cNvPr id="74" name="Title 1023">
              <a:extLst>
                <a:ext uri="{FF2B5EF4-FFF2-40B4-BE49-F238E27FC236}">
                  <a16:creationId xmlns:a16="http://schemas.microsoft.com/office/drawing/2014/main" id="{95F6EBD1-59D6-C982-F0A3-60945747DFB1}"/>
                </a:ext>
              </a:extLst>
            </p:cNvPr>
            <p:cNvSpPr txBox="1">
              <a:spLocks/>
            </p:cNvSpPr>
            <p:nvPr/>
          </p:nvSpPr>
          <p:spPr>
            <a:xfrm>
              <a:off x="471773" y="337396"/>
              <a:ext cx="11204289" cy="6338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OBJECTIVE OF THE NARRATIVE REVIEW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DBAEF9-66D7-4967-DE93-F668A002FBD9}"/>
                </a:ext>
              </a:extLst>
            </p:cNvPr>
            <p:cNvGrpSpPr/>
            <p:nvPr/>
          </p:nvGrpSpPr>
          <p:grpSpPr>
            <a:xfrm>
              <a:off x="742638" y="1555415"/>
              <a:ext cx="10933424" cy="3784934"/>
              <a:chOff x="742638" y="1555415"/>
              <a:chExt cx="10933424" cy="378493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445BCF1-D6DB-4E94-0205-AC868E822B93}"/>
                  </a:ext>
                </a:extLst>
              </p:cNvPr>
              <p:cNvGrpSpPr/>
              <p:nvPr/>
            </p:nvGrpSpPr>
            <p:grpSpPr>
              <a:xfrm>
                <a:off x="5244280" y="1555415"/>
                <a:ext cx="6431782" cy="3747169"/>
                <a:chOff x="5244280" y="1318769"/>
                <a:chExt cx="6431782" cy="3747169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9F2FE30-1F5D-1D4B-6892-A2883EE66929}"/>
                    </a:ext>
                  </a:extLst>
                </p:cNvPr>
                <p:cNvGrpSpPr/>
                <p:nvPr/>
              </p:nvGrpSpPr>
              <p:grpSpPr>
                <a:xfrm>
                  <a:off x="7783679" y="1318769"/>
                  <a:ext cx="3892383" cy="3747169"/>
                  <a:chOff x="7946671" y="2642030"/>
                  <a:chExt cx="3892383" cy="3747169"/>
                </a:xfrm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8C0E5832-46C4-B8D5-22CD-0AF4A87A8255}"/>
                      </a:ext>
                    </a:extLst>
                  </p:cNvPr>
                  <p:cNvSpPr/>
                  <p:nvPr/>
                </p:nvSpPr>
                <p:spPr>
                  <a:xfrm>
                    <a:off x="9965926" y="2642030"/>
                    <a:ext cx="1560402" cy="240147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D1955E77-16C2-4C9B-82C0-6A25623A1AD9}"/>
                      </a:ext>
                    </a:extLst>
                  </p:cNvPr>
                  <p:cNvGrpSpPr/>
                  <p:nvPr/>
                </p:nvGrpSpPr>
                <p:grpSpPr>
                  <a:xfrm rot="1116255" flipH="1">
                    <a:off x="9762424" y="3617337"/>
                    <a:ext cx="2076630" cy="2771862"/>
                    <a:chOff x="10587401" y="3138244"/>
                    <a:chExt cx="1242834" cy="1658921"/>
                  </a:xfrm>
                </p:grpSpPr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id="{F23AC469-1B05-60F0-B73A-32CCA7CA2F4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587401" y="3138244"/>
                      <a:ext cx="982652" cy="1648493"/>
                    </a:xfrm>
                    <a:custGeom>
                      <a:avLst/>
                      <a:gdLst>
                        <a:gd name="connsiteX0" fmla="*/ 737753 w 982652"/>
                        <a:gd name="connsiteY0" fmla="*/ 1648069 h 1648493"/>
                        <a:gd name="connsiteX1" fmla="*/ 831624 w 982652"/>
                        <a:gd name="connsiteY1" fmla="*/ 1627285 h 1648493"/>
                        <a:gd name="connsiteX2" fmla="*/ 982652 w 982652"/>
                        <a:gd name="connsiteY2" fmla="*/ 1574163 h 1648493"/>
                        <a:gd name="connsiteX3" fmla="*/ 760060 w 982652"/>
                        <a:gd name="connsiteY3" fmla="*/ 951663 h 1648493"/>
                        <a:gd name="connsiteX4" fmla="*/ 760046 w 982652"/>
                        <a:gd name="connsiteY4" fmla="*/ 951668 h 1648493"/>
                        <a:gd name="connsiteX5" fmla="*/ 681735 w 982652"/>
                        <a:gd name="connsiteY5" fmla="*/ 732691 h 1648493"/>
                        <a:gd name="connsiteX6" fmla="*/ 681669 w 982652"/>
                        <a:gd name="connsiteY6" fmla="*/ 732715 h 1648493"/>
                        <a:gd name="connsiteX7" fmla="*/ 605918 w 982652"/>
                        <a:gd name="connsiteY7" fmla="*/ 520861 h 1648493"/>
                        <a:gd name="connsiteX8" fmla="*/ 605800 w 982652"/>
                        <a:gd name="connsiteY8" fmla="*/ 520903 h 1648493"/>
                        <a:gd name="connsiteX9" fmla="*/ 522878 w 982652"/>
                        <a:gd name="connsiteY9" fmla="*/ 288989 h 1648493"/>
                        <a:gd name="connsiteX10" fmla="*/ 522709 w 982652"/>
                        <a:gd name="connsiteY10" fmla="*/ 289050 h 1648493"/>
                        <a:gd name="connsiteX11" fmla="*/ 419348 w 982652"/>
                        <a:gd name="connsiteY11" fmla="*/ 0 h 1648493"/>
                        <a:gd name="connsiteX12" fmla="*/ 261505 w 982652"/>
                        <a:gd name="connsiteY12" fmla="*/ 55920 h 1648493"/>
                        <a:gd name="connsiteX13" fmla="*/ 261505 w 982652"/>
                        <a:gd name="connsiteY13" fmla="*/ 55961 h 1648493"/>
                        <a:gd name="connsiteX14" fmla="*/ 13832 w 982652"/>
                        <a:gd name="connsiteY14" fmla="*/ 406157 h 1648493"/>
                        <a:gd name="connsiteX15" fmla="*/ 4354 w 982652"/>
                        <a:gd name="connsiteY15" fmla="*/ 476473 h 1648493"/>
                        <a:gd name="connsiteX16" fmla="*/ 4155 w 982652"/>
                        <a:gd name="connsiteY16" fmla="*/ 476545 h 1648493"/>
                        <a:gd name="connsiteX17" fmla="*/ 612 w 982652"/>
                        <a:gd name="connsiteY17" fmla="*/ 604160 h 1648493"/>
                        <a:gd name="connsiteX18" fmla="*/ 12486 w 982652"/>
                        <a:gd name="connsiteY18" fmla="*/ 735417 h 1648493"/>
                        <a:gd name="connsiteX19" fmla="*/ 12450 w 982652"/>
                        <a:gd name="connsiteY19" fmla="*/ 735430 h 1648493"/>
                        <a:gd name="connsiteX20" fmla="*/ 12522 w 982652"/>
                        <a:gd name="connsiteY20" fmla="*/ 735808 h 1648493"/>
                        <a:gd name="connsiteX21" fmla="*/ 12545 w 982652"/>
                        <a:gd name="connsiteY21" fmla="*/ 736068 h 1648493"/>
                        <a:gd name="connsiteX22" fmla="*/ 12569 w 982652"/>
                        <a:gd name="connsiteY22" fmla="*/ 736059 h 1648493"/>
                        <a:gd name="connsiteX23" fmla="*/ 33422 w 982652"/>
                        <a:gd name="connsiteY23" fmla="*/ 846421 h 1648493"/>
                        <a:gd name="connsiteX24" fmla="*/ 63799 w 982652"/>
                        <a:gd name="connsiteY24" fmla="*/ 956752 h 1648493"/>
                        <a:gd name="connsiteX25" fmla="*/ 63869 w 982652"/>
                        <a:gd name="connsiteY25" fmla="*/ 956727 h 1648493"/>
                        <a:gd name="connsiteX26" fmla="*/ 103736 w 982652"/>
                        <a:gd name="connsiteY26" fmla="*/ 1066375 h 1648493"/>
                        <a:gd name="connsiteX27" fmla="*/ 152369 w 982652"/>
                        <a:gd name="connsiteY27" fmla="*/ 1172481 h 1648493"/>
                        <a:gd name="connsiteX28" fmla="*/ 152549 w 982652"/>
                        <a:gd name="connsiteY28" fmla="*/ 1172416 h 1648493"/>
                        <a:gd name="connsiteX29" fmla="*/ 207910 w 982652"/>
                        <a:gd name="connsiteY29" fmla="*/ 1270694 h 1648493"/>
                        <a:gd name="connsiteX30" fmla="*/ 415911 w 982652"/>
                        <a:gd name="connsiteY30" fmla="*/ 1516997 h 1648493"/>
                        <a:gd name="connsiteX31" fmla="*/ 737753 w 982652"/>
                        <a:gd name="connsiteY31" fmla="*/ 1648069 h 1648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982652" h="1648493">
                          <a:moveTo>
                            <a:pt x="737753" y="1648069"/>
                          </a:moveTo>
                          <a:cubicBezTo>
                            <a:pt x="770634" y="1646343"/>
                            <a:pt x="802081" y="1639358"/>
                            <a:pt x="831624" y="1627285"/>
                          </a:cubicBezTo>
                          <a:lnTo>
                            <a:pt x="982652" y="1574163"/>
                          </a:lnTo>
                          <a:lnTo>
                            <a:pt x="760060" y="951663"/>
                          </a:lnTo>
                          <a:lnTo>
                            <a:pt x="760046" y="951668"/>
                          </a:lnTo>
                          <a:lnTo>
                            <a:pt x="681735" y="732691"/>
                          </a:lnTo>
                          <a:lnTo>
                            <a:pt x="681669" y="732715"/>
                          </a:lnTo>
                          <a:lnTo>
                            <a:pt x="605918" y="520861"/>
                          </a:lnTo>
                          <a:lnTo>
                            <a:pt x="605800" y="520903"/>
                          </a:lnTo>
                          <a:lnTo>
                            <a:pt x="522878" y="288989"/>
                          </a:lnTo>
                          <a:lnTo>
                            <a:pt x="522709" y="289050"/>
                          </a:lnTo>
                          <a:lnTo>
                            <a:pt x="419348" y="0"/>
                          </a:lnTo>
                          <a:lnTo>
                            <a:pt x="261505" y="55920"/>
                          </a:lnTo>
                          <a:lnTo>
                            <a:pt x="261505" y="55961"/>
                          </a:lnTo>
                          <a:cubicBezTo>
                            <a:pt x="140432" y="94867"/>
                            <a:pt x="47920" y="215214"/>
                            <a:pt x="13832" y="406157"/>
                          </a:cubicBezTo>
                          <a:lnTo>
                            <a:pt x="4354" y="476473"/>
                          </a:lnTo>
                          <a:lnTo>
                            <a:pt x="4155" y="476545"/>
                          </a:lnTo>
                          <a:cubicBezTo>
                            <a:pt x="279" y="518052"/>
                            <a:pt x="-844" y="560748"/>
                            <a:pt x="612" y="604160"/>
                          </a:cubicBezTo>
                          <a:lnTo>
                            <a:pt x="12486" y="735417"/>
                          </a:lnTo>
                          <a:lnTo>
                            <a:pt x="12450" y="735430"/>
                          </a:lnTo>
                          <a:lnTo>
                            <a:pt x="12522" y="735808"/>
                          </a:lnTo>
                          <a:lnTo>
                            <a:pt x="12545" y="736068"/>
                          </a:lnTo>
                          <a:lnTo>
                            <a:pt x="12569" y="736059"/>
                          </a:lnTo>
                          <a:lnTo>
                            <a:pt x="33422" y="846421"/>
                          </a:lnTo>
                          <a:cubicBezTo>
                            <a:pt x="42013" y="883398"/>
                            <a:pt x="52171" y="920265"/>
                            <a:pt x="63799" y="956752"/>
                          </a:cubicBezTo>
                          <a:lnTo>
                            <a:pt x="63869" y="956727"/>
                          </a:lnTo>
                          <a:lnTo>
                            <a:pt x="103736" y="1066375"/>
                          </a:lnTo>
                          <a:cubicBezTo>
                            <a:pt x="118556" y="1102527"/>
                            <a:pt x="134801" y="1137992"/>
                            <a:pt x="152369" y="1172481"/>
                          </a:cubicBezTo>
                          <a:lnTo>
                            <a:pt x="152549" y="1172416"/>
                          </a:lnTo>
                          <a:lnTo>
                            <a:pt x="207910" y="1270694"/>
                          </a:lnTo>
                          <a:cubicBezTo>
                            <a:pt x="267458" y="1366458"/>
                            <a:pt x="337716" y="1451090"/>
                            <a:pt x="415911" y="1516997"/>
                          </a:cubicBezTo>
                          <a:cubicBezTo>
                            <a:pt x="527580" y="1611094"/>
                            <a:pt x="639113" y="1653247"/>
                            <a:pt x="737753" y="164806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5AE18"/>
                        </a:gs>
                        <a:gs pos="100000">
                          <a:srgbClr val="795505"/>
                        </a:gs>
                      </a:gsLst>
                      <a:lin ang="16200000" scaled="1"/>
                      <a:tileRect/>
                    </a:gradFill>
                    <a:ln w="4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82E2889B-52B7-84B0-65C1-997445DAD23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756895" y="3187801"/>
                      <a:ext cx="1073340" cy="1609364"/>
                    </a:xfrm>
                    <a:custGeom>
                      <a:avLst/>
                      <a:gdLst>
                        <a:gd name="connsiteX0" fmla="*/ 1049704 w 1073340"/>
                        <a:gd name="connsiteY0" fmla="*/ 1239566 h 1609364"/>
                        <a:gd name="connsiteX1" fmla="*/ 646974 w 1073340"/>
                        <a:gd name="connsiteY1" fmla="*/ 125718 h 1609364"/>
                        <a:gd name="connsiteX2" fmla="*/ 3872 w 1073340"/>
                        <a:gd name="connsiteY2" fmla="*/ 358228 h 1609364"/>
                        <a:gd name="connsiteX3" fmla="*/ 406602 w 1073340"/>
                        <a:gd name="connsiteY3" fmla="*/ 1472084 h 1609364"/>
                        <a:gd name="connsiteX4" fmla="*/ 1049704 w 1073340"/>
                        <a:gd name="connsiteY4" fmla="*/ 1239566 h 1609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3340" h="1609364">
                          <a:moveTo>
                            <a:pt x="1049704" y="1239566"/>
                          </a:moveTo>
                          <a:cubicBezTo>
                            <a:pt x="1116107" y="867775"/>
                            <a:pt x="935767" y="369074"/>
                            <a:pt x="646974" y="125718"/>
                          </a:cubicBezTo>
                          <a:cubicBezTo>
                            <a:pt x="358181" y="-117678"/>
                            <a:pt x="70275" y="-13538"/>
                            <a:pt x="3872" y="358228"/>
                          </a:cubicBezTo>
                          <a:cubicBezTo>
                            <a:pt x="-62491" y="730035"/>
                            <a:pt x="117809" y="1228713"/>
                            <a:pt x="406602" y="1472084"/>
                          </a:cubicBezTo>
                          <a:cubicBezTo>
                            <a:pt x="695395" y="1715456"/>
                            <a:pt x="983342" y="1611353"/>
                            <a:pt x="1049704" y="1239566"/>
                          </a:cubicBezTo>
                        </a:path>
                      </a:pathLst>
                    </a:custGeom>
                    <a:solidFill>
                      <a:srgbClr val="F5AE18"/>
                    </a:solidFill>
                    <a:ln w="4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C46F6A37-57EB-E9B5-B667-233DC9915FB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846891" y="3322731"/>
                      <a:ext cx="893349" cy="1339484"/>
                    </a:xfrm>
                    <a:custGeom>
                      <a:avLst/>
                      <a:gdLst>
                        <a:gd name="connsiteX0" fmla="*/ 872019 w 893349"/>
                        <a:gd name="connsiteY0" fmla="*/ 1030722 h 1339484"/>
                        <a:gd name="connsiteX1" fmla="*/ 536820 w 893349"/>
                        <a:gd name="connsiteY1" fmla="*/ 103657 h 1339484"/>
                        <a:gd name="connsiteX2" fmla="*/ 1567 w 893349"/>
                        <a:gd name="connsiteY2" fmla="*/ 297180 h 1339484"/>
                        <a:gd name="connsiteX3" fmla="*/ 336765 w 893349"/>
                        <a:gd name="connsiteY3" fmla="*/ 1224254 h 1339484"/>
                        <a:gd name="connsiteX4" fmla="*/ 872019 w 893349"/>
                        <a:gd name="connsiteY4" fmla="*/ 1030722 h 1339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3349" h="1339484">
                          <a:moveTo>
                            <a:pt x="872019" y="1030722"/>
                          </a:moveTo>
                          <a:cubicBezTo>
                            <a:pt x="927294" y="721274"/>
                            <a:pt x="777192" y="306211"/>
                            <a:pt x="536820" y="103657"/>
                          </a:cubicBezTo>
                          <a:cubicBezTo>
                            <a:pt x="296448" y="-98898"/>
                            <a:pt x="56802" y="-12256"/>
                            <a:pt x="1567" y="297180"/>
                          </a:cubicBezTo>
                          <a:cubicBezTo>
                            <a:pt x="-53668" y="606616"/>
                            <a:pt x="96393" y="1021687"/>
                            <a:pt x="336765" y="1224254"/>
                          </a:cubicBezTo>
                          <a:cubicBezTo>
                            <a:pt x="577137" y="1426816"/>
                            <a:pt x="816784" y="1340170"/>
                            <a:pt x="872019" y="1030722"/>
                          </a:cubicBezTo>
                        </a:path>
                      </a:pathLst>
                    </a:custGeom>
                    <a:solidFill>
                      <a:srgbClr val="00144F"/>
                    </a:solidFill>
                    <a:ln w="4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EBE0256B-7DDD-BB27-937A-CDBF847B361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936886" y="3457664"/>
                      <a:ext cx="713385" cy="1069619"/>
                    </a:xfrm>
                    <a:custGeom>
                      <a:avLst/>
                      <a:gdLst>
                        <a:gd name="connsiteX0" fmla="*/ 694373 w 713385"/>
                        <a:gd name="connsiteY0" fmla="*/ 821900 h 1069619"/>
                        <a:gd name="connsiteX1" fmla="*/ 426707 w 713385"/>
                        <a:gd name="connsiteY1" fmla="*/ 81613 h 1069619"/>
                        <a:gd name="connsiteX2" fmla="*/ -738 w 713385"/>
                        <a:gd name="connsiteY2" fmla="*/ 236149 h 1069619"/>
                        <a:gd name="connsiteX3" fmla="*/ 266929 w 713385"/>
                        <a:gd name="connsiteY3" fmla="*/ 976437 h 1069619"/>
                        <a:gd name="connsiteX4" fmla="*/ 694373 w 713385"/>
                        <a:gd name="connsiteY4" fmla="*/ 821900 h 106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13385" h="1069619">
                          <a:moveTo>
                            <a:pt x="694373" y="821900"/>
                          </a:moveTo>
                          <a:cubicBezTo>
                            <a:pt x="738481" y="574795"/>
                            <a:pt x="618617" y="243366"/>
                            <a:pt x="426707" y="81613"/>
                          </a:cubicBezTo>
                          <a:cubicBezTo>
                            <a:pt x="234756" y="-80140"/>
                            <a:pt x="43369" y="-10956"/>
                            <a:pt x="-738" y="236149"/>
                          </a:cubicBezTo>
                          <a:cubicBezTo>
                            <a:pt x="-44845" y="483254"/>
                            <a:pt x="74978" y="814683"/>
                            <a:pt x="266929" y="976437"/>
                          </a:cubicBezTo>
                          <a:cubicBezTo>
                            <a:pt x="458880" y="1138190"/>
                            <a:pt x="650226" y="1069006"/>
                            <a:pt x="694373" y="82190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4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8975E7F9-B660-303F-CC44-8F88BD9551C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026881" y="3592596"/>
                      <a:ext cx="533394" cy="799767"/>
                    </a:xfrm>
                    <a:custGeom>
                      <a:avLst/>
                      <a:gdLst>
                        <a:gd name="connsiteX0" fmla="*/ 516688 w 533394"/>
                        <a:gd name="connsiteY0" fmla="*/ 613087 h 799767"/>
                        <a:gd name="connsiteX1" fmla="*/ 316553 w 533394"/>
                        <a:gd name="connsiteY1" fmla="*/ 59541 h 799767"/>
                        <a:gd name="connsiteX2" fmla="*/ -3043 w 533394"/>
                        <a:gd name="connsiteY2" fmla="*/ 175091 h 799767"/>
                        <a:gd name="connsiteX3" fmla="*/ 197092 w 533394"/>
                        <a:gd name="connsiteY3" fmla="*/ 728636 h 799767"/>
                        <a:gd name="connsiteX4" fmla="*/ 516688 w 533394"/>
                        <a:gd name="connsiteY4" fmla="*/ 613087 h 79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3394" h="799767">
                          <a:moveTo>
                            <a:pt x="516688" y="613087"/>
                          </a:moveTo>
                          <a:cubicBezTo>
                            <a:pt x="549667" y="428320"/>
                            <a:pt x="460042" y="180493"/>
                            <a:pt x="316553" y="59541"/>
                          </a:cubicBezTo>
                          <a:cubicBezTo>
                            <a:pt x="173023" y="-61370"/>
                            <a:pt x="29937" y="-9643"/>
                            <a:pt x="-3043" y="175091"/>
                          </a:cubicBezTo>
                          <a:cubicBezTo>
                            <a:pt x="-36023" y="359869"/>
                            <a:pt x="53562" y="607692"/>
                            <a:pt x="197092" y="728636"/>
                          </a:cubicBezTo>
                          <a:cubicBezTo>
                            <a:pt x="340622" y="849580"/>
                            <a:pt x="483708" y="797845"/>
                            <a:pt x="516688" y="613087"/>
                          </a:cubicBezTo>
                        </a:path>
                      </a:pathLst>
                    </a:custGeom>
                    <a:solidFill>
                      <a:srgbClr val="00144F"/>
                    </a:solidFill>
                    <a:ln w="4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9B703EBD-E754-4306-01B0-7162C50BD5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116876" y="3727526"/>
                      <a:ext cx="353404" cy="529904"/>
                    </a:xfrm>
                    <a:custGeom>
                      <a:avLst/>
                      <a:gdLst>
                        <a:gd name="connsiteX0" fmla="*/ 339003 w 353404"/>
                        <a:gd name="connsiteY0" fmla="*/ 404261 h 529904"/>
                        <a:gd name="connsiteX1" fmla="*/ 206399 w 353404"/>
                        <a:gd name="connsiteY1" fmla="*/ 37498 h 529904"/>
                        <a:gd name="connsiteX2" fmla="*/ -5348 w 353404"/>
                        <a:gd name="connsiteY2" fmla="*/ 114060 h 529904"/>
                        <a:gd name="connsiteX3" fmla="*/ 127256 w 353404"/>
                        <a:gd name="connsiteY3" fmla="*/ 480823 h 529904"/>
                        <a:gd name="connsiteX4" fmla="*/ 339003 w 353404"/>
                        <a:gd name="connsiteY4" fmla="*/ 404261 h 529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3404" h="529904">
                          <a:moveTo>
                            <a:pt x="339003" y="404261"/>
                          </a:moveTo>
                          <a:cubicBezTo>
                            <a:pt x="360855" y="281845"/>
                            <a:pt x="301467" y="117648"/>
                            <a:pt x="206399" y="37498"/>
                          </a:cubicBezTo>
                          <a:cubicBezTo>
                            <a:pt x="111290" y="-42613"/>
                            <a:pt x="16504" y="-8343"/>
                            <a:pt x="-5348" y="114060"/>
                          </a:cubicBezTo>
                          <a:cubicBezTo>
                            <a:pt x="-27200" y="236484"/>
                            <a:pt x="32147" y="400689"/>
                            <a:pt x="127256" y="480823"/>
                          </a:cubicBezTo>
                          <a:cubicBezTo>
                            <a:pt x="222324" y="560958"/>
                            <a:pt x="317150" y="526676"/>
                            <a:pt x="339003" y="404261"/>
                          </a:cubicBezTo>
                        </a:path>
                      </a:pathLst>
                    </a:custGeom>
                    <a:solidFill>
                      <a:srgbClr val="F5AE18"/>
                    </a:solidFill>
                    <a:ln w="4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5101E20D-85CD-BEEB-86D9-26079E5F18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1206871" y="3862458"/>
                      <a:ext cx="173414" cy="260040"/>
                    </a:xfrm>
                    <a:custGeom>
                      <a:avLst/>
                      <a:gdLst>
                        <a:gd name="connsiteX0" fmla="*/ 161317 w 173414"/>
                        <a:gd name="connsiteY0" fmla="*/ 195435 h 260040"/>
                        <a:gd name="connsiteX1" fmla="*/ 96245 w 173414"/>
                        <a:gd name="connsiteY1" fmla="*/ 15454 h 260040"/>
                        <a:gd name="connsiteX2" fmla="*/ -7653 w 173414"/>
                        <a:gd name="connsiteY2" fmla="*/ 53030 h 260040"/>
                        <a:gd name="connsiteX3" fmla="*/ 57419 w 173414"/>
                        <a:gd name="connsiteY3" fmla="*/ 233010 h 260040"/>
                        <a:gd name="connsiteX4" fmla="*/ 161317 w 173414"/>
                        <a:gd name="connsiteY4" fmla="*/ 195435 h 260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3414" h="260040">
                          <a:moveTo>
                            <a:pt x="161317" y="195435"/>
                          </a:moveTo>
                          <a:cubicBezTo>
                            <a:pt x="172042" y="135362"/>
                            <a:pt x="142892" y="54763"/>
                            <a:pt x="96245" y="15454"/>
                          </a:cubicBezTo>
                          <a:cubicBezTo>
                            <a:pt x="49598" y="-23856"/>
                            <a:pt x="3072" y="-7043"/>
                            <a:pt x="-7653" y="53030"/>
                          </a:cubicBezTo>
                          <a:cubicBezTo>
                            <a:pt x="-18377" y="113103"/>
                            <a:pt x="10732" y="193685"/>
                            <a:pt x="57419" y="233010"/>
                          </a:cubicBezTo>
                          <a:cubicBezTo>
                            <a:pt x="104067" y="272332"/>
                            <a:pt x="150593" y="255511"/>
                            <a:pt x="161317" y="195435"/>
                          </a:cubicBezTo>
                        </a:path>
                      </a:pathLst>
                    </a:custGeom>
                    <a:solidFill>
                      <a:srgbClr val="00144F"/>
                    </a:solidFill>
                    <a:ln w="4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2" name="Arrow: Right 161">
                    <a:extLst>
                      <a:ext uri="{FF2B5EF4-FFF2-40B4-BE49-F238E27FC236}">
                        <a16:creationId xmlns:a16="http://schemas.microsoft.com/office/drawing/2014/main" id="{70D72F34-67FF-58E1-5D9E-5D5E345E85F6}"/>
                      </a:ext>
                    </a:extLst>
                  </p:cNvPr>
                  <p:cNvSpPr/>
                  <p:nvPr/>
                </p:nvSpPr>
                <p:spPr>
                  <a:xfrm>
                    <a:off x="7946671" y="4644153"/>
                    <a:ext cx="1501684" cy="798695"/>
                  </a:xfrm>
                  <a:prstGeom prst="rightArrow">
                    <a:avLst/>
                  </a:prstGeom>
                  <a:solidFill>
                    <a:srgbClr val="FFC00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8" name="Picture 7" descr="Icon&#10;&#10;Description automatically generated">
                  <a:extLst>
                    <a:ext uri="{FF2B5EF4-FFF2-40B4-BE49-F238E27FC236}">
                      <a16:creationId xmlns:a16="http://schemas.microsoft.com/office/drawing/2014/main" id="{43D20498-8291-D042-C9DB-0128CA43C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4280" y="2479215"/>
                  <a:ext cx="2133600" cy="2133600"/>
                </a:xfrm>
                <a:prstGeom prst="rect">
                  <a:avLst/>
                </a:prstGeom>
              </p:spPr>
            </p:pic>
          </p:grpSp>
          <p:sp>
            <p:nvSpPr>
              <p:cNvPr id="10" name="Rectangle: Folded Corner 9">
                <a:extLst>
                  <a:ext uri="{FF2B5EF4-FFF2-40B4-BE49-F238E27FC236}">
                    <a16:creationId xmlns:a16="http://schemas.microsoft.com/office/drawing/2014/main" id="{D1A9063C-EBD5-722F-3F7A-DD241A6DB2A9}"/>
                  </a:ext>
                </a:extLst>
              </p:cNvPr>
              <p:cNvSpPr/>
              <p:nvPr/>
            </p:nvSpPr>
            <p:spPr>
              <a:xfrm>
                <a:off x="742638" y="1592666"/>
                <a:ext cx="4076944" cy="3747683"/>
              </a:xfrm>
              <a:prstGeom prst="foldedCorne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nderstand the perception and misconceptions regarding COVID-19 in the Bangladeshi community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42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56" y="313654"/>
            <a:ext cx="11933344" cy="387798"/>
          </a:xfrm>
        </p:spPr>
        <p:txBody>
          <a:bodyPr wrap="square" lIns="0" tIns="0" rIns="0" bIns="0" anchor="t">
            <a:spAutoFit/>
          </a:bodyPr>
          <a:lstStyle/>
          <a:p>
            <a:pPr defTabSz="914377"/>
            <a:r>
              <a:rPr lang="en-US" sz="2800" b="1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METHODOLOGY: </a:t>
            </a:r>
            <a:r>
              <a:rPr lang="en-US" sz="2800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SEARCH STRATEGY AND SELECTION OF PAPERS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26A01D-70C8-27F9-C3FB-B3FC2B1B997B}"/>
              </a:ext>
            </a:extLst>
          </p:cNvPr>
          <p:cNvSpPr/>
          <p:nvPr/>
        </p:nvSpPr>
        <p:spPr>
          <a:xfrm>
            <a:off x="11493181" y="6207356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F4D7BA8-32CA-8550-8CC4-0CA7C32B617B}"/>
              </a:ext>
            </a:extLst>
          </p:cNvPr>
          <p:cNvSpPr txBox="1">
            <a:spLocks/>
          </p:cNvSpPr>
          <p:nvPr/>
        </p:nvSpPr>
        <p:spPr>
          <a:xfrm>
            <a:off x="9165169" y="61792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6C9E0-101F-3A24-8757-B53D13799232}"/>
              </a:ext>
            </a:extLst>
          </p:cNvPr>
          <p:cNvSpPr txBox="1"/>
          <p:nvPr/>
        </p:nvSpPr>
        <p:spPr>
          <a:xfrm>
            <a:off x="4103389" y="1636209"/>
            <a:ext cx="1736095" cy="43905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5AA318-5598-F969-4DB2-C242285EC025}"/>
              </a:ext>
            </a:extLst>
          </p:cNvPr>
          <p:cNvGrpSpPr/>
          <p:nvPr/>
        </p:nvGrpSpPr>
        <p:grpSpPr>
          <a:xfrm>
            <a:off x="258656" y="1284931"/>
            <a:ext cx="10976167" cy="4282719"/>
            <a:chOff x="258656" y="1284931"/>
            <a:chExt cx="10976167" cy="428271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94B2602-0DB3-9556-DABE-6FEFD06A4E71}"/>
                </a:ext>
              </a:extLst>
            </p:cNvPr>
            <p:cNvGrpSpPr/>
            <p:nvPr/>
          </p:nvGrpSpPr>
          <p:grpSpPr>
            <a:xfrm>
              <a:off x="465664" y="2148761"/>
              <a:ext cx="10769159" cy="2211482"/>
              <a:chOff x="824992" y="2357249"/>
              <a:chExt cx="10509959" cy="2211482"/>
            </a:xfrm>
            <a:solidFill>
              <a:schemeClr val="bg1">
                <a:lumMod val="95000"/>
              </a:schemeClr>
            </a:solidFill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70" name="Freeform 5">
                <a:extLst>
                  <a:ext uri="{FF2B5EF4-FFF2-40B4-BE49-F238E27FC236}">
                    <a16:creationId xmlns:a16="http://schemas.microsoft.com/office/drawing/2014/main" id="{A88A7C6B-33DB-399E-BB73-0C790A0FE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3422" y="2357249"/>
                <a:ext cx="1844943" cy="1436945"/>
              </a:xfrm>
              <a:custGeom>
                <a:avLst/>
                <a:gdLst>
                  <a:gd name="T0" fmla="*/ 0 w 828"/>
                  <a:gd name="T1" fmla="*/ 296 h 644"/>
                  <a:gd name="T2" fmla="*/ 111 w 828"/>
                  <a:gd name="T3" fmla="*/ 328 h 644"/>
                  <a:gd name="T4" fmla="*/ 111 w 828"/>
                  <a:gd name="T5" fmla="*/ 453 h 644"/>
                  <a:gd name="T6" fmla="*/ 691 w 828"/>
                  <a:gd name="T7" fmla="*/ 644 h 644"/>
                  <a:gd name="T8" fmla="*/ 828 w 828"/>
                  <a:gd name="T9" fmla="*/ 618 h 644"/>
                  <a:gd name="T10" fmla="*/ 824 w 828"/>
                  <a:gd name="T11" fmla="*/ 490 h 644"/>
                  <a:gd name="T12" fmla="*/ 0 w 828"/>
                  <a:gd name="T13" fmla="*/ 29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8" h="644">
                    <a:moveTo>
                      <a:pt x="0" y="296"/>
                    </a:moveTo>
                    <a:cubicBezTo>
                      <a:pt x="111" y="328"/>
                      <a:pt x="111" y="328"/>
                      <a:pt x="111" y="328"/>
                    </a:cubicBezTo>
                    <a:cubicBezTo>
                      <a:pt x="111" y="453"/>
                      <a:pt x="111" y="453"/>
                      <a:pt x="111" y="453"/>
                    </a:cubicBezTo>
                    <a:cubicBezTo>
                      <a:pt x="111" y="453"/>
                      <a:pt x="423" y="249"/>
                      <a:pt x="691" y="644"/>
                    </a:cubicBezTo>
                    <a:cubicBezTo>
                      <a:pt x="828" y="618"/>
                      <a:pt x="828" y="618"/>
                      <a:pt x="828" y="618"/>
                    </a:cubicBezTo>
                    <a:cubicBezTo>
                      <a:pt x="824" y="490"/>
                      <a:pt x="824" y="490"/>
                      <a:pt x="824" y="490"/>
                    </a:cubicBezTo>
                    <a:cubicBezTo>
                      <a:pt x="824" y="490"/>
                      <a:pt x="492" y="0"/>
                      <a:pt x="0" y="296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">
                <a:extLst>
                  <a:ext uri="{FF2B5EF4-FFF2-40B4-BE49-F238E27FC236}">
                    <a16:creationId xmlns:a16="http://schemas.microsoft.com/office/drawing/2014/main" id="{C70A8A35-8175-8487-1B7A-4609B1569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0950" y="3131786"/>
                <a:ext cx="1844001" cy="1436945"/>
              </a:xfrm>
              <a:custGeom>
                <a:avLst/>
                <a:gdLst>
                  <a:gd name="T0" fmla="*/ 0 w 828"/>
                  <a:gd name="T1" fmla="*/ 346 h 644"/>
                  <a:gd name="T2" fmla="*/ 111 w 828"/>
                  <a:gd name="T3" fmla="*/ 314 h 644"/>
                  <a:gd name="T4" fmla="*/ 112 w 828"/>
                  <a:gd name="T5" fmla="*/ 190 h 644"/>
                  <a:gd name="T6" fmla="*/ 692 w 828"/>
                  <a:gd name="T7" fmla="*/ 0 h 644"/>
                  <a:gd name="T8" fmla="*/ 828 w 828"/>
                  <a:gd name="T9" fmla="*/ 27 h 644"/>
                  <a:gd name="T10" fmla="*/ 825 w 828"/>
                  <a:gd name="T11" fmla="*/ 156 h 644"/>
                  <a:gd name="T12" fmla="*/ 0 w 828"/>
                  <a:gd name="T13" fmla="*/ 34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8" h="644">
                    <a:moveTo>
                      <a:pt x="0" y="346"/>
                    </a:moveTo>
                    <a:cubicBezTo>
                      <a:pt x="111" y="314"/>
                      <a:pt x="111" y="314"/>
                      <a:pt x="111" y="314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190"/>
                      <a:pt x="423" y="394"/>
                      <a:pt x="692" y="0"/>
                    </a:cubicBezTo>
                    <a:cubicBezTo>
                      <a:pt x="828" y="27"/>
                      <a:pt x="828" y="27"/>
                      <a:pt x="828" y="27"/>
                    </a:cubicBezTo>
                    <a:cubicBezTo>
                      <a:pt x="825" y="156"/>
                      <a:pt x="825" y="156"/>
                      <a:pt x="825" y="156"/>
                    </a:cubicBezTo>
                    <a:cubicBezTo>
                      <a:pt x="825" y="156"/>
                      <a:pt x="491" y="644"/>
                      <a:pt x="0" y="346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">
                <a:extLst>
                  <a:ext uri="{FF2B5EF4-FFF2-40B4-BE49-F238E27FC236}">
                    <a16:creationId xmlns:a16="http://schemas.microsoft.com/office/drawing/2014/main" id="{2DE826B1-8CFE-A0F8-8C04-033CB8921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992" y="2357249"/>
                <a:ext cx="1842116" cy="1436945"/>
              </a:xfrm>
              <a:custGeom>
                <a:avLst/>
                <a:gdLst>
                  <a:gd name="T0" fmla="*/ 0 w 827"/>
                  <a:gd name="T1" fmla="*/ 296 h 644"/>
                  <a:gd name="T2" fmla="*/ 111 w 827"/>
                  <a:gd name="T3" fmla="*/ 328 h 644"/>
                  <a:gd name="T4" fmla="*/ 111 w 827"/>
                  <a:gd name="T5" fmla="*/ 453 h 644"/>
                  <a:gd name="T6" fmla="*/ 691 w 827"/>
                  <a:gd name="T7" fmla="*/ 644 h 644"/>
                  <a:gd name="T8" fmla="*/ 827 w 827"/>
                  <a:gd name="T9" fmla="*/ 618 h 644"/>
                  <a:gd name="T10" fmla="*/ 824 w 827"/>
                  <a:gd name="T11" fmla="*/ 490 h 644"/>
                  <a:gd name="T12" fmla="*/ 0 w 827"/>
                  <a:gd name="T13" fmla="*/ 29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7" h="644">
                    <a:moveTo>
                      <a:pt x="0" y="296"/>
                    </a:moveTo>
                    <a:cubicBezTo>
                      <a:pt x="111" y="328"/>
                      <a:pt x="111" y="328"/>
                      <a:pt x="111" y="328"/>
                    </a:cubicBezTo>
                    <a:cubicBezTo>
                      <a:pt x="111" y="453"/>
                      <a:pt x="111" y="453"/>
                      <a:pt x="111" y="453"/>
                    </a:cubicBezTo>
                    <a:cubicBezTo>
                      <a:pt x="111" y="453"/>
                      <a:pt x="423" y="249"/>
                      <a:pt x="691" y="644"/>
                    </a:cubicBezTo>
                    <a:cubicBezTo>
                      <a:pt x="827" y="618"/>
                      <a:pt x="827" y="618"/>
                      <a:pt x="827" y="618"/>
                    </a:cubicBezTo>
                    <a:cubicBezTo>
                      <a:pt x="824" y="490"/>
                      <a:pt x="824" y="490"/>
                      <a:pt x="824" y="490"/>
                    </a:cubicBezTo>
                    <a:cubicBezTo>
                      <a:pt x="824" y="490"/>
                      <a:pt x="492" y="0"/>
                      <a:pt x="0" y="296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id="{35C8B4AB-5094-FC93-04E3-0D0E3A6D9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690" y="3131786"/>
                <a:ext cx="1846827" cy="1436945"/>
              </a:xfrm>
              <a:custGeom>
                <a:avLst/>
                <a:gdLst>
                  <a:gd name="T0" fmla="*/ 0 w 829"/>
                  <a:gd name="T1" fmla="*/ 346 h 644"/>
                  <a:gd name="T2" fmla="*/ 112 w 829"/>
                  <a:gd name="T3" fmla="*/ 314 h 644"/>
                  <a:gd name="T4" fmla="*/ 112 w 829"/>
                  <a:gd name="T5" fmla="*/ 190 h 644"/>
                  <a:gd name="T6" fmla="*/ 693 w 829"/>
                  <a:gd name="T7" fmla="*/ 0 h 644"/>
                  <a:gd name="T8" fmla="*/ 829 w 829"/>
                  <a:gd name="T9" fmla="*/ 27 h 644"/>
                  <a:gd name="T10" fmla="*/ 825 w 829"/>
                  <a:gd name="T11" fmla="*/ 156 h 644"/>
                  <a:gd name="T12" fmla="*/ 0 w 829"/>
                  <a:gd name="T13" fmla="*/ 34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9" h="644">
                    <a:moveTo>
                      <a:pt x="0" y="346"/>
                    </a:moveTo>
                    <a:cubicBezTo>
                      <a:pt x="112" y="314"/>
                      <a:pt x="112" y="314"/>
                      <a:pt x="112" y="314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190"/>
                      <a:pt x="423" y="394"/>
                      <a:pt x="693" y="0"/>
                    </a:cubicBezTo>
                    <a:cubicBezTo>
                      <a:pt x="829" y="27"/>
                      <a:pt x="829" y="27"/>
                      <a:pt x="829" y="27"/>
                    </a:cubicBezTo>
                    <a:cubicBezTo>
                      <a:pt x="825" y="156"/>
                      <a:pt x="825" y="156"/>
                      <a:pt x="825" y="156"/>
                    </a:cubicBezTo>
                    <a:cubicBezTo>
                      <a:pt x="825" y="156"/>
                      <a:pt x="491" y="644"/>
                      <a:pt x="0" y="346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38C740D5-DE89-5B03-0AF5-CB318845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932" y="2357249"/>
                <a:ext cx="1841174" cy="1436945"/>
              </a:xfrm>
              <a:custGeom>
                <a:avLst/>
                <a:gdLst>
                  <a:gd name="T0" fmla="*/ 0 w 827"/>
                  <a:gd name="T1" fmla="*/ 296 h 644"/>
                  <a:gd name="T2" fmla="*/ 111 w 827"/>
                  <a:gd name="T3" fmla="*/ 328 h 644"/>
                  <a:gd name="T4" fmla="*/ 111 w 827"/>
                  <a:gd name="T5" fmla="*/ 453 h 644"/>
                  <a:gd name="T6" fmla="*/ 691 w 827"/>
                  <a:gd name="T7" fmla="*/ 644 h 644"/>
                  <a:gd name="T8" fmla="*/ 827 w 827"/>
                  <a:gd name="T9" fmla="*/ 618 h 644"/>
                  <a:gd name="T10" fmla="*/ 824 w 827"/>
                  <a:gd name="T11" fmla="*/ 490 h 644"/>
                  <a:gd name="T12" fmla="*/ 0 w 827"/>
                  <a:gd name="T13" fmla="*/ 29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7" h="644">
                    <a:moveTo>
                      <a:pt x="0" y="296"/>
                    </a:moveTo>
                    <a:cubicBezTo>
                      <a:pt x="111" y="328"/>
                      <a:pt x="111" y="328"/>
                      <a:pt x="111" y="328"/>
                    </a:cubicBezTo>
                    <a:cubicBezTo>
                      <a:pt x="111" y="453"/>
                      <a:pt x="111" y="453"/>
                      <a:pt x="111" y="453"/>
                    </a:cubicBezTo>
                    <a:cubicBezTo>
                      <a:pt x="111" y="453"/>
                      <a:pt x="423" y="249"/>
                      <a:pt x="691" y="644"/>
                    </a:cubicBezTo>
                    <a:cubicBezTo>
                      <a:pt x="827" y="618"/>
                      <a:pt x="827" y="618"/>
                      <a:pt x="827" y="618"/>
                    </a:cubicBezTo>
                    <a:cubicBezTo>
                      <a:pt x="824" y="490"/>
                      <a:pt x="824" y="490"/>
                      <a:pt x="824" y="490"/>
                    </a:cubicBezTo>
                    <a:cubicBezTo>
                      <a:pt x="824" y="490"/>
                      <a:pt x="492" y="0"/>
                      <a:pt x="0" y="296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0">
                <a:extLst>
                  <a:ext uri="{FF2B5EF4-FFF2-40B4-BE49-F238E27FC236}">
                    <a16:creationId xmlns:a16="http://schemas.microsoft.com/office/drawing/2014/main" id="{BB9F6BF3-1241-4200-FE84-4B2B71E66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6626" y="3131786"/>
                <a:ext cx="1846827" cy="1436945"/>
              </a:xfrm>
              <a:custGeom>
                <a:avLst/>
                <a:gdLst>
                  <a:gd name="T0" fmla="*/ 0 w 829"/>
                  <a:gd name="T1" fmla="*/ 346 h 644"/>
                  <a:gd name="T2" fmla="*/ 112 w 829"/>
                  <a:gd name="T3" fmla="*/ 314 h 644"/>
                  <a:gd name="T4" fmla="*/ 112 w 829"/>
                  <a:gd name="T5" fmla="*/ 190 h 644"/>
                  <a:gd name="T6" fmla="*/ 693 w 829"/>
                  <a:gd name="T7" fmla="*/ 0 h 644"/>
                  <a:gd name="T8" fmla="*/ 829 w 829"/>
                  <a:gd name="T9" fmla="*/ 27 h 644"/>
                  <a:gd name="T10" fmla="*/ 825 w 829"/>
                  <a:gd name="T11" fmla="*/ 156 h 644"/>
                  <a:gd name="T12" fmla="*/ 0 w 829"/>
                  <a:gd name="T13" fmla="*/ 34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9" h="644">
                    <a:moveTo>
                      <a:pt x="0" y="346"/>
                    </a:moveTo>
                    <a:cubicBezTo>
                      <a:pt x="112" y="314"/>
                      <a:pt x="112" y="314"/>
                      <a:pt x="112" y="314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190"/>
                      <a:pt x="423" y="394"/>
                      <a:pt x="693" y="0"/>
                    </a:cubicBezTo>
                    <a:cubicBezTo>
                      <a:pt x="829" y="27"/>
                      <a:pt x="829" y="27"/>
                      <a:pt x="829" y="27"/>
                    </a:cubicBezTo>
                    <a:cubicBezTo>
                      <a:pt x="825" y="156"/>
                      <a:pt x="825" y="156"/>
                      <a:pt x="825" y="156"/>
                    </a:cubicBezTo>
                    <a:cubicBezTo>
                      <a:pt x="825" y="156"/>
                      <a:pt x="491" y="644"/>
                      <a:pt x="0" y="346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Oval 12">
              <a:extLst>
                <a:ext uri="{FF2B5EF4-FFF2-40B4-BE49-F238E27FC236}">
                  <a16:creationId xmlns:a16="http://schemas.microsoft.com/office/drawing/2014/main" id="{C11A7302-FDE8-AE31-CE95-B44E32CF3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150" y="3322967"/>
              <a:ext cx="1203010" cy="1175939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71A38C64-7AC0-70FB-0DA0-359C1D185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06" y="3411384"/>
              <a:ext cx="965497" cy="944144"/>
            </a:xfrm>
            <a:prstGeom prst="ellipse">
              <a:avLst/>
            </a:prstGeom>
            <a:solidFill>
              <a:srgbClr val="016AA3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4">
              <a:extLst>
                <a:ext uri="{FF2B5EF4-FFF2-40B4-BE49-F238E27FC236}">
                  <a16:creationId xmlns:a16="http://schemas.microsoft.com/office/drawing/2014/main" id="{8C33016D-2336-1210-19E8-60DC1DBCA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904" y="2037726"/>
              <a:ext cx="1200113" cy="1174055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EA47418A-ECD2-E274-EC3B-27D3FD0E5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725" y="2124258"/>
              <a:ext cx="964532" cy="946028"/>
            </a:xfrm>
            <a:prstGeom prst="ellipse">
              <a:avLst/>
            </a:prstGeom>
            <a:solidFill>
              <a:srgbClr val="46B688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6">
              <a:extLst>
                <a:ext uri="{FF2B5EF4-FFF2-40B4-BE49-F238E27FC236}">
                  <a16:creationId xmlns:a16="http://schemas.microsoft.com/office/drawing/2014/main" id="{2B0ABDC6-7C1E-237C-1A2C-7C179F84B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559" y="3322967"/>
              <a:ext cx="1200113" cy="1175939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15">
              <a:extLst>
                <a:ext uri="{FF2B5EF4-FFF2-40B4-BE49-F238E27FC236}">
                  <a16:creationId xmlns:a16="http://schemas.microsoft.com/office/drawing/2014/main" id="{D0B8835F-4C8F-09C7-3BBF-DE127C917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419" y="3411384"/>
              <a:ext cx="965497" cy="944144"/>
            </a:xfrm>
            <a:prstGeom prst="ellipse">
              <a:avLst/>
            </a:prstGeom>
            <a:solidFill>
              <a:srgbClr val="FEA34F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8">
              <a:extLst>
                <a:ext uri="{FF2B5EF4-FFF2-40B4-BE49-F238E27FC236}">
                  <a16:creationId xmlns:a16="http://schemas.microsoft.com/office/drawing/2014/main" id="{C62FCB3C-087E-5813-7820-110609EBD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4934" y="2037726"/>
              <a:ext cx="1203010" cy="1174055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1EA1B872-DBC1-A8AB-0CEC-290D5EB38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691" y="2124258"/>
              <a:ext cx="965497" cy="946028"/>
            </a:xfrm>
            <a:prstGeom prst="ellipse">
              <a:avLst/>
            </a:prstGeom>
            <a:solidFill>
              <a:srgbClr val="016AA3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20">
              <a:extLst>
                <a:ext uri="{FF2B5EF4-FFF2-40B4-BE49-F238E27FC236}">
                  <a16:creationId xmlns:a16="http://schemas.microsoft.com/office/drawing/2014/main" id="{C3FBEE51-3E94-27D1-A6E6-188F7B067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518" y="3322967"/>
              <a:ext cx="1203010" cy="1175939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19">
              <a:extLst>
                <a:ext uri="{FF2B5EF4-FFF2-40B4-BE49-F238E27FC236}">
                  <a16:creationId xmlns:a16="http://schemas.microsoft.com/office/drawing/2014/main" id="{EC04390B-3B2B-E388-C86E-2361E2824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2275" y="3411384"/>
              <a:ext cx="965497" cy="944144"/>
            </a:xfrm>
            <a:prstGeom prst="ellipse">
              <a:avLst/>
            </a:prstGeom>
            <a:solidFill>
              <a:srgbClr val="46B688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22">
              <a:extLst>
                <a:ext uri="{FF2B5EF4-FFF2-40B4-BE49-F238E27FC236}">
                  <a16:creationId xmlns:a16="http://schemas.microsoft.com/office/drawing/2014/main" id="{4B7572AA-DA84-12CE-7DBB-CD7FB8DBD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5413" y="2037726"/>
              <a:ext cx="1200113" cy="1174055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51AE70F3-E1EE-6DCD-16E7-E0164E6B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1272" y="2124258"/>
              <a:ext cx="965497" cy="946028"/>
            </a:xfrm>
            <a:prstGeom prst="ellipse">
              <a:avLst/>
            </a:prstGeom>
            <a:solidFill>
              <a:srgbClr val="FEA34F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F69FCB5-971E-C47C-AE88-7E5B93D40CB8}"/>
                </a:ext>
              </a:extLst>
            </p:cNvPr>
            <p:cNvSpPr txBox="1"/>
            <p:nvPr/>
          </p:nvSpPr>
          <p:spPr>
            <a:xfrm>
              <a:off x="258656" y="4587323"/>
              <a:ext cx="188754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Year of publications 2020 and 2021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5A90EF-8B27-1318-AD2C-F0286D0944BA}"/>
                </a:ext>
              </a:extLst>
            </p:cNvPr>
            <p:cNvSpPr txBox="1"/>
            <p:nvPr/>
          </p:nvSpPr>
          <p:spPr>
            <a:xfrm>
              <a:off x="5938056" y="1337691"/>
              <a:ext cx="11710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Multiple keywords 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7299874-F3B0-7154-DEF6-78C7B25C25E3}"/>
                </a:ext>
              </a:extLst>
            </p:cNvPr>
            <p:cNvGrpSpPr/>
            <p:nvPr/>
          </p:nvGrpSpPr>
          <p:grpSpPr>
            <a:xfrm>
              <a:off x="9822133" y="2315677"/>
              <a:ext cx="454265" cy="535378"/>
              <a:chOff x="4319588" y="2492375"/>
              <a:chExt cx="287338" cy="287338"/>
            </a:xfrm>
            <a:solidFill>
              <a:schemeClr val="bg1"/>
            </a:solidFill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68" name="Freeform 372">
                <a:extLst>
                  <a:ext uri="{FF2B5EF4-FFF2-40B4-BE49-F238E27FC236}">
                    <a16:creationId xmlns:a16="http://schemas.microsoft.com/office/drawing/2014/main" id="{8043CA04-CAFB-C7A9-FE9D-D33658FE0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587625"/>
                <a:ext cx="287338" cy="192088"/>
              </a:xfrm>
              <a:custGeom>
                <a:avLst/>
                <a:gdLst>
                  <a:gd name="T0" fmla="*/ 843 w 904"/>
                  <a:gd name="T1" fmla="*/ 572 h 602"/>
                  <a:gd name="T2" fmla="*/ 843 w 904"/>
                  <a:gd name="T3" fmla="*/ 12 h 602"/>
                  <a:gd name="T4" fmla="*/ 841 w 904"/>
                  <a:gd name="T5" fmla="*/ 7 h 602"/>
                  <a:gd name="T6" fmla="*/ 836 w 904"/>
                  <a:gd name="T7" fmla="*/ 3 h 602"/>
                  <a:gd name="T8" fmla="*/ 831 w 904"/>
                  <a:gd name="T9" fmla="*/ 1 h 602"/>
                  <a:gd name="T10" fmla="*/ 708 w 904"/>
                  <a:gd name="T11" fmla="*/ 0 h 602"/>
                  <a:gd name="T12" fmla="*/ 702 w 904"/>
                  <a:gd name="T13" fmla="*/ 2 h 602"/>
                  <a:gd name="T14" fmla="*/ 697 w 904"/>
                  <a:gd name="T15" fmla="*/ 5 h 602"/>
                  <a:gd name="T16" fmla="*/ 694 w 904"/>
                  <a:gd name="T17" fmla="*/ 9 h 602"/>
                  <a:gd name="T18" fmla="*/ 693 w 904"/>
                  <a:gd name="T19" fmla="*/ 16 h 602"/>
                  <a:gd name="T20" fmla="*/ 632 w 904"/>
                  <a:gd name="T21" fmla="*/ 572 h 602"/>
                  <a:gd name="T22" fmla="*/ 632 w 904"/>
                  <a:gd name="T23" fmla="*/ 283 h 602"/>
                  <a:gd name="T24" fmla="*/ 630 w 904"/>
                  <a:gd name="T25" fmla="*/ 277 h 602"/>
                  <a:gd name="T26" fmla="*/ 626 w 904"/>
                  <a:gd name="T27" fmla="*/ 274 h 602"/>
                  <a:gd name="T28" fmla="*/ 621 w 904"/>
                  <a:gd name="T29" fmla="*/ 271 h 602"/>
                  <a:gd name="T30" fmla="*/ 497 w 904"/>
                  <a:gd name="T31" fmla="*/ 271 h 602"/>
                  <a:gd name="T32" fmla="*/ 491 w 904"/>
                  <a:gd name="T33" fmla="*/ 272 h 602"/>
                  <a:gd name="T34" fmla="*/ 487 w 904"/>
                  <a:gd name="T35" fmla="*/ 275 h 602"/>
                  <a:gd name="T36" fmla="*/ 483 w 904"/>
                  <a:gd name="T37" fmla="*/ 281 h 602"/>
                  <a:gd name="T38" fmla="*/ 482 w 904"/>
                  <a:gd name="T39" fmla="*/ 286 h 602"/>
                  <a:gd name="T40" fmla="*/ 421 w 904"/>
                  <a:gd name="T41" fmla="*/ 572 h 602"/>
                  <a:gd name="T42" fmla="*/ 421 w 904"/>
                  <a:gd name="T43" fmla="*/ 193 h 602"/>
                  <a:gd name="T44" fmla="*/ 419 w 904"/>
                  <a:gd name="T45" fmla="*/ 187 h 602"/>
                  <a:gd name="T46" fmla="*/ 415 w 904"/>
                  <a:gd name="T47" fmla="*/ 183 h 602"/>
                  <a:gd name="T48" fmla="*/ 409 w 904"/>
                  <a:gd name="T49" fmla="*/ 181 h 602"/>
                  <a:gd name="T50" fmla="*/ 286 w 904"/>
                  <a:gd name="T51" fmla="*/ 181 h 602"/>
                  <a:gd name="T52" fmla="*/ 281 w 904"/>
                  <a:gd name="T53" fmla="*/ 182 h 602"/>
                  <a:gd name="T54" fmla="*/ 275 w 904"/>
                  <a:gd name="T55" fmla="*/ 185 h 602"/>
                  <a:gd name="T56" fmla="*/ 272 w 904"/>
                  <a:gd name="T57" fmla="*/ 190 h 602"/>
                  <a:gd name="T58" fmla="*/ 271 w 904"/>
                  <a:gd name="T59" fmla="*/ 196 h 602"/>
                  <a:gd name="T60" fmla="*/ 211 w 904"/>
                  <a:gd name="T61" fmla="*/ 572 h 602"/>
                  <a:gd name="T62" fmla="*/ 211 w 904"/>
                  <a:gd name="T63" fmla="*/ 404 h 602"/>
                  <a:gd name="T64" fmla="*/ 209 w 904"/>
                  <a:gd name="T65" fmla="*/ 399 h 602"/>
                  <a:gd name="T66" fmla="*/ 205 w 904"/>
                  <a:gd name="T67" fmla="*/ 394 h 602"/>
                  <a:gd name="T68" fmla="*/ 199 w 904"/>
                  <a:gd name="T69" fmla="*/ 392 h 602"/>
                  <a:gd name="T70" fmla="*/ 76 w 904"/>
                  <a:gd name="T71" fmla="*/ 391 h 602"/>
                  <a:gd name="T72" fmla="*/ 69 w 904"/>
                  <a:gd name="T73" fmla="*/ 392 h 602"/>
                  <a:gd name="T74" fmla="*/ 65 w 904"/>
                  <a:gd name="T75" fmla="*/ 396 h 602"/>
                  <a:gd name="T76" fmla="*/ 62 w 904"/>
                  <a:gd name="T77" fmla="*/ 401 h 602"/>
                  <a:gd name="T78" fmla="*/ 61 w 904"/>
                  <a:gd name="T79" fmla="*/ 406 h 602"/>
                  <a:gd name="T80" fmla="*/ 15 w 904"/>
                  <a:gd name="T81" fmla="*/ 572 h 602"/>
                  <a:gd name="T82" fmla="*/ 9 w 904"/>
                  <a:gd name="T83" fmla="*/ 573 h 602"/>
                  <a:gd name="T84" fmla="*/ 5 w 904"/>
                  <a:gd name="T85" fmla="*/ 577 h 602"/>
                  <a:gd name="T86" fmla="*/ 2 w 904"/>
                  <a:gd name="T87" fmla="*/ 581 h 602"/>
                  <a:gd name="T88" fmla="*/ 0 w 904"/>
                  <a:gd name="T89" fmla="*/ 587 h 602"/>
                  <a:gd name="T90" fmla="*/ 2 w 904"/>
                  <a:gd name="T91" fmla="*/ 593 h 602"/>
                  <a:gd name="T92" fmla="*/ 5 w 904"/>
                  <a:gd name="T93" fmla="*/ 598 h 602"/>
                  <a:gd name="T94" fmla="*/ 9 w 904"/>
                  <a:gd name="T95" fmla="*/ 601 h 602"/>
                  <a:gd name="T96" fmla="*/ 15 w 904"/>
                  <a:gd name="T97" fmla="*/ 602 h 602"/>
                  <a:gd name="T98" fmla="*/ 196 w 904"/>
                  <a:gd name="T99" fmla="*/ 602 h 602"/>
                  <a:gd name="T100" fmla="*/ 406 w 904"/>
                  <a:gd name="T101" fmla="*/ 602 h 602"/>
                  <a:gd name="T102" fmla="*/ 617 w 904"/>
                  <a:gd name="T103" fmla="*/ 602 h 602"/>
                  <a:gd name="T104" fmla="*/ 828 w 904"/>
                  <a:gd name="T105" fmla="*/ 602 h 602"/>
                  <a:gd name="T106" fmla="*/ 891 w 904"/>
                  <a:gd name="T107" fmla="*/ 602 h 602"/>
                  <a:gd name="T108" fmla="*/ 896 w 904"/>
                  <a:gd name="T109" fmla="*/ 600 h 602"/>
                  <a:gd name="T110" fmla="*/ 901 w 904"/>
                  <a:gd name="T111" fmla="*/ 596 h 602"/>
                  <a:gd name="T112" fmla="*/ 903 w 904"/>
                  <a:gd name="T113" fmla="*/ 591 h 602"/>
                  <a:gd name="T114" fmla="*/ 903 w 904"/>
                  <a:gd name="T115" fmla="*/ 584 h 602"/>
                  <a:gd name="T116" fmla="*/ 901 w 904"/>
                  <a:gd name="T117" fmla="*/ 579 h 602"/>
                  <a:gd name="T118" fmla="*/ 896 w 904"/>
                  <a:gd name="T119" fmla="*/ 575 h 602"/>
                  <a:gd name="T120" fmla="*/ 891 w 904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4" h="602">
                    <a:moveTo>
                      <a:pt x="889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3" y="12"/>
                    </a:lnTo>
                    <a:lnTo>
                      <a:pt x="842" y="9"/>
                    </a:lnTo>
                    <a:lnTo>
                      <a:pt x="841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4" y="2"/>
                    </a:lnTo>
                    <a:lnTo>
                      <a:pt x="831" y="1"/>
                    </a:lnTo>
                    <a:lnTo>
                      <a:pt x="828" y="1"/>
                    </a:lnTo>
                    <a:lnTo>
                      <a:pt x="708" y="0"/>
                    </a:lnTo>
                    <a:lnTo>
                      <a:pt x="704" y="1"/>
                    </a:lnTo>
                    <a:lnTo>
                      <a:pt x="702" y="2"/>
                    </a:lnTo>
                    <a:lnTo>
                      <a:pt x="699" y="3"/>
                    </a:lnTo>
                    <a:lnTo>
                      <a:pt x="697" y="5"/>
                    </a:lnTo>
                    <a:lnTo>
                      <a:pt x="695" y="7"/>
                    </a:lnTo>
                    <a:lnTo>
                      <a:pt x="694" y="9"/>
                    </a:lnTo>
                    <a:lnTo>
                      <a:pt x="693" y="12"/>
                    </a:lnTo>
                    <a:lnTo>
                      <a:pt x="693" y="16"/>
                    </a:lnTo>
                    <a:lnTo>
                      <a:pt x="693" y="572"/>
                    </a:lnTo>
                    <a:lnTo>
                      <a:pt x="632" y="572"/>
                    </a:lnTo>
                    <a:lnTo>
                      <a:pt x="632" y="286"/>
                    </a:lnTo>
                    <a:lnTo>
                      <a:pt x="632" y="283"/>
                    </a:lnTo>
                    <a:lnTo>
                      <a:pt x="631" y="281"/>
                    </a:lnTo>
                    <a:lnTo>
                      <a:pt x="630" y="277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3" y="272"/>
                    </a:lnTo>
                    <a:lnTo>
                      <a:pt x="621" y="271"/>
                    </a:lnTo>
                    <a:lnTo>
                      <a:pt x="617" y="271"/>
                    </a:lnTo>
                    <a:lnTo>
                      <a:pt x="497" y="271"/>
                    </a:lnTo>
                    <a:lnTo>
                      <a:pt x="494" y="271"/>
                    </a:lnTo>
                    <a:lnTo>
                      <a:pt x="491" y="272"/>
                    </a:lnTo>
                    <a:lnTo>
                      <a:pt x="489" y="274"/>
                    </a:lnTo>
                    <a:lnTo>
                      <a:pt x="487" y="275"/>
                    </a:lnTo>
                    <a:lnTo>
                      <a:pt x="484" y="277"/>
                    </a:lnTo>
                    <a:lnTo>
                      <a:pt x="483" y="281"/>
                    </a:lnTo>
                    <a:lnTo>
                      <a:pt x="482" y="283"/>
                    </a:lnTo>
                    <a:lnTo>
                      <a:pt x="482" y="286"/>
                    </a:lnTo>
                    <a:lnTo>
                      <a:pt x="482" y="572"/>
                    </a:lnTo>
                    <a:lnTo>
                      <a:pt x="421" y="572"/>
                    </a:lnTo>
                    <a:lnTo>
                      <a:pt x="421" y="196"/>
                    </a:lnTo>
                    <a:lnTo>
                      <a:pt x="421" y="193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3" y="182"/>
                    </a:lnTo>
                    <a:lnTo>
                      <a:pt x="409" y="181"/>
                    </a:lnTo>
                    <a:lnTo>
                      <a:pt x="406" y="181"/>
                    </a:lnTo>
                    <a:lnTo>
                      <a:pt x="286" y="181"/>
                    </a:lnTo>
                    <a:lnTo>
                      <a:pt x="283" y="181"/>
                    </a:lnTo>
                    <a:lnTo>
                      <a:pt x="281" y="182"/>
                    </a:lnTo>
                    <a:lnTo>
                      <a:pt x="277" y="183"/>
                    </a:lnTo>
                    <a:lnTo>
                      <a:pt x="275" y="185"/>
                    </a:lnTo>
                    <a:lnTo>
                      <a:pt x="273" y="187"/>
                    </a:lnTo>
                    <a:lnTo>
                      <a:pt x="272" y="190"/>
                    </a:lnTo>
                    <a:lnTo>
                      <a:pt x="271" y="193"/>
                    </a:lnTo>
                    <a:lnTo>
                      <a:pt x="271" y="196"/>
                    </a:lnTo>
                    <a:lnTo>
                      <a:pt x="271" y="572"/>
                    </a:lnTo>
                    <a:lnTo>
                      <a:pt x="211" y="572"/>
                    </a:lnTo>
                    <a:lnTo>
                      <a:pt x="211" y="406"/>
                    </a:lnTo>
                    <a:lnTo>
                      <a:pt x="211" y="404"/>
                    </a:lnTo>
                    <a:lnTo>
                      <a:pt x="210" y="401"/>
                    </a:lnTo>
                    <a:lnTo>
                      <a:pt x="209" y="399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3"/>
                    </a:lnTo>
                    <a:lnTo>
                      <a:pt x="199" y="392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2"/>
                    </a:lnTo>
                    <a:lnTo>
                      <a:pt x="69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9"/>
                    </a:lnTo>
                    <a:lnTo>
                      <a:pt x="62" y="401"/>
                    </a:lnTo>
                    <a:lnTo>
                      <a:pt x="61" y="404"/>
                    </a:lnTo>
                    <a:lnTo>
                      <a:pt x="61" y="406"/>
                    </a:lnTo>
                    <a:lnTo>
                      <a:pt x="61" y="572"/>
                    </a:lnTo>
                    <a:lnTo>
                      <a:pt x="15" y="572"/>
                    </a:lnTo>
                    <a:lnTo>
                      <a:pt x="13" y="572"/>
                    </a:lnTo>
                    <a:lnTo>
                      <a:pt x="9" y="573"/>
                    </a:lnTo>
                    <a:lnTo>
                      <a:pt x="7" y="575"/>
                    </a:lnTo>
                    <a:lnTo>
                      <a:pt x="5" y="577"/>
                    </a:lnTo>
                    <a:lnTo>
                      <a:pt x="3" y="579"/>
                    </a:lnTo>
                    <a:lnTo>
                      <a:pt x="2" y="581"/>
                    </a:lnTo>
                    <a:lnTo>
                      <a:pt x="1" y="584"/>
                    </a:lnTo>
                    <a:lnTo>
                      <a:pt x="0" y="587"/>
                    </a:lnTo>
                    <a:lnTo>
                      <a:pt x="1" y="591"/>
                    </a:lnTo>
                    <a:lnTo>
                      <a:pt x="2" y="593"/>
                    </a:lnTo>
                    <a:lnTo>
                      <a:pt x="3" y="596"/>
                    </a:lnTo>
                    <a:lnTo>
                      <a:pt x="5" y="598"/>
                    </a:lnTo>
                    <a:lnTo>
                      <a:pt x="7" y="600"/>
                    </a:lnTo>
                    <a:lnTo>
                      <a:pt x="9" y="601"/>
                    </a:lnTo>
                    <a:lnTo>
                      <a:pt x="13" y="602"/>
                    </a:lnTo>
                    <a:lnTo>
                      <a:pt x="15" y="602"/>
                    </a:lnTo>
                    <a:lnTo>
                      <a:pt x="76" y="602"/>
                    </a:lnTo>
                    <a:lnTo>
                      <a:pt x="196" y="602"/>
                    </a:lnTo>
                    <a:lnTo>
                      <a:pt x="286" y="602"/>
                    </a:lnTo>
                    <a:lnTo>
                      <a:pt x="406" y="602"/>
                    </a:lnTo>
                    <a:lnTo>
                      <a:pt x="497" y="602"/>
                    </a:lnTo>
                    <a:lnTo>
                      <a:pt x="617" y="602"/>
                    </a:lnTo>
                    <a:lnTo>
                      <a:pt x="708" y="602"/>
                    </a:lnTo>
                    <a:lnTo>
                      <a:pt x="828" y="602"/>
                    </a:lnTo>
                    <a:lnTo>
                      <a:pt x="889" y="602"/>
                    </a:lnTo>
                    <a:lnTo>
                      <a:pt x="891" y="602"/>
                    </a:lnTo>
                    <a:lnTo>
                      <a:pt x="894" y="601"/>
                    </a:lnTo>
                    <a:lnTo>
                      <a:pt x="896" y="600"/>
                    </a:lnTo>
                    <a:lnTo>
                      <a:pt x="898" y="598"/>
                    </a:lnTo>
                    <a:lnTo>
                      <a:pt x="901" y="596"/>
                    </a:lnTo>
                    <a:lnTo>
                      <a:pt x="902" y="593"/>
                    </a:lnTo>
                    <a:lnTo>
                      <a:pt x="903" y="591"/>
                    </a:lnTo>
                    <a:lnTo>
                      <a:pt x="904" y="587"/>
                    </a:lnTo>
                    <a:lnTo>
                      <a:pt x="903" y="584"/>
                    </a:lnTo>
                    <a:lnTo>
                      <a:pt x="902" y="581"/>
                    </a:lnTo>
                    <a:lnTo>
                      <a:pt x="901" y="579"/>
                    </a:lnTo>
                    <a:lnTo>
                      <a:pt x="898" y="577"/>
                    </a:lnTo>
                    <a:lnTo>
                      <a:pt x="896" y="575"/>
                    </a:lnTo>
                    <a:lnTo>
                      <a:pt x="894" y="573"/>
                    </a:lnTo>
                    <a:lnTo>
                      <a:pt x="891" y="572"/>
                    </a:lnTo>
                    <a:lnTo>
                      <a:pt x="889" y="5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73">
                <a:extLst>
                  <a:ext uri="{FF2B5EF4-FFF2-40B4-BE49-F238E27FC236}">
                    <a16:creationId xmlns:a16="http://schemas.microsoft.com/office/drawing/2014/main" id="{FA2CAFB9-CEA1-4A08-9814-64C0B2F43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38" y="2492375"/>
                <a:ext cx="252413" cy="157163"/>
              </a:xfrm>
              <a:custGeom>
                <a:avLst/>
                <a:gdLst>
                  <a:gd name="T0" fmla="*/ 77 w 797"/>
                  <a:gd name="T1" fmla="*/ 494 h 497"/>
                  <a:gd name="T2" fmla="*/ 97 w 797"/>
                  <a:gd name="T3" fmla="*/ 483 h 497"/>
                  <a:gd name="T4" fmla="*/ 112 w 797"/>
                  <a:gd name="T5" fmla="*/ 466 h 497"/>
                  <a:gd name="T6" fmla="*/ 120 w 797"/>
                  <a:gd name="T7" fmla="*/ 443 h 497"/>
                  <a:gd name="T8" fmla="*/ 116 w 797"/>
                  <a:gd name="T9" fmla="*/ 416 h 497"/>
                  <a:gd name="T10" fmla="*/ 267 w 797"/>
                  <a:gd name="T11" fmla="*/ 298 h 497"/>
                  <a:gd name="T12" fmla="*/ 300 w 797"/>
                  <a:gd name="T13" fmla="*/ 299 h 497"/>
                  <a:gd name="T14" fmla="*/ 325 w 797"/>
                  <a:gd name="T15" fmla="*/ 287 h 497"/>
                  <a:gd name="T16" fmla="*/ 451 w 797"/>
                  <a:gd name="T17" fmla="*/ 327 h 497"/>
                  <a:gd name="T18" fmla="*/ 454 w 797"/>
                  <a:gd name="T19" fmla="*/ 349 h 497"/>
                  <a:gd name="T20" fmla="*/ 464 w 797"/>
                  <a:gd name="T21" fmla="*/ 369 h 497"/>
                  <a:gd name="T22" fmla="*/ 482 w 797"/>
                  <a:gd name="T23" fmla="*/ 384 h 497"/>
                  <a:gd name="T24" fmla="*/ 505 w 797"/>
                  <a:gd name="T25" fmla="*/ 391 h 497"/>
                  <a:gd name="T26" fmla="*/ 529 w 797"/>
                  <a:gd name="T27" fmla="*/ 389 h 497"/>
                  <a:gd name="T28" fmla="*/ 550 w 797"/>
                  <a:gd name="T29" fmla="*/ 378 h 497"/>
                  <a:gd name="T30" fmla="*/ 564 w 797"/>
                  <a:gd name="T31" fmla="*/ 360 h 497"/>
                  <a:gd name="T32" fmla="*/ 571 w 797"/>
                  <a:gd name="T33" fmla="*/ 337 h 497"/>
                  <a:gd name="T34" fmla="*/ 565 w 797"/>
                  <a:gd name="T35" fmla="*/ 304 h 497"/>
                  <a:gd name="T36" fmla="*/ 724 w 797"/>
                  <a:gd name="T37" fmla="*/ 119 h 497"/>
                  <a:gd name="T38" fmla="*/ 750 w 797"/>
                  <a:gd name="T39" fmla="*/ 119 h 497"/>
                  <a:gd name="T40" fmla="*/ 771 w 797"/>
                  <a:gd name="T41" fmla="*/ 110 h 497"/>
                  <a:gd name="T42" fmla="*/ 787 w 797"/>
                  <a:gd name="T43" fmla="*/ 94 h 497"/>
                  <a:gd name="T44" fmla="*/ 796 w 797"/>
                  <a:gd name="T45" fmla="*/ 72 h 497"/>
                  <a:gd name="T46" fmla="*/ 796 w 797"/>
                  <a:gd name="T47" fmla="*/ 48 h 497"/>
                  <a:gd name="T48" fmla="*/ 787 w 797"/>
                  <a:gd name="T49" fmla="*/ 27 h 497"/>
                  <a:gd name="T50" fmla="*/ 771 w 797"/>
                  <a:gd name="T51" fmla="*/ 10 h 497"/>
                  <a:gd name="T52" fmla="*/ 750 w 797"/>
                  <a:gd name="T53" fmla="*/ 1 h 497"/>
                  <a:gd name="T54" fmla="*/ 725 w 797"/>
                  <a:gd name="T55" fmla="*/ 1 h 497"/>
                  <a:gd name="T56" fmla="*/ 703 w 797"/>
                  <a:gd name="T57" fmla="*/ 10 h 497"/>
                  <a:gd name="T58" fmla="*/ 687 w 797"/>
                  <a:gd name="T59" fmla="*/ 27 h 497"/>
                  <a:gd name="T60" fmla="*/ 678 w 797"/>
                  <a:gd name="T61" fmla="*/ 48 h 497"/>
                  <a:gd name="T62" fmla="*/ 680 w 797"/>
                  <a:gd name="T63" fmla="*/ 79 h 497"/>
                  <a:gd name="T64" fmla="*/ 531 w 797"/>
                  <a:gd name="T65" fmla="*/ 275 h 497"/>
                  <a:gd name="T66" fmla="*/ 504 w 797"/>
                  <a:gd name="T67" fmla="*/ 272 h 497"/>
                  <a:gd name="T68" fmla="*/ 478 w 797"/>
                  <a:gd name="T69" fmla="*/ 281 h 497"/>
                  <a:gd name="T70" fmla="*/ 345 w 797"/>
                  <a:gd name="T71" fmla="*/ 248 h 497"/>
                  <a:gd name="T72" fmla="*/ 344 w 797"/>
                  <a:gd name="T73" fmla="*/ 229 h 497"/>
                  <a:gd name="T74" fmla="*/ 336 w 797"/>
                  <a:gd name="T75" fmla="*/ 207 h 497"/>
                  <a:gd name="T76" fmla="*/ 319 w 797"/>
                  <a:gd name="T77" fmla="*/ 191 h 497"/>
                  <a:gd name="T78" fmla="*/ 298 w 797"/>
                  <a:gd name="T79" fmla="*/ 181 h 497"/>
                  <a:gd name="T80" fmla="*/ 273 w 797"/>
                  <a:gd name="T81" fmla="*/ 181 h 497"/>
                  <a:gd name="T82" fmla="*/ 252 w 797"/>
                  <a:gd name="T83" fmla="*/ 191 h 497"/>
                  <a:gd name="T84" fmla="*/ 236 w 797"/>
                  <a:gd name="T85" fmla="*/ 207 h 497"/>
                  <a:gd name="T86" fmla="*/ 226 w 797"/>
                  <a:gd name="T87" fmla="*/ 229 h 497"/>
                  <a:gd name="T88" fmla="*/ 227 w 797"/>
                  <a:gd name="T89" fmla="*/ 254 h 497"/>
                  <a:gd name="T90" fmla="*/ 86 w 797"/>
                  <a:gd name="T91" fmla="*/ 382 h 497"/>
                  <a:gd name="T92" fmla="*/ 53 w 797"/>
                  <a:gd name="T93" fmla="*/ 377 h 497"/>
                  <a:gd name="T94" fmla="*/ 31 w 797"/>
                  <a:gd name="T95" fmla="*/ 383 h 497"/>
                  <a:gd name="T96" fmla="*/ 13 w 797"/>
                  <a:gd name="T97" fmla="*/ 398 h 497"/>
                  <a:gd name="T98" fmla="*/ 2 w 797"/>
                  <a:gd name="T99" fmla="*/ 419 h 497"/>
                  <a:gd name="T100" fmla="*/ 0 w 797"/>
                  <a:gd name="T101" fmla="*/ 443 h 497"/>
                  <a:gd name="T102" fmla="*/ 6 w 797"/>
                  <a:gd name="T103" fmla="*/ 466 h 497"/>
                  <a:gd name="T104" fmla="*/ 21 w 797"/>
                  <a:gd name="T105" fmla="*/ 483 h 497"/>
                  <a:gd name="T106" fmla="*/ 42 w 797"/>
                  <a:gd name="T107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7" h="497">
                    <a:moveTo>
                      <a:pt x="60" y="497"/>
                    </a:moveTo>
                    <a:lnTo>
                      <a:pt x="65" y="497"/>
                    </a:lnTo>
                    <a:lnTo>
                      <a:pt x="72" y="496"/>
                    </a:lnTo>
                    <a:lnTo>
                      <a:pt x="77" y="494"/>
                    </a:lnTo>
                    <a:lnTo>
                      <a:pt x="83" y="493"/>
                    </a:lnTo>
                    <a:lnTo>
                      <a:pt x="89" y="489"/>
                    </a:lnTo>
                    <a:lnTo>
                      <a:pt x="93" y="486"/>
                    </a:lnTo>
                    <a:lnTo>
                      <a:pt x="97" y="483"/>
                    </a:lnTo>
                    <a:lnTo>
                      <a:pt x="102" y="480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2" y="466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9"/>
                    </a:lnTo>
                    <a:lnTo>
                      <a:pt x="120" y="443"/>
                    </a:lnTo>
                    <a:lnTo>
                      <a:pt x="120" y="437"/>
                    </a:lnTo>
                    <a:lnTo>
                      <a:pt x="119" y="429"/>
                    </a:lnTo>
                    <a:lnTo>
                      <a:pt x="118" y="423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0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7" y="301"/>
                    </a:lnTo>
                    <a:lnTo>
                      <a:pt x="285" y="302"/>
                    </a:lnTo>
                    <a:lnTo>
                      <a:pt x="293" y="301"/>
                    </a:lnTo>
                    <a:lnTo>
                      <a:pt x="300" y="299"/>
                    </a:lnTo>
                    <a:lnTo>
                      <a:pt x="307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7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2"/>
                    </a:lnTo>
                    <a:lnTo>
                      <a:pt x="451" y="337"/>
                    </a:lnTo>
                    <a:lnTo>
                      <a:pt x="452" y="343"/>
                    </a:lnTo>
                    <a:lnTo>
                      <a:pt x="454" y="349"/>
                    </a:lnTo>
                    <a:lnTo>
                      <a:pt x="456" y="354"/>
                    </a:lnTo>
                    <a:lnTo>
                      <a:pt x="458" y="360"/>
                    </a:lnTo>
                    <a:lnTo>
                      <a:pt x="461" y="365"/>
                    </a:lnTo>
                    <a:lnTo>
                      <a:pt x="464" y="369"/>
                    </a:lnTo>
                    <a:lnTo>
                      <a:pt x="469" y="374"/>
                    </a:lnTo>
                    <a:lnTo>
                      <a:pt x="473" y="378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8" y="386"/>
                    </a:lnTo>
                    <a:lnTo>
                      <a:pt x="493" y="389"/>
                    </a:lnTo>
                    <a:lnTo>
                      <a:pt x="499" y="391"/>
                    </a:lnTo>
                    <a:lnTo>
                      <a:pt x="505" y="391"/>
                    </a:lnTo>
                    <a:lnTo>
                      <a:pt x="511" y="392"/>
                    </a:lnTo>
                    <a:lnTo>
                      <a:pt x="518" y="391"/>
                    </a:lnTo>
                    <a:lnTo>
                      <a:pt x="523" y="391"/>
                    </a:lnTo>
                    <a:lnTo>
                      <a:pt x="529" y="389"/>
                    </a:lnTo>
                    <a:lnTo>
                      <a:pt x="535" y="386"/>
                    </a:lnTo>
                    <a:lnTo>
                      <a:pt x="540" y="384"/>
                    </a:lnTo>
                    <a:lnTo>
                      <a:pt x="545" y="381"/>
                    </a:lnTo>
                    <a:lnTo>
                      <a:pt x="550" y="378"/>
                    </a:lnTo>
                    <a:lnTo>
                      <a:pt x="553" y="374"/>
                    </a:lnTo>
                    <a:lnTo>
                      <a:pt x="558" y="369"/>
                    </a:lnTo>
                    <a:lnTo>
                      <a:pt x="561" y="365"/>
                    </a:lnTo>
                    <a:lnTo>
                      <a:pt x="564" y="360"/>
                    </a:lnTo>
                    <a:lnTo>
                      <a:pt x="567" y="354"/>
                    </a:lnTo>
                    <a:lnTo>
                      <a:pt x="568" y="349"/>
                    </a:lnTo>
                    <a:lnTo>
                      <a:pt x="570" y="343"/>
                    </a:lnTo>
                    <a:lnTo>
                      <a:pt x="571" y="337"/>
                    </a:lnTo>
                    <a:lnTo>
                      <a:pt x="571" y="332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60" y="296"/>
                    </a:lnTo>
                    <a:lnTo>
                      <a:pt x="711" y="114"/>
                    </a:lnTo>
                    <a:lnTo>
                      <a:pt x="717" y="117"/>
                    </a:lnTo>
                    <a:lnTo>
                      <a:pt x="724" y="119"/>
                    </a:lnTo>
                    <a:lnTo>
                      <a:pt x="730" y="120"/>
                    </a:lnTo>
                    <a:lnTo>
                      <a:pt x="737" y="120"/>
                    </a:lnTo>
                    <a:lnTo>
                      <a:pt x="743" y="120"/>
                    </a:lnTo>
                    <a:lnTo>
                      <a:pt x="750" y="119"/>
                    </a:lnTo>
                    <a:lnTo>
                      <a:pt x="755" y="118"/>
                    </a:lnTo>
                    <a:lnTo>
                      <a:pt x="760" y="116"/>
                    </a:lnTo>
                    <a:lnTo>
                      <a:pt x="766" y="113"/>
                    </a:lnTo>
                    <a:lnTo>
                      <a:pt x="771" y="110"/>
                    </a:lnTo>
                    <a:lnTo>
                      <a:pt x="775" y="106"/>
                    </a:lnTo>
                    <a:lnTo>
                      <a:pt x="780" y="103"/>
                    </a:lnTo>
                    <a:lnTo>
                      <a:pt x="784" y="99"/>
                    </a:lnTo>
                    <a:lnTo>
                      <a:pt x="787" y="94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5" y="79"/>
                    </a:lnTo>
                    <a:lnTo>
                      <a:pt x="796" y="72"/>
                    </a:lnTo>
                    <a:lnTo>
                      <a:pt x="797" y="67"/>
                    </a:lnTo>
                    <a:lnTo>
                      <a:pt x="797" y="60"/>
                    </a:lnTo>
                    <a:lnTo>
                      <a:pt x="797" y="54"/>
                    </a:lnTo>
                    <a:lnTo>
                      <a:pt x="796" y="48"/>
                    </a:lnTo>
                    <a:lnTo>
                      <a:pt x="795" y="42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7" y="27"/>
                    </a:lnTo>
                    <a:lnTo>
                      <a:pt x="784" y="22"/>
                    </a:lnTo>
                    <a:lnTo>
                      <a:pt x="780" y="17"/>
                    </a:lnTo>
                    <a:lnTo>
                      <a:pt x="775" y="14"/>
                    </a:lnTo>
                    <a:lnTo>
                      <a:pt x="771" y="10"/>
                    </a:lnTo>
                    <a:lnTo>
                      <a:pt x="766" y="8"/>
                    </a:lnTo>
                    <a:lnTo>
                      <a:pt x="760" y="5"/>
                    </a:lnTo>
                    <a:lnTo>
                      <a:pt x="755" y="2"/>
                    </a:lnTo>
                    <a:lnTo>
                      <a:pt x="750" y="1"/>
                    </a:lnTo>
                    <a:lnTo>
                      <a:pt x="743" y="0"/>
                    </a:lnTo>
                    <a:lnTo>
                      <a:pt x="737" y="0"/>
                    </a:lnTo>
                    <a:lnTo>
                      <a:pt x="731" y="0"/>
                    </a:lnTo>
                    <a:lnTo>
                      <a:pt x="725" y="1"/>
                    </a:lnTo>
                    <a:lnTo>
                      <a:pt x="719" y="2"/>
                    </a:lnTo>
                    <a:lnTo>
                      <a:pt x="713" y="5"/>
                    </a:lnTo>
                    <a:lnTo>
                      <a:pt x="709" y="8"/>
                    </a:lnTo>
                    <a:lnTo>
                      <a:pt x="703" y="10"/>
                    </a:lnTo>
                    <a:lnTo>
                      <a:pt x="699" y="14"/>
                    </a:lnTo>
                    <a:lnTo>
                      <a:pt x="695" y="17"/>
                    </a:lnTo>
                    <a:lnTo>
                      <a:pt x="691" y="22"/>
                    </a:lnTo>
                    <a:lnTo>
                      <a:pt x="687" y="27"/>
                    </a:lnTo>
                    <a:lnTo>
                      <a:pt x="684" y="31"/>
                    </a:lnTo>
                    <a:lnTo>
                      <a:pt x="682" y="37"/>
                    </a:lnTo>
                    <a:lnTo>
                      <a:pt x="680" y="42"/>
                    </a:lnTo>
                    <a:lnTo>
                      <a:pt x="678" y="48"/>
                    </a:lnTo>
                    <a:lnTo>
                      <a:pt x="677" y="54"/>
                    </a:lnTo>
                    <a:lnTo>
                      <a:pt x="677" y="60"/>
                    </a:lnTo>
                    <a:lnTo>
                      <a:pt x="678" y="70"/>
                    </a:lnTo>
                    <a:lnTo>
                      <a:pt x="680" y="79"/>
                    </a:lnTo>
                    <a:lnTo>
                      <a:pt x="683" y="87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1" y="275"/>
                    </a:lnTo>
                    <a:lnTo>
                      <a:pt x="524" y="273"/>
                    </a:lnTo>
                    <a:lnTo>
                      <a:pt x="518" y="272"/>
                    </a:lnTo>
                    <a:lnTo>
                      <a:pt x="511" y="271"/>
                    </a:lnTo>
                    <a:lnTo>
                      <a:pt x="504" y="272"/>
                    </a:lnTo>
                    <a:lnTo>
                      <a:pt x="496" y="273"/>
                    </a:lnTo>
                    <a:lnTo>
                      <a:pt x="490" y="275"/>
                    </a:lnTo>
                    <a:lnTo>
                      <a:pt x="484" y="278"/>
                    </a:lnTo>
                    <a:lnTo>
                      <a:pt x="478" y="281"/>
                    </a:lnTo>
                    <a:lnTo>
                      <a:pt x="472" y="286"/>
                    </a:lnTo>
                    <a:lnTo>
                      <a:pt x="467" y="291"/>
                    </a:lnTo>
                    <a:lnTo>
                      <a:pt x="463" y="295"/>
                    </a:lnTo>
                    <a:lnTo>
                      <a:pt x="345" y="248"/>
                    </a:lnTo>
                    <a:lnTo>
                      <a:pt x="345" y="245"/>
                    </a:lnTo>
                    <a:lnTo>
                      <a:pt x="345" y="240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3"/>
                    </a:lnTo>
                    <a:lnTo>
                      <a:pt x="336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1"/>
                    </a:lnTo>
                    <a:lnTo>
                      <a:pt x="292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1"/>
                    </a:lnTo>
                    <a:lnTo>
                      <a:pt x="268" y="184"/>
                    </a:lnTo>
                    <a:lnTo>
                      <a:pt x="262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8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3" y="213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0"/>
                    </a:lnTo>
                    <a:lnTo>
                      <a:pt x="226" y="248"/>
                    </a:lnTo>
                    <a:lnTo>
                      <a:pt x="227" y="254"/>
                    </a:lnTo>
                    <a:lnTo>
                      <a:pt x="229" y="261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2"/>
                    </a:lnTo>
                    <a:lnTo>
                      <a:pt x="78" y="379"/>
                    </a:lnTo>
                    <a:lnTo>
                      <a:pt x="68" y="377"/>
                    </a:lnTo>
                    <a:lnTo>
                      <a:pt x="60" y="377"/>
                    </a:lnTo>
                    <a:lnTo>
                      <a:pt x="53" y="377"/>
                    </a:lnTo>
                    <a:lnTo>
                      <a:pt x="47" y="378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3"/>
                    </a:lnTo>
                    <a:lnTo>
                      <a:pt x="26" y="386"/>
                    </a:lnTo>
                    <a:lnTo>
                      <a:pt x="21" y="391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9" y="402"/>
                    </a:lnTo>
                    <a:lnTo>
                      <a:pt x="6" y="408"/>
                    </a:lnTo>
                    <a:lnTo>
                      <a:pt x="4" y="413"/>
                    </a:lnTo>
                    <a:lnTo>
                      <a:pt x="2" y="419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7"/>
                    </a:lnTo>
                    <a:lnTo>
                      <a:pt x="0" y="443"/>
                    </a:lnTo>
                    <a:lnTo>
                      <a:pt x="1" y="449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6"/>
                    </a:lnTo>
                    <a:lnTo>
                      <a:pt x="9" y="470"/>
                    </a:lnTo>
                    <a:lnTo>
                      <a:pt x="13" y="475"/>
                    </a:lnTo>
                    <a:lnTo>
                      <a:pt x="17" y="480"/>
                    </a:lnTo>
                    <a:lnTo>
                      <a:pt x="21" y="483"/>
                    </a:lnTo>
                    <a:lnTo>
                      <a:pt x="26" y="486"/>
                    </a:lnTo>
                    <a:lnTo>
                      <a:pt x="31" y="489"/>
                    </a:lnTo>
                    <a:lnTo>
                      <a:pt x="36" y="493"/>
                    </a:lnTo>
                    <a:lnTo>
                      <a:pt x="42" y="494"/>
                    </a:lnTo>
                    <a:lnTo>
                      <a:pt x="47" y="496"/>
                    </a:lnTo>
                    <a:lnTo>
                      <a:pt x="53" y="497"/>
                    </a:lnTo>
                    <a:lnTo>
                      <a:pt x="60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8B5501E0-B642-A19E-7FD3-EEFB9BAA5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053" y="2315677"/>
              <a:ext cx="612864" cy="598113"/>
            </a:xfrm>
            <a:prstGeom prst="rect">
              <a:avLst/>
            </a:prstGeom>
          </p:spPr>
        </p:pic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6978ADCF-7900-4899-A522-98EDDF92C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543" y="3636710"/>
              <a:ext cx="511388" cy="499080"/>
            </a:xfrm>
            <a:prstGeom prst="rect">
              <a:avLst/>
            </a:prstGeom>
          </p:spPr>
        </p:pic>
        <p:pic>
          <p:nvPicPr>
            <p:cNvPr id="59" name="Picture 8" descr="Powerful data-analysis tool for process industry - Trimble Wedge">
              <a:extLst>
                <a:ext uri="{FF2B5EF4-FFF2-40B4-BE49-F238E27FC236}">
                  <a16:creationId xmlns:a16="http://schemas.microsoft.com/office/drawing/2014/main" id="{1E0FF403-287C-31BC-B9A8-6A7D23BAE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626" y="3636710"/>
              <a:ext cx="673082" cy="528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419F560-BCAC-FE34-0D54-5283003C9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97" y="1284931"/>
              <a:ext cx="1413013" cy="1379004"/>
            </a:xfrm>
            <a:prstGeom prst="rect">
              <a:avLst/>
            </a:prstGeom>
          </p:spPr>
        </p:pic>
        <p:pic>
          <p:nvPicPr>
            <p:cNvPr id="61" name="Picture 60" descr="Logo, company name&#10;&#10;Description automatically generated">
              <a:extLst>
                <a:ext uri="{FF2B5EF4-FFF2-40B4-BE49-F238E27FC236}">
                  <a16:creationId xmlns:a16="http://schemas.microsoft.com/office/drawing/2014/main" id="{8B7CE554-3163-4F3E-B8B4-45C4E121D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330" y="4505829"/>
              <a:ext cx="1627661" cy="1061821"/>
            </a:xfrm>
            <a:prstGeom prst="rect">
              <a:avLst/>
            </a:prstGeom>
          </p:spPr>
        </p:pic>
        <p:pic>
          <p:nvPicPr>
            <p:cNvPr id="62" name="Picture 6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69C6CC20-9A1A-0F56-E53B-35A2D9E1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068" y="4288633"/>
              <a:ext cx="1627379" cy="1109975"/>
            </a:xfrm>
            <a:prstGeom prst="rect">
              <a:avLst/>
            </a:prstGeom>
          </p:spPr>
        </p:pic>
        <p:pic>
          <p:nvPicPr>
            <p:cNvPr id="63" name="Picture 6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ECA8F54-72D8-39EB-83F4-B5FD32EC3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000" y="2366565"/>
              <a:ext cx="472793" cy="461413"/>
            </a:xfrm>
            <a:prstGeom prst="rect">
              <a:avLst/>
            </a:prstGeom>
          </p:spPr>
        </p:pic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191AA26A-F8C6-ED74-DAE3-14E860EA2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918" y="3643572"/>
              <a:ext cx="504357" cy="49221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D7A807D-1008-72A7-0414-2F9500CF9740}"/>
                </a:ext>
              </a:extLst>
            </p:cNvPr>
            <p:cNvSpPr txBox="1"/>
            <p:nvPr/>
          </p:nvSpPr>
          <p:spPr>
            <a:xfrm>
              <a:off x="7698203" y="4649538"/>
              <a:ext cx="11710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Titles and Abstract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F645C11-946B-221A-953A-525244FA03FA}"/>
                </a:ext>
              </a:extLst>
            </p:cNvPr>
            <p:cNvSpPr txBox="1"/>
            <p:nvPr/>
          </p:nvSpPr>
          <p:spPr>
            <a:xfrm>
              <a:off x="9463739" y="1324259"/>
              <a:ext cx="117105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Thematic analysis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99B1A9F-DCB7-2C0E-5DB2-C224DE2660C8}"/>
              </a:ext>
            </a:extLst>
          </p:cNvPr>
          <p:cNvSpPr txBox="1"/>
          <p:nvPr/>
        </p:nvSpPr>
        <p:spPr>
          <a:xfrm>
            <a:off x="5159916" y="5443200"/>
            <a:ext cx="6657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papers were finally selected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35 articles after go through the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those articles 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91A7C6CD-3086-FAF5-6F92-9F51B310C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20194"/>
              </p:ext>
            </p:extLst>
          </p:nvPr>
        </p:nvGraphicFramePr>
        <p:xfrm>
          <a:off x="374395" y="919994"/>
          <a:ext cx="7259119" cy="545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562">
                  <a:extLst>
                    <a:ext uri="{9D8B030D-6E8A-4147-A177-3AD203B41FA5}">
                      <a16:colId xmlns:a16="http://schemas.microsoft.com/office/drawing/2014/main" val="1369943298"/>
                    </a:ext>
                  </a:extLst>
                </a:gridCol>
                <a:gridCol w="6003557">
                  <a:extLst>
                    <a:ext uri="{9D8B030D-6E8A-4147-A177-3AD203B41FA5}">
                      <a16:colId xmlns:a16="http://schemas.microsoft.com/office/drawing/2014/main" val="1970228994"/>
                    </a:ext>
                  </a:extLst>
                </a:gridCol>
              </a:tblGrid>
              <a:tr h="584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Serial No.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 Strategy Following Multiple Keywords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93054"/>
                  </a:ext>
                </a:extLst>
              </a:tr>
              <a:tr h="584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Rural + Perception + Beliefs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8643"/>
                  </a:ext>
                </a:extLst>
              </a:tr>
              <a:tr h="584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Urban + Perception + Knowledge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176898"/>
                  </a:ext>
                </a:extLst>
              </a:tr>
              <a:tr h="584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Rural + Knowledge and Practices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137871"/>
                  </a:ext>
                </a:extLst>
              </a:tr>
              <a:tr h="584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Urban + Knowledge and Practices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7153"/>
                  </a:ext>
                </a:extLst>
              </a:tr>
              <a:tr h="384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Rural + Misinformation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88887"/>
                  </a:ext>
                </a:extLst>
              </a:tr>
              <a:tr h="384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Urban + Misinformation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066941"/>
                  </a:ext>
                </a:extLst>
              </a:tr>
              <a:tr h="384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Rural + Fake news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9302"/>
                  </a:ext>
                </a:extLst>
              </a:tr>
              <a:tr h="384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Urban + Fake news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98625"/>
                  </a:ext>
                </a:extLst>
              </a:tr>
              <a:tr h="384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Rural + Rumors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7805"/>
                  </a:ext>
                </a:extLst>
              </a:tr>
              <a:tr h="384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+ Bangladesh + Urban + Rumors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37615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6D64E7A3-57A4-5940-4A2F-6317CFC8C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21143"/>
              </p:ext>
            </p:extLst>
          </p:nvPr>
        </p:nvGraphicFramePr>
        <p:xfrm>
          <a:off x="6290000" y="919995"/>
          <a:ext cx="5182808" cy="54524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182808">
                  <a:extLst>
                    <a:ext uri="{9D8B030D-6E8A-4147-A177-3AD203B41FA5}">
                      <a16:colId xmlns:a16="http://schemas.microsoft.com/office/drawing/2014/main" val="4042786618"/>
                    </a:ext>
                  </a:extLst>
                </a:gridCol>
              </a:tblGrid>
              <a:tr h="412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61780"/>
                  </a:ext>
                </a:extLst>
              </a:tr>
              <a:tr h="936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Context of the selected papers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556712"/>
                  </a:ext>
                </a:extLst>
              </a:tr>
              <a:tr h="954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Methodology of the selected papers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87335"/>
                  </a:ext>
                </a:extLst>
              </a:tr>
              <a:tr h="957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findings of the selected papers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16005"/>
                  </a:ext>
                </a:extLst>
              </a:tr>
              <a:tr h="941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 and limitations of the selected papers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59550"/>
                  </a:ext>
                </a:extLst>
              </a:tr>
              <a:tr h="124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 and recommendation of the selected papers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0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34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82" y="313654"/>
            <a:ext cx="10910099" cy="387798"/>
          </a:xfrm>
        </p:spPr>
        <p:txBody>
          <a:bodyPr wrap="square" lIns="0" tIns="0" rIns="0" bIns="0" anchor="t">
            <a:spAutoFit/>
          </a:bodyPr>
          <a:lstStyle/>
          <a:p>
            <a:pPr defTabSz="914377"/>
            <a:r>
              <a:rPr lang="en-US" sz="2800" b="1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RESULTS: </a:t>
            </a:r>
            <a:r>
              <a:rPr lang="en-US" sz="2800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DATA EXTRACTION FROM THE REVIEWED ARTICLES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26A01D-70C8-27F9-C3FB-B3FC2B1B997B}"/>
              </a:ext>
            </a:extLst>
          </p:cNvPr>
          <p:cNvSpPr/>
          <p:nvPr/>
        </p:nvSpPr>
        <p:spPr>
          <a:xfrm>
            <a:off x="11493181" y="6207356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F4D7BA8-32CA-8550-8CC4-0CA7C32B617B}"/>
              </a:ext>
            </a:extLst>
          </p:cNvPr>
          <p:cNvSpPr txBox="1">
            <a:spLocks/>
          </p:cNvSpPr>
          <p:nvPr/>
        </p:nvSpPr>
        <p:spPr>
          <a:xfrm>
            <a:off x="9156382" y="61792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6C9E0-101F-3A24-8757-B53D13799232}"/>
              </a:ext>
            </a:extLst>
          </p:cNvPr>
          <p:cNvSpPr txBox="1"/>
          <p:nvPr/>
        </p:nvSpPr>
        <p:spPr>
          <a:xfrm>
            <a:off x="4103389" y="1636209"/>
            <a:ext cx="1736095" cy="43905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FAD4C5-8DD6-EFBC-6E6C-0FAC9FCFE07A}"/>
              </a:ext>
            </a:extLst>
          </p:cNvPr>
          <p:cNvGrpSpPr/>
          <p:nvPr/>
        </p:nvGrpSpPr>
        <p:grpSpPr>
          <a:xfrm>
            <a:off x="0" y="928653"/>
            <a:ext cx="12192000" cy="5278703"/>
            <a:chOff x="0" y="928653"/>
            <a:chExt cx="12192000" cy="527870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4AA4002-02AA-C485-A031-1F98171570B3}"/>
                </a:ext>
              </a:extLst>
            </p:cNvPr>
            <p:cNvGrpSpPr/>
            <p:nvPr/>
          </p:nvGrpSpPr>
          <p:grpSpPr>
            <a:xfrm>
              <a:off x="0" y="928653"/>
              <a:ext cx="12192000" cy="5278703"/>
              <a:chOff x="0" y="1045407"/>
              <a:chExt cx="12192000" cy="5278703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11DAABD-774B-D04B-EF7B-5CC32E17928C}"/>
                  </a:ext>
                </a:extLst>
              </p:cNvPr>
              <p:cNvGrpSpPr/>
              <p:nvPr/>
            </p:nvGrpSpPr>
            <p:grpSpPr>
              <a:xfrm>
                <a:off x="0" y="1045407"/>
                <a:ext cx="12192000" cy="5278703"/>
                <a:chOff x="0" y="1045406"/>
                <a:chExt cx="12192000" cy="5278703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5B148EC-1C2D-781D-8B68-57E804EBBE70}"/>
                    </a:ext>
                  </a:extLst>
                </p:cNvPr>
                <p:cNvGrpSpPr/>
                <p:nvPr/>
              </p:nvGrpSpPr>
              <p:grpSpPr>
                <a:xfrm>
                  <a:off x="0" y="1045406"/>
                  <a:ext cx="12192000" cy="5278703"/>
                  <a:chOff x="269" y="1046839"/>
                  <a:chExt cx="12493201" cy="5342137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E90C37E-D48F-0F8B-F988-D6CDE611487E}"/>
                      </a:ext>
                    </a:extLst>
                  </p:cNvPr>
                  <p:cNvSpPr/>
                  <p:nvPr/>
                </p:nvSpPr>
                <p:spPr>
                  <a:xfrm flipH="1">
                    <a:off x="269" y="1046839"/>
                    <a:ext cx="12169634" cy="5342137"/>
                  </a:xfrm>
                  <a:prstGeom prst="rect">
                    <a:avLst/>
                  </a:prstGeom>
                  <a:pattFill prst="ltUpDiag">
                    <a:fgClr>
                      <a:srgbClr val="F7F7F7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D95E8EE0-B860-5C70-634A-5229BF0EE5A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105538" y="-2179477"/>
                    <a:ext cx="4798812" cy="11719854"/>
                    <a:chOff x="1412250" y="800192"/>
                    <a:chExt cx="7682926" cy="5237192"/>
                  </a:xfrm>
                </p:grpSpPr>
                <p:sp>
                  <p:nvSpPr>
                    <p:cNvPr id="77" name="Rounded Rectangle 5">
                      <a:extLst>
                        <a:ext uri="{FF2B5EF4-FFF2-40B4-BE49-F238E27FC236}">
                          <a16:creationId xmlns:a16="http://schemas.microsoft.com/office/drawing/2014/main" id="{6347C298-0FF9-5EEC-BB14-20195C4681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364995" y="2833958"/>
                      <a:ext cx="1235947" cy="1141438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1C81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9657C9E4-7E4B-6FB3-A899-66433FBA6F6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301322" y="800192"/>
                      <a:ext cx="1149896" cy="8734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0">
                      <a:solidFill>
                        <a:srgbClr val="1C81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C675B9C1-3977-6A02-84ED-50C74490582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301321" y="1802190"/>
                      <a:ext cx="1152980" cy="9380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0">
                      <a:solidFill>
                        <a:srgbClr val="1C81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354DD87-0C7A-1009-06DC-BC95A2FE357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301321" y="2907257"/>
                      <a:ext cx="1110466" cy="9253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0">
                      <a:solidFill>
                        <a:srgbClr val="1C81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4EE18CC2-8912-F55A-3E5B-282B32A7D39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301319" y="3985565"/>
                      <a:ext cx="1070854" cy="93526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0">
                      <a:solidFill>
                        <a:srgbClr val="1C81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F3DFC9B2-5834-CDCD-AB0B-A2DA8637B97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301320" y="5111986"/>
                      <a:ext cx="1070862" cy="9253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0">
                      <a:solidFill>
                        <a:srgbClr val="1C819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14D691FB-EB20-3AFD-4D16-69A82F601661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708195" y="2894237"/>
                      <a:ext cx="1094823" cy="983557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dash"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sz="2000" b="1" spc="150" dirty="0">
                          <a:solidFill>
                            <a:srgbClr val="1C8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Analysis</a:t>
                      </a:r>
                      <a:endParaRPr lang="en-US" sz="2000" spc="150" dirty="0">
                        <a:solidFill>
                          <a:srgbClr val="1C819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DF6C2D70-292E-5441-00F0-F331FE6F9FD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61809" y="892317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D1F633E5-10E1-0BE3-9EFC-456C9F21EF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61809" y="1987141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AEF206D1-1970-5F5F-B0E0-75142075A7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61809" y="3081965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68BC4CE6-3DA1-9F87-D829-8F12496CE02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61809" y="4176789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44ED02D4-EB00-EFE0-2CA2-776EBADC93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61809" y="5271613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>
                      <a:extLst>
                        <a:ext uri="{FF2B5EF4-FFF2-40B4-BE49-F238E27FC236}">
                          <a16:creationId xmlns:a16="http://schemas.microsoft.com/office/drawing/2014/main" id="{3A801B0D-831A-F301-7148-91D0698720A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943237" y="892317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0B71F4BB-29F5-5490-31F2-E76086C73FE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943237" y="1987141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6FCB83B7-96B3-E285-481A-1D3E2F707DB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943237" y="3081965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FCA4AF87-64E0-2D63-B8F8-F953F5EFD7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943237" y="4176789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F40AC7AB-2EB0-1F3C-7B29-DA4500EBC24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933265" y="5271613"/>
                      <a:ext cx="0" cy="61440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DE700FCF-A528-26E3-9FE9-00D5AE296C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5742553" y="998835"/>
                      <a:ext cx="0" cy="40136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D894B57-4041-4EDC-5579-D6894364D153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5909105" y="1165387"/>
                      <a:ext cx="68262" cy="68262"/>
                    </a:xfrm>
                    <a:prstGeom prst="rect">
                      <a:avLst/>
                    </a:prstGeom>
                    <a:solidFill>
                      <a:srgbClr val="FFBE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043558BF-CB5F-4907-A266-F44DFDC4B1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5742551" y="2125257"/>
                      <a:ext cx="3" cy="40136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EA2993C2-2D77-CBE0-CF87-581FC0290E77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5909105" y="2291809"/>
                      <a:ext cx="68262" cy="68262"/>
                    </a:xfrm>
                    <a:prstGeom prst="rect">
                      <a:avLst/>
                    </a:prstGeom>
                    <a:solidFill>
                      <a:srgbClr val="FFBE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764E7A14-69E4-0CC7-6565-75B5C69749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5742553" y="3187070"/>
                      <a:ext cx="0" cy="40136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447D1B80-C96D-C9F1-04B4-E7A2E21389BF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5909105" y="3353622"/>
                      <a:ext cx="68262" cy="68262"/>
                    </a:xfrm>
                    <a:prstGeom prst="rect">
                      <a:avLst/>
                    </a:prstGeom>
                    <a:solidFill>
                      <a:srgbClr val="FFBE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0" name="Straight Connector 99">
                      <a:extLst>
                        <a:ext uri="{FF2B5EF4-FFF2-40B4-BE49-F238E27FC236}">
                          <a16:creationId xmlns:a16="http://schemas.microsoft.com/office/drawing/2014/main" id="{0D02FAB8-05C1-D397-B708-BA849B65D5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5742553" y="4291622"/>
                      <a:ext cx="0" cy="401367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7B620E8F-262E-6B85-0812-C7941B6E3566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5909105" y="4458173"/>
                      <a:ext cx="68262" cy="68262"/>
                    </a:xfrm>
                    <a:prstGeom prst="rect">
                      <a:avLst/>
                    </a:prstGeom>
                    <a:solidFill>
                      <a:srgbClr val="FFBE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52A53DEA-9601-E012-AF12-32ACF1AB05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5742553" y="5374488"/>
                      <a:ext cx="0" cy="401367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FB409364-F675-566C-835A-623F58F403CE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5909105" y="5541040"/>
                      <a:ext cx="68262" cy="68262"/>
                    </a:xfrm>
                    <a:prstGeom prst="rect">
                      <a:avLst/>
                    </a:prstGeom>
                    <a:solidFill>
                      <a:srgbClr val="FFBE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F9AFA481-E522-F1F3-FD17-2016C8DD7C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72778" y="1199519"/>
                      <a:ext cx="0" cy="4372993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CBED81C7-9760-E44F-0786-4A5B5184993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772779" y="1199519"/>
                      <a:ext cx="38903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2B01815D-9B7A-F6EC-A0E0-F5C1EB24E945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4124597" y="1165385"/>
                      <a:ext cx="68262" cy="68262"/>
                    </a:xfrm>
                    <a:prstGeom prst="rect">
                      <a:avLst/>
                    </a:prstGeom>
                    <a:solidFill>
                      <a:srgbClr val="1C819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974335FE-AD56-3CA1-1834-2D73F43CC1F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772779" y="2325943"/>
                      <a:ext cx="38903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FE3F0457-2FD9-DEEC-23FB-8AC5475E6D83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4124597" y="2291809"/>
                      <a:ext cx="68262" cy="68262"/>
                    </a:xfrm>
                    <a:prstGeom prst="rect">
                      <a:avLst/>
                    </a:prstGeom>
                    <a:solidFill>
                      <a:srgbClr val="1C819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A9FEBCEC-028D-B268-E283-424A29C3DD6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772779" y="3404677"/>
                      <a:ext cx="38903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690A585F-201B-3499-60C6-957E6BC2FB55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4124597" y="3370543"/>
                      <a:ext cx="68262" cy="68262"/>
                    </a:xfrm>
                    <a:prstGeom prst="rect">
                      <a:avLst/>
                    </a:prstGeom>
                    <a:solidFill>
                      <a:srgbClr val="1C819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1" name="Straight Connector 110">
                      <a:extLst>
                        <a:ext uri="{FF2B5EF4-FFF2-40B4-BE49-F238E27FC236}">
                          <a16:creationId xmlns:a16="http://schemas.microsoft.com/office/drawing/2014/main" id="{285DA9E8-F313-FA63-5B6D-CB80099767E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772779" y="4482036"/>
                      <a:ext cx="38903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954B2AD-E6B0-BEE6-D1B0-68B1C0220A19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4124597" y="4447902"/>
                      <a:ext cx="68262" cy="68262"/>
                    </a:xfrm>
                    <a:prstGeom prst="rect">
                      <a:avLst/>
                    </a:prstGeom>
                    <a:solidFill>
                      <a:srgbClr val="1C819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3" name="Straight Connector 112">
                      <a:extLst>
                        <a:ext uri="{FF2B5EF4-FFF2-40B4-BE49-F238E27FC236}">
                          <a16:creationId xmlns:a16="http://schemas.microsoft.com/office/drawing/2014/main" id="{8B1838CC-878B-9834-6F69-F6058B3CA2E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772778" y="5572515"/>
                      <a:ext cx="389031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BED94E36-E20F-F5FB-FA8F-5ADE79D09F35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4124596" y="5538381"/>
                      <a:ext cx="68262" cy="68262"/>
                    </a:xfrm>
                    <a:prstGeom prst="rect">
                      <a:avLst/>
                    </a:prstGeom>
                    <a:solidFill>
                      <a:srgbClr val="1C819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7C722E5B-695E-FFF2-FAE1-A8CE3E01CAA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893303" y="3404674"/>
                      <a:ext cx="879475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6" name="Freeform 136">
                      <a:extLst>
                        <a:ext uri="{FF2B5EF4-FFF2-40B4-BE49-F238E27FC236}">
                          <a16:creationId xmlns:a16="http://schemas.microsoft.com/office/drawing/2014/main" id="{0C9D8DE2-2A2B-362B-1DC7-D84141362C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6298" y="5675617"/>
                      <a:ext cx="24882" cy="12441"/>
                    </a:xfrm>
                    <a:custGeom>
                      <a:avLst/>
                      <a:gdLst>
                        <a:gd name="T0" fmla="*/ 45 w 60"/>
                        <a:gd name="T1" fmla="*/ 0 h 30"/>
                        <a:gd name="T2" fmla="*/ 15 w 60"/>
                        <a:gd name="T3" fmla="*/ 0 h 30"/>
                        <a:gd name="T4" fmla="*/ 11 w 60"/>
                        <a:gd name="T5" fmla="*/ 0 h 30"/>
                        <a:gd name="T6" fmla="*/ 9 w 60"/>
                        <a:gd name="T7" fmla="*/ 1 h 30"/>
                        <a:gd name="T8" fmla="*/ 6 w 60"/>
                        <a:gd name="T9" fmla="*/ 2 h 30"/>
                        <a:gd name="T10" fmla="*/ 4 w 60"/>
                        <a:gd name="T11" fmla="*/ 5 h 30"/>
                        <a:gd name="T12" fmla="*/ 2 w 60"/>
                        <a:gd name="T13" fmla="*/ 7 h 30"/>
                        <a:gd name="T14" fmla="*/ 1 w 60"/>
                        <a:gd name="T15" fmla="*/ 9 h 30"/>
                        <a:gd name="T16" fmla="*/ 0 w 60"/>
                        <a:gd name="T17" fmla="*/ 12 h 30"/>
                        <a:gd name="T18" fmla="*/ 0 w 60"/>
                        <a:gd name="T19" fmla="*/ 15 h 30"/>
                        <a:gd name="T20" fmla="*/ 0 w 60"/>
                        <a:gd name="T21" fmla="*/ 17 h 30"/>
                        <a:gd name="T22" fmla="*/ 1 w 60"/>
                        <a:gd name="T23" fmla="*/ 21 h 30"/>
                        <a:gd name="T24" fmla="*/ 2 w 60"/>
                        <a:gd name="T25" fmla="*/ 23 h 30"/>
                        <a:gd name="T26" fmla="*/ 4 w 60"/>
                        <a:gd name="T27" fmla="*/ 26 h 30"/>
                        <a:gd name="T28" fmla="*/ 6 w 60"/>
                        <a:gd name="T29" fmla="*/ 27 h 30"/>
                        <a:gd name="T30" fmla="*/ 9 w 60"/>
                        <a:gd name="T31" fmla="*/ 29 h 30"/>
                        <a:gd name="T32" fmla="*/ 11 w 60"/>
                        <a:gd name="T33" fmla="*/ 29 h 30"/>
                        <a:gd name="T34" fmla="*/ 15 w 60"/>
                        <a:gd name="T35" fmla="*/ 30 h 30"/>
                        <a:gd name="T36" fmla="*/ 45 w 60"/>
                        <a:gd name="T37" fmla="*/ 30 h 30"/>
                        <a:gd name="T38" fmla="*/ 48 w 60"/>
                        <a:gd name="T39" fmla="*/ 29 h 30"/>
                        <a:gd name="T40" fmla="*/ 51 w 60"/>
                        <a:gd name="T41" fmla="*/ 29 h 30"/>
                        <a:gd name="T42" fmla="*/ 53 w 60"/>
                        <a:gd name="T43" fmla="*/ 27 h 30"/>
                        <a:gd name="T44" fmla="*/ 55 w 60"/>
                        <a:gd name="T45" fmla="*/ 26 h 30"/>
                        <a:gd name="T46" fmla="*/ 57 w 60"/>
                        <a:gd name="T47" fmla="*/ 23 h 30"/>
                        <a:gd name="T48" fmla="*/ 59 w 60"/>
                        <a:gd name="T49" fmla="*/ 21 h 30"/>
                        <a:gd name="T50" fmla="*/ 60 w 60"/>
                        <a:gd name="T51" fmla="*/ 17 h 30"/>
                        <a:gd name="T52" fmla="*/ 60 w 60"/>
                        <a:gd name="T53" fmla="*/ 15 h 30"/>
                        <a:gd name="T54" fmla="*/ 60 w 60"/>
                        <a:gd name="T55" fmla="*/ 12 h 30"/>
                        <a:gd name="T56" fmla="*/ 59 w 60"/>
                        <a:gd name="T57" fmla="*/ 9 h 30"/>
                        <a:gd name="T58" fmla="*/ 57 w 60"/>
                        <a:gd name="T59" fmla="*/ 7 h 30"/>
                        <a:gd name="T60" fmla="*/ 55 w 60"/>
                        <a:gd name="T61" fmla="*/ 5 h 30"/>
                        <a:gd name="T62" fmla="*/ 53 w 60"/>
                        <a:gd name="T63" fmla="*/ 2 h 30"/>
                        <a:gd name="T64" fmla="*/ 51 w 60"/>
                        <a:gd name="T65" fmla="*/ 1 h 30"/>
                        <a:gd name="T66" fmla="*/ 48 w 60"/>
                        <a:gd name="T67" fmla="*/ 0 h 30"/>
                        <a:gd name="T68" fmla="*/ 45 w 60"/>
                        <a:gd name="T69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0" h="30">
                          <a:moveTo>
                            <a:pt x="45" y="0"/>
                          </a:moveTo>
                          <a:lnTo>
                            <a:pt x="15" y="0"/>
                          </a:lnTo>
                          <a:lnTo>
                            <a:pt x="11" y="0"/>
                          </a:lnTo>
                          <a:lnTo>
                            <a:pt x="9" y="1"/>
                          </a:lnTo>
                          <a:lnTo>
                            <a:pt x="6" y="2"/>
                          </a:lnTo>
                          <a:lnTo>
                            <a:pt x="4" y="5"/>
                          </a:lnTo>
                          <a:lnTo>
                            <a:pt x="2" y="7"/>
                          </a:lnTo>
                          <a:lnTo>
                            <a:pt x="1" y="9"/>
                          </a:lnTo>
                          <a:lnTo>
                            <a:pt x="0" y="12"/>
                          </a:lnTo>
                          <a:lnTo>
                            <a:pt x="0" y="15"/>
                          </a:lnTo>
                          <a:lnTo>
                            <a:pt x="0" y="17"/>
                          </a:lnTo>
                          <a:lnTo>
                            <a:pt x="1" y="21"/>
                          </a:lnTo>
                          <a:lnTo>
                            <a:pt x="2" y="23"/>
                          </a:lnTo>
                          <a:lnTo>
                            <a:pt x="4" y="26"/>
                          </a:lnTo>
                          <a:lnTo>
                            <a:pt x="6" y="27"/>
                          </a:lnTo>
                          <a:lnTo>
                            <a:pt x="9" y="29"/>
                          </a:lnTo>
                          <a:lnTo>
                            <a:pt x="11" y="29"/>
                          </a:lnTo>
                          <a:lnTo>
                            <a:pt x="15" y="30"/>
                          </a:lnTo>
                          <a:lnTo>
                            <a:pt x="45" y="30"/>
                          </a:lnTo>
                          <a:lnTo>
                            <a:pt x="48" y="29"/>
                          </a:lnTo>
                          <a:lnTo>
                            <a:pt x="51" y="29"/>
                          </a:lnTo>
                          <a:lnTo>
                            <a:pt x="53" y="27"/>
                          </a:lnTo>
                          <a:lnTo>
                            <a:pt x="55" y="26"/>
                          </a:lnTo>
                          <a:lnTo>
                            <a:pt x="57" y="23"/>
                          </a:lnTo>
                          <a:lnTo>
                            <a:pt x="59" y="21"/>
                          </a:lnTo>
                          <a:lnTo>
                            <a:pt x="60" y="17"/>
                          </a:lnTo>
                          <a:lnTo>
                            <a:pt x="60" y="15"/>
                          </a:lnTo>
                          <a:lnTo>
                            <a:pt x="60" y="12"/>
                          </a:lnTo>
                          <a:lnTo>
                            <a:pt x="59" y="9"/>
                          </a:lnTo>
                          <a:lnTo>
                            <a:pt x="57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1" y="1"/>
                          </a:lnTo>
                          <a:lnTo>
                            <a:pt x="48" y="0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1C81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1ABEAC78-B802-60B4-7AF2-26CE28BBD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8581" y="1776771"/>
                      <a:ext cx="3026560" cy="9634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0">
                      <a:solidFill>
                        <a:srgbClr val="FFBE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3E6AE506-D48A-2C77-FC1A-B6019D3070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8581" y="2880249"/>
                      <a:ext cx="3026563" cy="9652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0">
                      <a:solidFill>
                        <a:srgbClr val="FFBE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5A5D2BC2-A0AE-0491-6AF3-6C93366E1D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8580" y="3985565"/>
                      <a:ext cx="3026566" cy="9652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0">
                      <a:solidFill>
                        <a:srgbClr val="FFBE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7F63570E-D323-826D-D18E-DBD3F24DEAD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115700" y="4057908"/>
                      <a:ext cx="925398" cy="3033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0">
                      <a:solidFill>
                        <a:srgbClr val="FFBE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ED35D55-AE1F-1DC9-BB17-0AC3ACBB4E75}"/>
                      </a:ext>
                    </a:extLst>
                  </p:cNvPr>
                  <p:cNvSpPr txBox="1"/>
                  <p:nvPr/>
                </p:nvSpPr>
                <p:spPr>
                  <a:xfrm>
                    <a:off x="830767" y="3079794"/>
                    <a:ext cx="1600638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Study Context </a:t>
                    </a:r>
                    <a:endParaRPr lang="en-US" sz="2000" dirty="0"/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A2D5A27-219C-6720-BB07-EC388BD1C19B}"/>
                      </a:ext>
                    </a:extLst>
                  </p:cNvPr>
                  <p:cNvSpPr txBox="1"/>
                  <p:nvPr/>
                </p:nvSpPr>
                <p:spPr>
                  <a:xfrm>
                    <a:off x="3344315" y="3227626"/>
                    <a:ext cx="1793625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Methodology</a:t>
                    </a:r>
                    <a:endParaRPr lang="en-US" sz="2000" dirty="0"/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D8CFEE49-6656-DD16-35CF-C657CB77B8BA}"/>
                      </a:ext>
                    </a:extLst>
                  </p:cNvPr>
                  <p:cNvSpPr txBox="1"/>
                  <p:nvPr/>
                </p:nvSpPr>
                <p:spPr>
                  <a:xfrm>
                    <a:off x="5778588" y="3064794"/>
                    <a:ext cx="1687108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Major Findings </a:t>
                    </a:r>
                    <a:endParaRPr lang="en-US" sz="2000" dirty="0"/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36D51905-3161-0E73-9282-BF1F5704CE95}"/>
                      </a:ext>
                    </a:extLst>
                  </p:cNvPr>
                  <p:cNvSpPr txBox="1"/>
                  <p:nvPr/>
                </p:nvSpPr>
                <p:spPr>
                  <a:xfrm>
                    <a:off x="8161147" y="3103567"/>
                    <a:ext cx="1847494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Strength </a:t>
                    </a:r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&amp;</a:t>
                    </a:r>
                    <a:r>
                      <a: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</a:t>
                    </a:r>
                    <a:r>
                      <a: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imitations </a:t>
                    </a:r>
                    <a:endParaRPr lang="en-US" sz="2000" dirty="0"/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85855165-379C-8078-EF50-C0C2C5D7043A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1724" y="3123592"/>
                    <a:ext cx="2211746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Conclusion </a:t>
                    </a:r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&amp; R</a:t>
                    </a:r>
                    <a:r>
                      <a:rPr lang="en-US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ecommendation </a:t>
                    </a:r>
                    <a:endParaRPr lang="en-US" dirty="0"/>
                  </a:p>
                </p:txBody>
              </p:sp>
            </p:grp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4A79A7-D663-F962-48FA-03775522E3A0}"/>
                    </a:ext>
                  </a:extLst>
                </p:cNvPr>
                <p:cNvSpPr/>
                <p:nvPr/>
              </p:nvSpPr>
              <p:spPr>
                <a:xfrm rot="5400000">
                  <a:off x="10183294" y="4084498"/>
                  <a:ext cx="1874904" cy="1993379"/>
                </a:xfrm>
                <a:prstGeom prst="rect">
                  <a:avLst/>
                </a:prstGeom>
                <a:solidFill>
                  <a:schemeClr val="bg1"/>
                </a:solidFill>
                <a:ln w="63500">
                  <a:solidFill>
                    <a:srgbClr val="FFB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E253D31-EA32-24AF-E677-0103F76C8869}"/>
                  </a:ext>
                </a:extLst>
              </p:cNvPr>
              <p:cNvSpPr txBox="1"/>
              <p:nvPr/>
            </p:nvSpPr>
            <p:spPr>
              <a:xfrm>
                <a:off x="656028" y="4177744"/>
                <a:ext cx="207142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Title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Year of publications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Authors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Journal name</a:t>
                </a:r>
                <a:endParaRPr lang="en-US" sz="2000" b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F1689FC-3DBD-4D03-6DBD-57BB0F38B860}"/>
                  </a:ext>
                </a:extLst>
              </p:cNvPr>
              <p:cNvSpPr txBox="1"/>
              <p:nvPr/>
            </p:nvSpPr>
            <p:spPr>
              <a:xfrm>
                <a:off x="2995316" y="4205395"/>
                <a:ext cx="2325482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Study location</a:t>
                </a: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arget population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Study design</a:t>
                </a: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ampling</a:t>
                </a: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tatistical analysis </a:t>
                </a:r>
                <a:endParaRPr lang="en-US" b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63B8338-DEB8-8F19-6995-13AF0DA41CF4}"/>
                  </a:ext>
                </a:extLst>
              </p:cNvPr>
              <p:cNvSpPr txBox="1"/>
              <p:nvPr/>
            </p:nvSpPr>
            <p:spPr>
              <a:xfrm>
                <a:off x="5485272" y="4163653"/>
                <a:ext cx="2129621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Perception</a:t>
                </a: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Misconception</a:t>
                </a: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Knowledge, Attitude &amp; Practice</a:t>
                </a:r>
              </a:p>
              <a:p>
                <a:pPr marL="285750" marR="0" indent="-285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Rumor 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ED315CD-3875-C75A-9A93-911F4B329E01}"/>
                  </a:ext>
                </a:extLst>
              </p:cNvPr>
              <p:cNvSpPr txBox="1"/>
              <p:nvPr/>
            </p:nvSpPr>
            <p:spPr>
              <a:xfrm>
                <a:off x="7885387" y="4137793"/>
                <a:ext cx="193729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Strength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imitations </a:t>
                </a:r>
                <a:endParaRPr lang="en-US" sz="20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0CA211B-60FB-173B-0B04-4CDAC18854F2}"/>
                  </a:ext>
                </a:extLst>
              </p:cNvPr>
              <p:cNvSpPr txBox="1"/>
              <p:nvPr/>
            </p:nvSpPr>
            <p:spPr>
              <a:xfrm>
                <a:off x="10099206" y="4231488"/>
                <a:ext cx="18823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Recommendation</a:t>
                </a:r>
                <a:endParaRPr lang="en-US" sz="2000" b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p:grp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91CA425-A026-7227-CDB3-448CEA203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795" y="1210675"/>
              <a:ext cx="603287" cy="603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92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336862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471196-3087-FA2B-5660-FAF03327A466}"/>
              </a:ext>
            </a:extLst>
          </p:cNvPr>
          <p:cNvGrpSpPr/>
          <p:nvPr/>
        </p:nvGrpSpPr>
        <p:grpSpPr>
          <a:xfrm>
            <a:off x="723926" y="1521685"/>
            <a:ext cx="1858614" cy="1614193"/>
            <a:chOff x="723926" y="1521685"/>
            <a:chExt cx="1858614" cy="16141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CB6FD0-5071-9E7A-8019-ECF1E888B738}"/>
                </a:ext>
              </a:extLst>
            </p:cNvPr>
            <p:cNvSpPr txBox="1"/>
            <p:nvPr/>
          </p:nvSpPr>
          <p:spPr>
            <a:xfrm>
              <a:off x="723926" y="1521685"/>
              <a:ext cx="1858614" cy="52540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20FA4D-0A7A-100D-582A-4B134F428F18}"/>
                </a:ext>
              </a:extLst>
            </p:cNvPr>
            <p:cNvSpPr txBox="1"/>
            <p:nvPr/>
          </p:nvSpPr>
          <p:spPr>
            <a:xfrm>
              <a:off x="723929" y="2179590"/>
              <a:ext cx="1858611" cy="9562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Indicator definition is comprehensive enough to measure attribution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9D2D7-7394-744A-E12F-393A2D5E1F4E}"/>
              </a:ext>
            </a:extLst>
          </p:cNvPr>
          <p:cNvGrpSpPr/>
          <p:nvPr/>
        </p:nvGrpSpPr>
        <p:grpSpPr>
          <a:xfrm>
            <a:off x="2827030" y="1541710"/>
            <a:ext cx="1888310" cy="1422692"/>
            <a:chOff x="2827030" y="1541710"/>
            <a:chExt cx="1888310" cy="14226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8B647-62EC-FB91-F2D8-27C430763420}"/>
                </a:ext>
              </a:extLst>
            </p:cNvPr>
            <p:cNvSpPr txBox="1"/>
            <p:nvPr/>
          </p:nvSpPr>
          <p:spPr>
            <a:xfrm>
              <a:off x="2856726" y="1541710"/>
              <a:ext cx="1858614" cy="52540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642F59-D866-A95D-573B-587670770F58}"/>
                </a:ext>
              </a:extLst>
            </p:cNvPr>
            <p:cNvSpPr txBox="1"/>
            <p:nvPr/>
          </p:nvSpPr>
          <p:spPr>
            <a:xfrm>
              <a:off x="2827030" y="2223557"/>
              <a:ext cx="1858611" cy="74084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Reported data represents the indicator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B9AE637-1C5E-6E0A-2743-9A0A219BB9C6}"/>
              </a:ext>
            </a:extLst>
          </p:cNvPr>
          <p:cNvSpPr txBox="1"/>
          <p:nvPr/>
        </p:nvSpPr>
        <p:spPr>
          <a:xfrm>
            <a:off x="8797796" y="3400477"/>
            <a:ext cx="2205715" cy="20335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indicators out of 7 found consistent across all reporting layers. Less than 1% under-reporting was found for 2 indicators and less than 1% over-reporting was found for 1 indicator at source to BM level.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751D72-C83F-4A60-3E83-5A3D8135BF16}"/>
              </a:ext>
            </a:extLst>
          </p:cNvPr>
          <p:cNvGrpSpPr/>
          <p:nvPr/>
        </p:nvGrpSpPr>
        <p:grpSpPr>
          <a:xfrm>
            <a:off x="515937" y="468074"/>
            <a:ext cx="11160125" cy="6309618"/>
            <a:chOff x="515937" y="468074"/>
            <a:chExt cx="11160125" cy="6309618"/>
          </a:xfrm>
        </p:grpSpPr>
        <p:sp>
          <p:nvSpPr>
            <p:cNvPr id="190" name="Title 1023">
              <a:extLst>
                <a:ext uri="{FF2B5EF4-FFF2-40B4-BE49-F238E27FC236}">
                  <a16:creationId xmlns:a16="http://schemas.microsoft.com/office/drawing/2014/main" id="{FB82F009-619B-81D4-9802-802E053929B5}"/>
                </a:ext>
              </a:extLst>
            </p:cNvPr>
            <p:cNvSpPr txBox="1">
              <a:spLocks/>
            </p:cNvSpPr>
            <p:nvPr/>
          </p:nvSpPr>
          <p:spPr>
            <a:xfrm>
              <a:off x="515937" y="468074"/>
              <a:ext cx="11160125" cy="56784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RESULTS: </a:t>
              </a:r>
              <a:r>
                <a:rPr lang="en-US" sz="2800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STUDY CONTEXT OF THE REVIEWED ARTICLES </a:t>
              </a:r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9" name="Picture 8" descr="Graphical user interface, application, table, Excel&#10;&#10;Description automatically generated">
              <a:extLst>
                <a:ext uri="{FF2B5EF4-FFF2-40B4-BE49-F238E27FC236}">
                  <a16:creationId xmlns:a16="http://schemas.microsoft.com/office/drawing/2014/main" id="{A357CF69-5282-CD76-4711-F44A23979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09" t="25225" r="4440" b="10038"/>
            <a:stretch/>
          </p:blipFill>
          <p:spPr bwMode="auto">
            <a:xfrm>
              <a:off x="723925" y="3135878"/>
              <a:ext cx="10603715" cy="36418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93EE84D1-7345-7C0A-CA98-1D9A2DA4D0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77975949"/>
                </p:ext>
              </p:extLst>
            </p:nvPr>
          </p:nvGraphicFramePr>
          <p:xfrm>
            <a:off x="723927" y="1273566"/>
            <a:ext cx="10603716" cy="17597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0220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471773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179" y="6466505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itle 1023">
            <a:extLst>
              <a:ext uri="{FF2B5EF4-FFF2-40B4-BE49-F238E27FC236}">
                <a16:creationId xmlns:a16="http://schemas.microsoft.com/office/drawing/2014/main" id="{FB82F009-619B-81D4-9802-802E053929B5}"/>
              </a:ext>
            </a:extLst>
          </p:cNvPr>
          <p:cNvSpPr txBox="1">
            <a:spLocks/>
          </p:cNvSpPr>
          <p:nvPr/>
        </p:nvSpPr>
        <p:spPr>
          <a:xfrm>
            <a:off x="515938" y="549276"/>
            <a:ext cx="11160125" cy="5254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b="1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RESULTS: </a:t>
            </a:r>
            <a:r>
              <a:rPr lang="en-US" sz="2800" dirty="0">
                <a:solidFill>
                  <a:srgbClr val="D1007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METHODOLOGY OF THE REVIEWED ARTICLES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471196-3087-FA2B-5660-FAF03327A466}"/>
              </a:ext>
            </a:extLst>
          </p:cNvPr>
          <p:cNvGrpSpPr/>
          <p:nvPr/>
        </p:nvGrpSpPr>
        <p:grpSpPr>
          <a:xfrm>
            <a:off x="723926" y="1521685"/>
            <a:ext cx="1858614" cy="1614193"/>
            <a:chOff x="723926" y="1521685"/>
            <a:chExt cx="1858614" cy="16141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CB6FD0-5071-9E7A-8019-ECF1E888B738}"/>
                </a:ext>
              </a:extLst>
            </p:cNvPr>
            <p:cNvSpPr txBox="1"/>
            <p:nvPr/>
          </p:nvSpPr>
          <p:spPr>
            <a:xfrm>
              <a:off x="723926" y="1521685"/>
              <a:ext cx="1858614" cy="52540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20FA4D-0A7A-100D-582A-4B134F428F18}"/>
                </a:ext>
              </a:extLst>
            </p:cNvPr>
            <p:cNvSpPr txBox="1"/>
            <p:nvPr/>
          </p:nvSpPr>
          <p:spPr>
            <a:xfrm>
              <a:off x="723929" y="2179590"/>
              <a:ext cx="1858611" cy="9562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Indicator definition is comprehensive enough to measure attribution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9D2D7-7394-744A-E12F-393A2D5E1F4E}"/>
              </a:ext>
            </a:extLst>
          </p:cNvPr>
          <p:cNvGrpSpPr/>
          <p:nvPr/>
        </p:nvGrpSpPr>
        <p:grpSpPr>
          <a:xfrm>
            <a:off x="2827030" y="1541710"/>
            <a:ext cx="1888310" cy="1422692"/>
            <a:chOff x="2827030" y="1541710"/>
            <a:chExt cx="1888310" cy="14226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8B647-62EC-FB91-F2D8-27C430763420}"/>
                </a:ext>
              </a:extLst>
            </p:cNvPr>
            <p:cNvSpPr txBox="1"/>
            <p:nvPr/>
          </p:nvSpPr>
          <p:spPr>
            <a:xfrm>
              <a:off x="2856726" y="1541710"/>
              <a:ext cx="1858614" cy="52540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642F59-D866-A95D-573B-587670770F58}"/>
                </a:ext>
              </a:extLst>
            </p:cNvPr>
            <p:cNvSpPr txBox="1"/>
            <p:nvPr/>
          </p:nvSpPr>
          <p:spPr>
            <a:xfrm>
              <a:off x="2827030" y="2223557"/>
              <a:ext cx="1858611" cy="74084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Reported data represents the indicator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B9AE637-1C5E-6E0A-2743-9A0A219BB9C6}"/>
              </a:ext>
            </a:extLst>
          </p:cNvPr>
          <p:cNvSpPr txBox="1"/>
          <p:nvPr/>
        </p:nvSpPr>
        <p:spPr>
          <a:xfrm>
            <a:off x="8797796" y="3400477"/>
            <a:ext cx="2205715" cy="20335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46800" tIns="46800" rIns="46800" bIns="46800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indicators out of 7 found consistent across all reporting layers. Less than 1% under-reporting was found for 2 indicators and less than 1% over-reporting was found for 1 indicator at source to BM level.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ED9770-E1E2-E56C-9899-EF34FAFE7824}"/>
              </a:ext>
            </a:extLst>
          </p:cNvPr>
          <p:cNvGrpSpPr/>
          <p:nvPr/>
        </p:nvGrpSpPr>
        <p:grpSpPr>
          <a:xfrm>
            <a:off x="272955" y="1265083"/>
            <a:ext cx="11403107" cy="4685161"/>
            <a:chOff x="338666" y="1349783"/>
            <a:chExt cx="11403107" cy="46851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254ABE-1A20-DA67-47FC-6EC89EAFE865}"/>
                </a:ext>
              </a:extLst>
            </p:cNvPr>
            <p:cNvGrpSpPr/>
            <p:nvPr/>
          </p:nvGrpSpPr>
          <p:grpSpPr>
            <a:xfrm>
              <a:off x="338666" y="1349783"/>
              <a:ext cx="11403107" cy="4685161"/>
              <a:chOff x="272955" y="1197780"/>
              <a:chExt cx="11403107" cy="4685161"/>
            </a:xfrm>
          </p:grpSpPr>
          <p:graphicFrame>
            <p:nvGraphicFramePr>
              <p:cNvPr id="20" name="Diagram 19">
                <a:extLst>
                  <a:ext uri="{FF2B5EF4-FFF2-40B4-BE49-F238E27FC236}">
                    <a16:creationId xmlns:a16="http://schemas.microsoft.com/office/drawing/2014/main" id="{65B7BE86-E902-60F4-5729-586EB04BB871}"/>
                  </a:ext>
                </a:extLst>
              </p:cNvPr>
              <p:cNvGraphicFramePr/>
              <p:nvPr/>
            </p:nvGraphicFramePr>
            <p:xfrm>
              <a:off x="272955" y="1197780"/>
              <a:ext cx="11403107" cy="46851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24" name="Picture 23" descr="A picture containing text, businesscard, envelope&#10;&#10;Description automatically generated">
                <a:extLst>
                  <a:ext uri="{FF2B5EF4-FFF2-40B4-BE49-F238E27FC236}">
                    <a16:creationId xmlns:a16="http://schemas.microsoft.com/office/drawing/2014/main" id="{592C0CED-CF21-337E-B861-9D9613B53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3523" y="2086281"/>
                <a:ext cx="1499376" cy="649520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office, clipart&#10;&#10;Description automatically generated">
                <a:extLst>
                  <a:ext uri="{FF2B5EF4-FFF2-40B4-BE49-F238E27FC236}">
                    <a16:creationId xmlns:a16="http://schemas.microsoft.com/office/drawing/2014/main" id="{8E800850-DAAB-497E-4281-8B71E103D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2949" y="3624302"/>
                <a:ext cx="1257327" cy="659398"/>
              </a:xfrm>
              <a:prstGeom prst="rect">
                <a:avLst/>
              </a:prstGeom>
            </p:spPr>
          </p:pic>
          <p:pic>
            <p:nvPicPr>
              <p:cNvPr id="28" name="Picture 27" descr="Chart&#10;&#10;Description automatically generated with medium confidence">
                <a:extLst>
                  <a:ext uri="{FF2B5EF4-FFF2-40B4-BE49-F238E27FC236}">
                    <a16:creationId xmlns:a16="http://schemas.microsoft.com/office/drawing/2014/main" id="{829A6D9F-AAD9-4A1C-84F5-4D369B9BF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3970" y="4283701"/>
                <a:ext cx="1414441" cy="851602"/>
              </a:xfrm>
              <a:prstGeom prst="rect">
                <a:avLst/>
              </a:prstGeom>
            </p:spPr>
          </p:pic>
        </p:grp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5FB95B6A-69A9-A09A-B0C4-BF58EB1B9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0777" y="2628103"/>
              <a:ext cx="1053345" cy="105334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5578BED-8E67-0397-89F9-13B7545CA4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81" t="32133" r="5877" b="31665"/>
          <a:stretch/>
        </p:blipFill>
        <p:spPr bwMode="auto">
          <a:xfrm>
            <a:off x="509543" y="1253822"/>
            <a:ext cx="10913789" cy="4875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03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355020"/>
            <a:ext cx="515938" cy="365125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EE702F6-D5EC-56B6-662B-DA1359A7FE1F}"/>
              </a:ext>
            </a:extLst>
          </p:cNvPr>
          <p:cNvGrpSpPr/>
          <p:nvPr/>
        </p:nvGrpSpPr>
        <p:grpSpPr>
          <a:xfrm>
            <a:off x="472051" y="206159"/>
            <a:ext cx="11387854" cy="6445682"/>
            <a:chOff x="472051" y="206159"/>
            <a:chExt cx="11387854" cy="6445682"/>
          </a:xfrm>
        </p:grpSpPr>
        <p:sp>
          <p:nvSpPr>
            <p:cNvPr id="190" name="Title 1023">
              <a:extLst>
                <a:ext uri="{FF2B5EF4-FFF2-40B4-BE49-F238E27FC236}">
                  <a16:creationId xmlns:a16="http://schemas.microsoft.com/office/drawing/2014/main" id="{FB82F009-619B-81D4-9802-802E053929B5}"/>
                </a:ext>
              </a:extLst>
            </p:cNvPr>
            <p:cNvSpPr txBox="1">
              <a:spLocks/>
            </p:cNvSpPr>
            <p:nvPr/>
          </p:nvSpPr>
          <p:spPr>
            <a:xfrm>
              <a:off x="472051" y="206159"/>
              <a:ext cx="11160125" cy="52540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377"/>
              <a:r>
                <a:rPr lang="en-US" sz="2800" b="1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RESULTS: </a:t>
              </a:r>
              <a:r>
                <a:rPr lang="en-US" sz="2800" dirty="0">
                  <a:solidFill>
                    <a:srgbClr val="D10074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MAJOR FINDINGS FROM THE REVIEWED ARTICLES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725986D-915E-35A0-ACED-7323C3F737D1}"/>
                </a:ext>
              </a:extLst>
            </p:cNvPr>
            <p:cNvGrpSpPr/>
            <p:nvPr/>
          </p:nvGrpSpPr>
          <p:grpSpPr>
            <a:xfrm>
              <a:off x="472051" y="1229243"/>
              <a:ext cx="11387854" cy="5422598"/>
              <a:chOff x="472051" y="886127"/>
              <a:chExt cx="11387854" cy="54225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DEF9188-DC59-D78B-64DC-76EE70375F9B}"/>
                  </a:ext>
                </a:extLst>
              </p:cNvPr>
              <p:cNvGrpSpPr/>
              <p:nvPr/>
            </p:nvGrpSpPr>
            <p:grpSpPr>
              <a:xfrm>
                <a:off x="3166792" y="886127"/>
                <a:ext cx="8693113" cy="5422598"/>
                <a:chOff x="3166792" y="886127"/>
                <a:chExt cx="8693113" cy="5422598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D5800775-1C81-8E09-4D86-52A00A02F5C8}"/>
                    </a:ext>
                  </a:extLst>
                </p:cNvPr>
                <p:cNvGrpSpPr/>
                <p:nvPr/>
              </p:nvGrpSpPr>
              <p:grpSpPr>
                <a:xfrm>
                  <a:off x="3166792" y="886127"/>
                  <a:ext cx="8693113" cy="5422598"/>
                  <a:chOff x="3166792" y="886127"/>
                  <a:chExt cx="8693113" cy="5422598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543417D4-366A-6B0F-2336-BD1D9EA4BF1C}"/>
                      </a:ext>
                    </a:extLst>
                  </p:cNvPr>
                  <p:cNvGrpSpPr/>
                  <p:nvPr/>
                </p:nvGrpSpPr>
                <p:grpSpPr>
                  <a:xfrm>
                    <a:off x="3166792" y="886127"/>
                    <a:ext cx="5858417" cy="5422598"/>
                    <a:chOff x="3166792" y="886127"/>
                    <a:chExt cx="5858417" cy="5422598"/>
                  </a:xfrm>
                </p:grpSpPr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894074C0-2A2A-9201-767D-2022290E8B89}"/>
                        </a:ext>
                      </a:extLst>
                    </p:cNvPr>
                    <p:cNvCxnSpPr>
                      <a:stCxn id="218" idx="2"/>
                      <a:endCxn id="216" idx="6"/>
                    </p:cNvCxnSpPr>
                    <p:nvPr/>
                  </p:nvCxnSpPr>
                  <p:spPr>
                    <a:xfrm flipH="1">
                      <a:off x="4500511" y="3586048"/>
                      <a:ext cx="815564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:a16="http://schemas.microsoft.com/office/drawing/2014/main" id="{402043D5-2758-3EFD-AE2D-342C00FF1C05}"/>
                        </a:ext>
                      </a:extLst>
                    </p:cNvPr>
                    <p:cNvCxnSpPr>
                      <a:stCxn id="208" idx="2"/>
                    </p:cNvCxnSpPr>
                    <p:nvPr/>
                  </p:nvCxnSpPr>
                  <p:spPr>
                    <a:xfrm flipH="1">
                      <a:off x="6875926" y="3586048"/>
                      <a:ext cx="753374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BC10ED25-43E7-AB1C-2ED5-4A04DE4E830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074067" y="2241232"/>
                      <a:ext cx="0" cy="55854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C6128BF4-2C3D-8FB0-475F-DDD5AD6014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66792" y="886127"/>
                      <a:ext cx="5858417" cy="5422598"/>
                      <a:chOff x="3166792" y="886127"/>
                      <a:chExt cx="5858417" cy="5422598"/>
                    </a:xfrm>
                  </p:grpSpPr>
                  <p:cxnSp>
                    <p:nvCxnSpPr>
                      <p:cNvPr id="22" name="Elbow Connector 89">
                        <a:extLst>
                          <a:ext uri="{FF2B5EF4-FFF2-40B4-BE49-F238E27FC236}">
                            <a16:creationId xmlns:a16="http://schemas.microsoft.com/office/drawing/2014/main" id="{24F9599A-D0E0-AB5D-1998-E63AA3B987AC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565729" y="4708831"/>
                        <a:ext cx="316121" cy="457088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Elbow Connector 90">
                        <a:extLst>
                          <a:ext uri="{FF2B5EF4-FFF2-40B4-BE49-F238E27FC236}">
                            <a16:creationId xmlns:a16="http://schemas.microsoft.com/office/drawing/2014/main" id="{F96A10DE-C5B4-FE85-83FA-E48071CDAC5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53885" y="4708831"/>
                        <a:ext cx="316121" cy="457088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Elbow Connector 88">
                        <a:extLst>
                          <a:ext uri="{FF2B5EF4-FFF2-40B4-BE49-F238E27FC236}">
                            <a16:creationId xmlns:a16="http://schemas.microsoft.com/office/drawing/2014/main" id="{5448CD3E-CD3E-F2CD-5FB7-4368E8248795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6565729" y="2024527"/>
                        <a:ext cx="316121" cy="457088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Elbow Connector 87">
                        <a:extLst>
                          <a:ext uri="{FF2B5EF4-FFF2-40B4-BE49-F238E27FC236}">
                            <a16:creationId xmlns:a16="http://schemas.microsoft.com/office/drawing/2014/main" id="{C106C07E-A8A5-854B-CE26-D5EF1DA6680D}"/>
                          </a:ext>
                        </a:extLst>
                      </p:cNvPr>
                      <p:cNvCxnSpPr>
                        <a:stCxn id="30" idx="6"/>
                        <a:endCxn id="214" idx="3"/>
                      </p:cNvCxnSpPr>
                      <p:nvPr/>
                    </p:nvCxnSpPr>
                    <p:spPr>
                      <a:xfrm flipV="1">
                        <a:off x="5253885" y="2024527"/>
                        <a:ext cx="339480" cy="457088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Elbow Connector 35">
                        <a:extLst>
                          <a:ext uri="{FF2B5EF4-FFF2-40B4-BE49-F238E27FC236}">
                            <a16:creationId xmlns:a16="http://schemas.microsoft.com/office/drawing/2014/main" id="{38E55CC8-EFF9-DDB9-72E7-F867FF14678D}"/>
                          </a:ext>
                        </a:extLst>
                      </p:cNvPr>
                      <p:cNvCxnSpPr/>
                      <p:nvPr/>
                    </p:nvCxnSpPr>
                    <p:spPr>
                      <a:xfrm rot="10800000" flipH="1" flipV="1">
                        <a:off x="7634929" y="2481614"/>
                        <a:ext cx="666859" cy="437573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Elbow Connector 33">
                        <a:extLst>
                          <a:ext uri="{FF2B5EF4-FFF2-40B4-BE49-F238E27FC236}">
                            <a16:creationId xmlns:a16="http://schemas.microsoft.com/office/drawing/2014/main" id="{A15D968E-5E3E-9D69-33CF-2CFD76BAF657}"/>
                          </a:ext>
                        </a:extLst>
                      </p:cNvPr>
                      <p:cNvCxnSpPr>
                        <a:stCxn id="30" idx="2"/>
                        <a:endCxn id="216" idx="0"/>
                      </p:cNvCxnSpPr>
                      <p:nvPr/>
                    </p:nvCxnSpPr>
                    <p:spPr>
                      <a:xfrm rot="10800000" flipV="1">
                        <a:off x="3833653" y="2481614"/>
                        <a:ext cx="666859" cy="437573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8" name="Group 27">
                        <a:extLst>
                          <a:ext uri="{FF2B5EF4-FFF2-40B4-BE49-F238E27FC236}">
                            <a16:creationId xmlns:a16="http://schemas.microsoft.com/office/drawing/2014/main" id="{6C987FD5-03F0-4917-BB15-EB2B6A221F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16075" y="2806122"/>
                        <a:ext cx="1559851" cy="1559851"/>
                        <a:chOff x="5316074" y="3009437"/>
                        <a:chExt cx="1559851" cy="1559851"/>
                      </a:xfrm>
                    </p:grpSpPr>
                    <p:sp>
                      <p:nvSpPr>
                        <p:cNvPr id="218" name="Oval 217">
                          <a:extLst>
                            <a:ext uri="{FF2B5EF4-FFF2-40B4-BE49-F238E27FC236}">
                              <a16:creationId xmlns:a16="http://schemas.microsoft.com/office/drawing/2014/main" id="{44637924-F704-C028-7B9D-127F2711FA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16074" y="3009437"/>
                          <a:ext cx="1559851" cy="1559851"/>
                        </a:xfrm>
                        <a:prstGeom prst="ellipse">
                          <a:avLst/>
                        </a:prstGeom>
                        <a:solidFill>
                          <a:srgbClr val="1C819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9" name="Oval 218">
                          <a:extLst>
                            <a:ext uri="{FF2B5EF4-FFF2-40B4-BE49-F238E27FC236}">
                              <a16:creationId xmlns:a16="http://schemas.microsoft.com/office/drawing/2014/main" id="{C87685D1-A71E-8970-112E-C7525D4E99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21403" y="3114766"/>
                          <a:ext cx="1349192" cy="1349192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0" name="TextBox 219">
                          <a:extLst>
                            <a:ext uri="{FF2B5EF4-FFF2-40B4-BE49-F238E27FC236}">
                              <a16:creationId xmlns:a16="http://schemas.microsoft.com/office/drawing/2014/main" id="{49C06D46-B71B-80BB-4FDA-EAE53F17398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70751" y="3424505"/>
                          <a:ext cx="1261013" cy="615553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  <a:prstDash val="dash"/>
                        </a:ln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ID" sz="2000" b="1" spc="15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Major Findings </a:t>
                          </a:r>
                          <a:endParaRPr lang="en-US" sz="2000" b="1" spc="15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D5B4026E-4BAC-77B8-53ED-075286DD54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66792" y="2919188"/>
                        <a:ext cx="1395909" cy="1333719"/>
                        <a:chOff x="3079311" y="3130239"/>
                        <a:chExt cx="1395909" cy="1333719"/>
                      </a:xfrm>
                    </p:grpSpPr>
                    <p:sp>
                      <p:nvSpPr>
                        <p:cNvPr id="216" name="Oval 215">
                          <a:extLst>
                            <a:ext uri="{FF2B5EF4-FFF2-40B4-BE49-F238E27FC236}">
                              <a16:creationId xmlns:a16="http://schemas.microsoft.com/office/drawing/2014/main" id="{19D5A230-F612-3DFF-4AFD-2DA257E0A8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79311" y="3130239"/>
                          <a:ext cx="1333719" cy="1333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63500">
                          <a:solidFill>
                            <a:srgbClr val="FFBE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7" name="Oval 216">
                          <a:extLst>
                            <a:ext uri="{FF2B5EF4-FFF2-40B4-BE49-F238E27FC236}">
                              <a16:creationId xmlns:a16="http://schemas.microsoft.com/office/drawing/2014/main" id="{B2F349A5-AF07-D060-EF12-96960DA013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1501" y="3130239"/>
                          <a:ext cx="1333719" cy="1333719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FFBE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B51FF706-E3AA-8B0D-3436-8BDFBBF563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0511" y="2104928"/>
                        <a:ext cx="753374" cy="753374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635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Oval 30">
                        <a:extLst>
                          <a:ext uri="{FF2B5EF4-FFF2-40B4-BE49-F238E27FC236}">
                            <a16:creationId xmlns:a16="http://schemas.microsoft.com/office/drawing/2014/main" id="{1B8738C6-139C-054A-7EE2-90AC768C74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0511" y="4313793"/>
                        <a:ext cx="753374" cy="753374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635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" name="Oval 159">
                        <a:extLst>
                          <a:ext uri="{FF2B5EF4-FFF2-40B4-BE49-F238E27FC236}">
                            <a16:creationId xmlns:a16="http://schemas.microsoft.com/office/drawing/2014/main" id="{735ACC31-C654-AD42-3999-71B74E1452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1850" y="2104928"/>
                        <a:ext cx="753374" cy="753374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635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Oval 160">
                        <a:extLst>
                          <a:ext uri="{FF2B5EF4-FFF2-40B4-BE49-F238E27FC236}">
                            <a16:creationId xmlns:a16="http://schemas.microsoft.com/office/drawing/2014/main" id="{6624E354-493D-5121-1329-C32AB452B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1850" y="4313793"/>
                        <a:ext cx="753374" cy="753374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635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62" name="Elbow Connector 36">
                        <a:extLst>
                          <a:ext uri="{FF2B5EF4-FFF2-40B4-BE49-F238E27FC236}">
                            <a16:creationId xmlns:a16="http://schemas.microsoft.com/office/drawing/2014/main" id="{92485500-7161-C84D-DCE7-FC8D76C16E61}"/>
                          </a:ext>
                        </a:extLst>
                      </p:cNvPr>
                      <p:cNvCxnSpPr/>
                      <p:nvPr/>
                    </p:nvCxnSpPr>
                    <p:spPr>
                      <a:xfrm rot="10800000" flipH="1">
                        <a:off x="7634929" y="4278996"/>
                        <a:ext cx="666859" cy="437573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Elbow Connector 37">
                        <a:extLst>
                          <a:ext uri="{FF2B5EF4-FFF2-40B4-BE49-F238E27FC236}">
                            <a16:creationId xmlns:a16="http://schemas.microsoft.com/office/drawing/2014/main" id="{E3BCDC3B-76E8-4732-4635-42026A708778}"/>
                          </a:ext>
                        </a:extLst>
                      </p:cNvPr>
                      <p:cNvCxnSpPr/>
                      <p:nvPr/>
                    </p:nvCxnSpPr>
                    <p:spPr>
                      <a:xfrm rot="10800000">
                        <a:off x="3833653" y="4278996"/>
                        <a:ext cx="666859" cy="437573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64" name="Group 163">
                        <a:extLst>
                          <a:ext uri="{FF2B5EF4-FFF2-40B4-BE49-F238E27FC236}">
                            <a16:creationId xmlns:a16="http://schemas.microsoft.com/office/drawing/2014/main" id="{8D498CF2-99A9-6E5B-4D89-B2C52A27FF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98046" y="886127"/>
                        <a:ext cx="1395909" cy="1333719"/>
                        <a:chOff x="5398046" y="886127"/>
                        <a:chExt cx="1395909" cy="1333719"/>
                      </a:xfrm>
                    </p:grpSpPr>
                    <p:grpSp>
                      <p:nvGrpSpPr>
                        <p:cNvPr id="210" name="Group 209">
                          <a:extLst>
                            <a:ext uri="{FF2B5EF4-FFF2-40B4-BE49-F238E27FC236}">
                              <a16:creationId xmlns:a16="http://schemas.microsoft.com/office/drawing/2014/main" id="{FB09A59D-CB75-C63D-FC4D-94772E6AD18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398046" y="886127"/>
                          <a:ext cx="1395909" cy="1333719"/>
                          <a:chOff x="3079311" y="3130239"/>
                          <a:chExt cx="1395909" cy="1333719"/>
                        </a:xfrm>
                      </p:grpSpPr>
                      <p:sp>
                        <p:nvSpPr>
                          <p:cNvPr id="214" name="Oval 213">
                            <a:extLst>
                              <a:ext uri="{FF2B5EF4-FFF2-40B4-BE49-F238E27FC236}">
                                <a16:creationId xmlns:a16="http://schemas.microsoft.com/office/drawing/2014/main" id="{F0E54074-49ED-A098-2EB7-201C6DC170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79311" y="3130239"/>
                            <a:ext cx="1333719" cy="1333719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63500">
                            <a:solidFill>
                              <a:srgbClr val="FFBE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215" name="Oval 214">
                            <a:extLst>
                              <a:ext uri="{FF2B5EF4-FFF2-40B4-BE49-F238E27FC236}">
                                <a16:creationId xmlns:a16="http://schemas.microsoft.com/office/drawing/2014/main" id="{F216D72D-73BE-3C20-5161-5DCA57341E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41501" y="3130239"/>
                            <a:ext cx="1333719" cy="1333719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rgbClr val="FFBE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1" name="Group 210">
                          <a:extLst>
                            <a:ext uri="{FF2B5EF4-FFF2-40B4-BE49-F238E27FC236}">
                              <a16:creationId xmlns:a16="http://schemas.microsoft.com/office/drawing/2014/main" id="{120B453F-83A3-26A1-CE80-C575C481BC5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63240" y="1445677"/>
                          <a:ext cx="182470" cy="35779"/>
                          <a:chOff x="11131550" y="7169150"/>
                          <a:chExt cx="80962" cy="15875"/>
                        </a:xfrm>
                        <a:solidFill>
                          <a:srgbClr val="FFBE00"/>
                        </a:solidFill>
                      </p:grpSpPr>
                      <p:sp>
                        <p:nvSpPr>
                          <p:cNvPr id="212" name="Freeform 3481">
                            <a:extLst>
                              <a:ext uri="{FF2B5EF4-FFF2-40B4-BE49-F238E27FC236}">
                                <a16:creationId xmlns:a16="http://schemas.microsoft.com/office/drawing/2014/main" id="{B2D30538-9935-3953-4A56-5CB4281301C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31550" y="7169150"/>
                            <a:ext cx="33337" cy="15875"/>
                          </a:xfrm>
                          <a:custGeom>
                            <a:avLst/>
                            <a:gdLst>
                              <a:gd name="T0" fmla="*/ 46 w 85"/>
                              <a:gd name="T1" fmla="*/ 0 h 40"/>
                              <a:gd name="T2" fmla="*/ 43 w 85"/>
                              <a:gd name="T3" fmla="*/ 0 h 40"/>
                              <a:gd name="T4" fmla="*/ 39 w 85"/>
                              <a:gd name="T5" fmla="*/ 0 h 40"/>
                              <a:gd name="T6" fmla="*/ 30 w 85"/>
                              <a:gd name="T7" fmla="*/ 0 h 40"/>
                              <a:gd name="T8" fmla="*/ 22 w 85"/>
                              <a:gd name="T9" fmla="*/ 1 h 40"/>
                              <a:gd name="T10" fmla="*/ 14 w 85"/>
                              <a:gd name="T11" fmla="*/ 4 h 40"/>
                              <a:gd name="T12" fmla="*/ 8 w 85"/>
                              <a:gd name="T13" fmla="*/ 8 h 40"/>
                              <a:gd name="T14" fmla="*/ 4 w 85"/>
                              <a:gd name="T15" fmla="*/ 12 h 40"/>
                              <a:gd name="T16" fmla="*/ 3 w 85"/>
                              <a:gd name="T17" fmla="*/ 17 h 40"/>
                              <a:gd name="T18" fmla="*/ 0 w 85"/>
                              <a:gd name="T19" fmla="*/ 22 h 40"/>
                              <a:gd name="T20" fmla="*/ 0 w 85"/>
                              <a:gd name="T21" fmla="*/ 27 h 40"/>
                              <a:gd name="T22" fmla="*/ 1 w 85"/>
                              <a:gd name="T23" fmla="*/ 32 h 40"/>
                              <a:gd name="T24" fmla="*/ 4 w 85"/>
                              <a:gd name="T25" fmla="*/ 36 h 40"/>
                              <a:gd name="T26" fmla="*/ 8 w 85"/>
                              <a:gd name="T27" fmla="*/ 38 h 40"/>
                              <a:gd name="T28" fmla="*/ 13 w 85"/>
                              <a:gd name="T29" fmla="*/ 40 h 40"/>
                              <a:gd name="T30" fmla="*/ 17 w 85"/>
                              <a:gd name="T31" fmla="*/ 38 h 40"/>
                              <a:gd name="T32" fmla="*/ 21 w 85"/>
                              <a:gd name="T33" fmla="*/ 36 h 40"/>
                              <a:gd name="T34" fmla="*/ 23 w 85"/>
                              <a:gd name="T35" fmla="*/ 32 h 40"/>
                              <a:gd name="T36" fmla="*/ 25 w 85"/>
                              <a:gd name="T37" fmla="*/ 27 h 40"/>
                              <a:gd name="T38" fmla="*/ 25 w 85"/>
                              <a:gd name="T39" fmla="*/ 26 h 40"/>
                              <a:gd name="T40" fmla="*/ 25 w 85"/>
                              <a:gd name="T41" fmla="*/ 26 h 40"/>
                              <a:gd name="T42" fmla="*/ 31 w 85"/>
                              <a:gd name="T43" fmla="*/ 24 h 40"/>
                              <a:gd name="T44" fmla="*/ 39 w 85"/>
                              <a:gd name="T45" fmla="*/ 24 h 40"/>
                              <a:gd name="T46" fmla="*/ 43 w 85"/>
                              <a:gd name="T47" fmla="*/ 24 h 40"/>
                              <a:gd name="T48" fmla="*/ 46 w 85"/>
                              <a:gd name="T49" fmla="*/ 24 h 40"/>
                              <a:gd name="T50" fmla="*/ 55 w 85"/>
                              <a:gd name="T51" fmla="*/ 24 h 40"/>
                              <a:gd name="T52" fmla="*/ 61 w 85"/>
                              <a:gd name="T53" fmla="*/ 24 h 40"/>
                              <a:gd name="T54" fmla="*/ 61 w 85"/>
                              <a:gd name="T55" fmla="*/ 26 h 40"/>
                              <a:gd name="T56" fmla="*/ 61 w 85"/>
                              <a:gd name="T57" fmla="*/ 27 h 40"/>
                              <a:gd name="T58" fmla="*/ 62 w 85"/>
                              <a:gd name="T59" fmla="*/ 32 h 40"/>
                              <a:gd name="T60" fmla="*/ 64 w 85"/>
                              <a:gd name="T61" fmla="*/ 36 h 40"/>
                              <a:gd name="T62" fmla="*/ 68 w 85"/>
                              <a:gd name="T63" fmla="*/ 38 h 40"/>
                              <a:gd name="T64" fmla="*/ 73 w 85"/>
                              <a:gd name="T65" fmla="*/ 40 h 40"/>
                              <a:gd name="T66" fmla="*/ 77 w 85"/>
                              <a:gd name="T67" fmla="*/ 38 h 40"/>
                              <a:gd name="T68" fmla="*/ 81 w 85"/>
                              <a:gd name="T69" fmla="*/ 36 h 40"/>
                              <a:gd name="T70" fmla="*/ 84 w 85"/>
                              <a:gd name="T71" fmla="*/ 32 h 40"/>
                              <a:gd name="T72" fmla="*/ 85 w 85"/>
                              <a:gd name="T73" fmla="*/ 27 h 40"/>
                              <a:gd name="T74" fmla="*/ 85 w 85"/>
                              <a:gd name="T75" fmla="*/ 22 h 40"/>
                              <a:gd name="T76" fmla="*/ 84 w 85"/>
                              <a:gd name="T77" fmla="*/ 17 h 40"/>
                              <a:gd name="T78" fmla="*/ 81 w 85"/>
                              <a:gd name="T79" fmla="*/ 12 h 40"/>
                              <a:gd name="T80" fmla="*/ 79 w 85"/>
                              <a:gd name="T81" fmla="*/ 8 h 40"/>
                              <a:gd name="T82" fmla="*/ 71 w 85"/>
                              <a:gd name="T83" fmla="*/ 4 h 40"/>
                              <a:gd name="T84" fmla="*/ 63 w 85"/>
                              <a:gd name="T85" fmla="*/ 1 h 40"/>
                              <a:gd name="T86" fmla="*/ 55 w 85"/>
                              <a:gd name="T87" fmla="*/ 0 h 40"/>
                              <a:gd name="T88" fmla="*/ 46 w 85"/>
                              <a:gd name="T89" fmla="*/ 0 h 4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</a:cxnLst>
                            <a:rect l="0" t="0" r="r" b="b"/>
                            <a:pathLst>
                              <a:path w="85" h="40">
                                <a:moveTo>
                                  <a:pt x="46" y="0"/>
                                </a:moveTo>
                                <a:lnTo>
                                  <a:pt x="43" y="0"/>
                                </a:lnTo>
                                <a:lnTo>
                                  <a:pt x="39" y="0"/>
                                </a:lnTo>
                                <a:lnTo>
                                  <a:pt x="30" y="0"/>
                                </a:lnTo>
                                <a:lnTo>
                                  <a:pt x="22" y="1"/>
                                </a:lnTo>
                                <a:lnTo>
                                  <a:pt x="14" y="4"/>
                                </a:lnTo>
                                <a:lnTo>
                                  <a:pt x="8" y="8"/>
                                </a:lnTo>
                                <a:lnTo>
                                  <a:pt x="4" y="12"/>
                                </a:lnTo>
                                <a:lnTo>
                                  <a:pt x="3" y="17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1" y="32"/>
                                </a:lnTo>
                                <a:lnTo>
                                  <a:pt x="4" y="36"/>
                                </a:lnTo>
                                <a:lnTo>
                                  <a:pt x="8" y="38"/>
                                </a:lnTo>
                                <a:lnTo>
                                  <a:pt x="13" y="40"/>
                                </a:lnTo>
                                <a:lnTo>
                                  <a:pt x="17" y="38"/>
                                </a:lnTo>
                                <a:lnTo>
                                  <a:pt x="21" y="36"/>
                                </a:lnTo>
                                <a:lnTo>
                                  <a:pt x="23" y="32"/>
                                </a:lnTo>
                                <a:lnTo>
                                  <a:pt x="25" y="27"/>
                                </a:lnTo>
                                <a:lnTo>
                                  <a:pt x="25" y="26"/>
                                </a:lnTo>
                                <a:lnTo>
                                  <a:pt x="25" y="26"/>
                                </a:lnTo>
                                <a:lnTo>
                                  <a:pt x="31" y="24"/>
                                </a:lnTo>
                                <a:lnTo>
                                  <a:pt x="39" y="24"/>
                                </a:lnTo>
                                <a:lnTo>
                                  <a:pt x="43" y="24"/>
                                </a:lnTo>
                                <a:lnTo>
                                  <a:pt x="46" y="24"/>
                                </a:lnTo>
                                <a:lnTo>
                                  <a:pt x="55" y="24"/>
                                </a:lnTo>
                                <a:lnTo>
                                  <a:pt x="61" y="24"/>
                                </a:lnTo>
                                <a:lnTo>
                                  <a:pt x="61" y="26"/>
                                </a:lnTo>
                                <a:lnTo>
                                  <a:pt x="61" y="27"/>
                                </a:lnTo>
                                <a:lnTo>
                                  <a:pt x="62" y="32"/>
                                </a:lnTo>
                                <a:lnTo>
                                  <a:pt x="64" y="36"/>
                                </a:lnTo>
                                <a:lnTo>
                                  <a:pt x="68" y="38"/>
                                </a:lnTo>
                                <a:lnTo>
                                  <a:pt x="73" y="40"/>
                                </a:lnTo>
                                <a:lnTo>
                                  <a:pt x="77" y="38"/>
                                </a:lnTo>
                                <a:lnTo>
                                  <a:pt x="81" y="36"/>
                                </a:lnTo>
                                <a:lnTo>
                                  <a:pt x="84" y="32"/>
                                </a:lnTo>
                                <a:lnTo>
                                  <a:pt x="85" y="27"/>
                                </a:lnTo>
                                <a:lnTo>
                                  <a:pt x="85" y="22"/>
                                </a:lnTo>
                                <a:lnTo>
                                  <a:pt x="84" y="17"/>
                                </a:lnTo>
                                <a:lnTo>
                                  <a:pt x="81" y="12"/>
                                </a:lnTo>
                                <a:lnTo>
                                  <a:pt x="79" y="8"/>
                                </a:lnTo>
                                <a:lnTo>
                                  <a:pt x="71" y="4"/>
                                </a:lnTo>
                                <a:lnTo>
                                  <a:pt x="63" y="1"/>
                                </a:lnTo>
                                <a:lnTo>
                                  <a:pt x="55" y="0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3" name="Freeform 3482">
                            <a:extLst>
                              <a:ext uri="{FF2B5EF4-FFF2-40B4-BE49-F238E27FC236}">
                                <a16:creationId xmlns:a16="http://schemas.microsoft.com/office/drawing/2014/main" id="{01D60AC5-4018-9455-B978-8F4EB91CAA8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79175" y="7169150"/>
                            <a:ext cx="33337" cy="15875"/>
                          </a:xfrm>
                          <a:custGeom>
                            <a:avLst/>
                            <a:gdLst>
                              <a:gd name="T0" fmla="*/ 46 w 84"/>
                              <a:gd name="T1" fmla="*/ 0 h 40"/>
                              <a:gd name="T2" fmla="*/ 41 w 84"/>
                              <a:gd name="T3" fmla="*/ 0 h 40"/>
                              <a:gd name="T4" fmla="*/ 37 w 84"/>
                              <a:gd name="T5" fmla="*/ 0 h 40"/>
                              <a:gd name="T6" fmla="*/ 30 w 84"/>
                              <a:gd name="T7" fmla="*/ 0 h 40"/>
                              <a:gd name="T8" fmla="*/ 21 w 84"/>
                              <a:gd name="T9" fmla="*/ 1 h 40"/>
                              <a:gd name="T10" fmla="*/ 13 w 84"/>
                              <a:gd name="T11" fmla="*/ 4 h 40"/>
                              <a:gd name="T12" fmla="*/ 7 w 84"/>
                              <a:gd name="T13" fmla="*/ 8 h 40"/>
                              <a:gd name="T14" fmla="*/ 4 w 84"/>
                              <a:gd name="T15" fmla="*/ 12 h 40"/>
                              <a:gd name="T16" fmla="*/ 1 w 84"/>
                              <a:gd name="T17" fmla="*/ 17 h 40"/>
                              <a:gd name="T18" fmla="*/ 0 w 84"/>
                              <a:gd name="T19" fmla="*/ 22 h 40"/>
                              <a:gd name="T20" fmla="*/ 0 w 84"/>
                              <a:gd name="T21" fmla="*/ 27 h 40"/>
                              <a:gd name="T22" fmla="*/ 0 w 84"/>
                              <a:gd name="T23" fmla="*/ 32 h 40"/>
                              <a:gd name="T24" fmla="*/ 3 w 84"/>
                              <a:gd name="T25" fmla="*/ 36 h 40"/>
                              <a:gd name="T26" fmla="*/ 7 w 84"/>
                              <a:gd name="T27" fmla="*/ 38 h 40"/>
                              <a:gd name="T28" fmla="*/ 12 w 84"/>
                              <a:gd name="T29" fmla="*/ 40 h 40"/>
                              <a:gd name="T30" fmla="*/ 17 w 84"/>
                              <a:gd name="T31" fmla="*/ 38 h 40"/>
                              <a:gd name="T32" fmla="*/ 21 w 84"/>
                              <a:gd name="T33" fmla="*/ 36 h 40"/>
                              <a:gd name="T34" fmla="*/ 23 w 84"/>
                              <a:gd name="T35" fmla="*/ 32 h 40"/>
                              <a:gd name="T36" fmla="*/ 23 w 84"/>
                              <a:gd name="T37" fmla="*/ 27 h 40"/>
                              <a:gd name="T38" fmla="*/ 23 w 84"/>
                              <a:gd name="T39" fmla="*/ 26 h 40"/>
                              <a:gd name="T40" fmla="*/ 23 w 84"/>
                              <a:gd name="T41" fmla="*/ 26 h 40"/>
                              <a:gd name="T42" fmla="*/ 30 w 84"/>
                              <a:gd name="T43" fmla="*/ 24 h 40"/>
                              <a:gd name="T44" fmla="*/ 37 w 84"/>
                              <a:gd name="T45" fmla="*/ 24 h 40"/>
                              <a:gd name="T46" fmla="*/ 41 w 84"/>
                              <a:gd name="T47" fmla="*/ 24 h 40"/>
                              <a:gd name="T48" fmla="*/ 46 w 84"/>
                              <a:gd name="T49" fmla="*/ 24 h 40"/>
                              <a:gd name="T50" fmla="*/ 54 w 84"/>
                              <a:gd name="T51" fmla="*/ 24 h 40"/>
                              <a:gd name="T52" fmla="*/ 61 w 84"/>
                              <a:gd name="T53" fmla="*/ 24 h 40"/>
                              <a:gd name="T54" fmla="*/ 61 w 84"/>
                              <a:gd name="T55" fmla="*/ 26 h 40"/>
                              <a:gd name="T56" fmla="*/ 61 w 84"/>
                              <a:gd name="T57" fmla="*/ 27 h 40"/>
                              <a:gd name="T58" fmla="*/ 61 w 84"/>
                              <a:gd name="T59" fmla="*/ 32 h 40"/>
                              <a:gd name="T60" fmla="*/ 63 w 84"/>
                              <a:gd name="T61" fmla="*/ 36 h 40"/>
                              <a:gd name="T62" fmla="*/ 67 w 84"/>
                              <a:gd name="T63" fmla="*/ 38 h 40"/>
                              <a:gd name="T64" fmla="*/ 72 w 84"/>
                              <a:gd name="T65" fmla="*/ 40 h 40"/>
                              <a:gd name="T66" fmla="*/ 77 w 84"/>
                              <a:gd name="T67" fmla="*/ 38 h 40"/>
                              <a:gd name="T68" fmla="*/ 81 w 84"/>
                              <a:gd name="T69" fmla="*/ 36 h 40"/>
                              <a:gd name="T70" fmla="*/ 84 w 84"/>
                              <a:gd name="T71" fmla="*/ 32 h 40"/>
                              <a:gd name="T72" fmla="*/ 84 w 84"/>
                              <a:gd name="T73" fmla="*/ 27 h 40"/>
                              <a:gd name="T74" fmla="*/ 84 w 84"/>
                              <a:gd name="T75" fmla="*/ 22 h 40"/>
                              <a:gd name="T76" fmla="*/ 82 w 84"/>
                              <a:gd name="T77" fmla="*/ 17 h 40"/>
                              <a:gd name="T78" fmla="*/ 80 w 84"/>
                              <a:gd name="T79" fmla="*/ 12 h 40"/>
                              <a:gd name="T80" fmla="*/ 77 w 84"/>
                              <a:gd name="T81" fmla="*/ 8 h 40"/>
                              <a:gd name="T82" fmla="*/ 71 w 84"/>
                              <a:gd name="T83" fmla="*/ 4 h 40"/>
                              <a:gd name="T84" fmla="*/ 63 w 84"/>
                              <a:gd name="T85" fmla="*/ 1 h 40"/>
                              <a:gd name="T86" fmla="*/ 54 w 84"/>
                              <a:gd name="T87" fmla="*/ 0 h 40"/>
                              <a:gd name="T88" fmla="*/ 46 w 84"/>
                              <a:gd name="T89" fmla="*/ 0 h 4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</a:cxnLst>
                            <a:rect l="0" t="0" r="r" b="b"/>
                            <a:pathLst>
                              <a:path w="84" h="40">
                                <a:moveTo>
                                  <a:pt x="46" y="0"/>
                                </a:moveTo>
                                <a:lnTo>
                                  <a:pt x="41" y="0"/>
                                </a:lnTo>
                                <a:lnTo>
                                  <a:pt x="37" y="0"/>
                                </a:lnTo>
                                <a:lnTo>
                                  <a:pt x="30" y="0"/>
                                </a:lnTo>
                                <a:lnTo>
                                  <a:pt x="21" y="1"/>
                                </a:lnTo>
                                <a:lnTo>
                                  <a:pt x="13" y="4"/>
                                </a:lnTo>
                                <a:lnTo>
                                  <a:pt x="7" y="8"/>
                                </a:lnTo>
                                <a:lnTo>
                                  <a:pt x="4" y="12"/>
                                </a:lnTo>
                                <a:lnTo>
                                  <a:pt x="1" y="17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2"/>
                                </a:lnTo>
                                <a:lnTo>
                                  <a:pt x="3" y="36"/>
                                </a:lnTo>
                                <a:lnTo>
                                  <a:pt x="7" y="38"/>
                                </a:lnTo>
                                <a:lnTo>
                                  <a:pt x="12" y="40"/>
                                </a:lnTo>
                                <a:lnTo>
                                  <a:pt x="17" y="38"/>
                                </a:lnTo>
                                <a:lnTo>
                                  <a:pt x="21" y="36"/>
                                </a:lnTo>
                                <a:lnTo>
                                  <a:pt x="23" y="32"/>
                                </a:lnTo>
                                <a:lnTo>
                                  <a:pt x="23" y="27"/>
                                </a:lnTo>
                                <a:lnTo>
                                  <a:pt x="23" y="26"/>
                                </a:lnTo>
                                <a:lnTo>
                                  <a:pt x="23" y="26"/>
                                </a:lnTo>
                                <a:lnTo>
                                  <a:pt x="30" y="24"/>
                                </a:lnTo>
                                <a:lnTo>
                                  <a:pt x="37" y="24"/>
                                </a:lnTo>
                                <a:lnTo>
                                  <a:pt x="41" y="24"/>
                                </a:lnTo>
                                <a:lnTo>
                                  <a:pt x="46" y="24"/>
                                </a:lnTo>
                                <a:lnTo>
                                  <a:pt x="54" y="24"/>
                                </a:lnTo>
                                <a:lnTo>
                                  <a:pt x="61" y="24"/>
                                </a:lnTo>
                                <a:lnTo>
                                  <a:pt x="61" y="26"/>
                                </a:lnTo>
                                <a:lnTo>
                                  <a:pt x="61" y="27"/>
                                </a:lnTo>
                                <a:lnTo>
                                  <a:pt x="61" y="32"/>
                                </a:lnTo>
                                <a:lnTo>
                                  <a:pt x="63" y="36"/>
                                </a:lnTo>
                                <a:lnTo>
                                  <a:pt x="67" y="38"/>
                                </a:lnTo>
                                <a:lnTo>
                                  <a:pt x="72" y="40"/>
                                </a:lnTo>
                                <a:lnTo>
                                  <a:pt x="77" y="38"/>
                                </a:lnTo>
                                <a:lnTo>
                                  <a:pt x="81" y="36"/>
                                </a:lnTo>
                                <a:lnTo>
                                  <a:pt x="84" y="32"/>
                                </a:lnTo>
                                <a:lnTo>
                                  <a:pt x="84" y="27"/>
                                </a:lnTo>
                                <a:lnTo>
                                  <a:pt x="84" y="22"/>
                                </a:lnTo>
                                <a:lnTo>
                                  <a:pt x="82" y="17"/>
                                </a:lnTo>
                                <a:lnTo>
                                  <a:pt x="80" y="12"/>
                                </a:lnTo>
                                <a:lnTo>
                                  <a:pt x="77" y="8"/>
                                </a:lnTo>
                                <a:lnTo>
                                  <a:pt x="71" y="4"/>
                                </a:lnTo>
                                <a:lnTo>
                                  <a:pt x="63" y="1"/>
                                </a:lnTo>
                                <a:lnTo>
                                  <a:pt x="54" y="0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165" name="Group 164">
                        <a:extLst>
                          <a:ext uri="{FF2B5EF4-FFF2-40B4-BE49-F238E27FC236}">
                            <a16:creationId xmlns:a16="http://schemas.microsoft.com/office/drawing/2014/main" id="{6D0FD5D2-E163-C661-8BFC-9CB260474C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29300" y="2919188"/>
                        <a:ext cx="1395909" cy="1333719"/>
                        <a:chOff x="7629300" y="2919188"/>
                        <a:chExt cx="1395909" cy="1333719"/>
                      </a:xfrm>
                    </p:grpSpPr>
                    <p:grpSp>
                      <p:nvGrpSpPr>
                        <p:cNvPr id="203" name="Group 202">
                          <a:extLst>
                            <a:ext uri="{FF2B5EF4-FFF2-40B4-BE49-F238E27FC236}">
                              <a16:creationId xmlns:a16="http://schemas.microsoft.com/office/drawing/2014/main" id="{E2B538E2-0FB7-2D91-216D-39A0732B605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629300" y="2919188"/>
                          <a:ext cx="1395909" cy="1333719"/>
                          <a:chOff x="3079311" y="3130239"/>
                          <a:chExt cx="1395909" cy="1333719"/>
                        </a:xfrm>
                      </p:grpSpPr>
                      <p:sp>
                        <p:nvSpPr>
                          <p:cNvPr id="208" name="Oval 207">
                            <a:extLst>
                              <a:ext uri="{FF2B5EF4-FFF2-40B4-BE49-F238E27FC236}">
                                <a16:creationId xmlns:a16="http://schemas.microsoft.com/office/drawing/2014/main" id="{0017C0B8-03ED-D3E4-08C6-D9AF5ED374C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79311" y="3130239"/>
                            <a:ext cx="1333719" cy="1333719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63500">
                            <a:solidFill>
                              <a:srgbClr val="FFBE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09" name="Oval 208">
                            <a:extLst>
                              <a:ext uri="{FF2B5EF4-FFF2-40B4-BE49-F238E27FC236}">
                                <a16:creationId xmlns:a16="http://schemas.microsoft.com/office/drawing/2014/main" id="{0352399B-1F33-C52F-E087-6DCE35E275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41501" y="3130239"/>
                            <a:ext cx="1333719" cy="1333719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rgbClr val="FFBE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4" name="Group 203">
                          <a:extLst>
                            <a:ext uri="{FF2B5EF4-FFF2-40B4-BE49-F238E27FC236}">
                              <a16:creationId xmlns:a16="http://schemas.microsoft.com/office/drawing/2014/main" id="{EE1CDBA3-7DF5-1592-F304-4FEB9F7985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968358" y="3180955"/>
                          <a:ext cx="644015" cy="644015"/>
                          <a:chOff x="11028363" y="7067550"/>
                          <a:chExt cx="285750" cy="285750"/>
                        </a:xfrm>
                        <a:solidFill>
                          <a:srgbClr val="FFBE00"/>
                        </a:solidFill>
                      </p:grpSpPr>
                      <p:sp>
                        <p:nvSpPr>
                          <p:cNvPr id="205" name="Freeform 3480">
                            <a:extLst>
                              <a:ext uri="{FF2B5EF4-FFF2-40B4-BE49-F238E27FC236}">
                                <a16:creationId xmlns:a16="http://schemas.microsoft.com/office/drawing/2014/main" id="{FFBC41DB-DE7D-3CAC-4B2A-AF560188EA91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11028363" y="7067550"/>
                            <a:ext cx="285750" cy="285750"/>
                          </a:xfrm>
                          <a:custGeom>
                            <a:avLst/>
                            <a:gdLst>
                              <a:gd name="T0" fmla="*/ 333 w 721"/>
                              <a:gd name="T1" fmla="*/ 479 h 721"/>
                              <a:gd name="T2" fmla="*/ 287 w 721"/>
                              <a:gd name="T3" fmla="*/ 455 h 721"/>
                              <a:gd name="T4" fmla="*/ 246 w 721"/>
                              <a:gd name="T5" fmla="*/ 415 h 721"/>
                              <a:gd name="T6" fmla="*/ 223 w 721"/>
                              <a:gd name="T7" fmla="*/ 361 h 721"/>
                              <a:gd name="T8" fmla="*/ 214 w 721"/>
                              <a:gd name="T9" fmla="*/ 334 h 721"/>
                              <a:gd name="T10" fmla="*/ 194 w 721"/>
                              <a:gd name="T11" fmla="*/ 325 h 721"/>
                              <a:gd name="T12" fmla="*/ 188 w 721"/>
                              <a:gd name="T13" fmla="*/ 289 h 721"/>
                              <a:gd name="T14" fmla="*/ 203 w 721"/>
                              <a:gd name="T15" fmla="*/ 267 h 721"/>
                              <a:gd name="T16" fmla="*/ 219 w 721"/>
                              <a:gd name="T17" fmla="*/ 261 h 721"/>
                              <a:gd name="T18" fmla="*/ 265 w 721"/>
                              <a:gd name="T19" fmla="*/ 189 h 721"/>
                              <a:gd name="T20" fmla="*/ 310 w 721"/>
                              <a:gd name="T21" fmla="*/ 179 h 721"/>
                              <a:gd name="T22" fmla="*/ 348 w 721"/>
                              <a:gd name="T23" fmla="*/ 156 h 721"/>
                              <a:gd name="T24" fmla="*/ 373 w 721"/>
                              <a:gd name="T25" fmla="*/ 156 h 721"/>
                              <a:gd name="T26" fmla="*/ 410 w 721"/>
                              <a:gd name="T27" fmla="*/ 179 h 721"/>
                              <a:gd name="T28" fmla="*/ 456 w 721"/>
                              <a:gd name="T29" fmla="*/ 189 h 721"/>
                              <a:gd name="T30" fmla="*/ 501 w 721"/>
                              <a:gd name="T31" fmla="*/ 261 h 721"/>
                              <a:gd name="T32" fmla="*/ 518 w 721"/>
                              <a:gd name="T33" fmla="*/ 267 h 721"/>
                              <a:gd name="T34" fmla="*/ 533 w 721"/>
                              <a:gd name="T35" fmla="*/ 289 h 721"/>
                              <a:gd name="T36" fmla="*/ 527 w 721"/>
                              <a:gd name="T37" fmla="*/ 325 h 721"/>
                              <a:gd name="T38" fmla="*/ 508 w 721"/>
                              <a:gd name="T39" fmla="*/ 334 h 721"/>
                              <a:gd name="T40" fmla="*/ 499 w 721"/>
                              <a:gd name="T41" fmla="*/ 361 h 721"/>
                              <a:gd name="T42" fmla="*/ 476 w 721"/>
                              <a:gd name="T43" fmla="*/ 415 h 721"/>
                              <a:gd name="T44" fmla="*/ 434 w 721"/>
                              <a:gd name="T45" fmla="*/ 455 h 721"/>
                              <a:gd name="T46" fmla="*/ 388 w 721"/>
                              <a:gd name="T47" fmla="*/ 479 h 721"/>
                              <a:gd name="T48" fmla="*/ 633 w 721"/>
                              <a:gd name="T49" fmla="*/ 507 h 721"/>
                              <a:gd name="T50" fmla="*/ 497 w 721"/>
                              <a:gd name="T51" fmla="*/ 425 h 721"/>
                              <a:gd name="T52" fmla="*/ 522 w 721"/>
                              <a:gd name="T53" fmla="*/ 371 h 721"/>
                              <a:gd name="T54" fmla="*/ 545 w 721"/>
                              <a:gd name="T55" fmla="*/ 342 h 721"/>
                              <a:gd name="T56" fmla="*/ 558 w 721"/>
                              <a:gd name="T57" fmla="*/ 308 h 721"/>
                              <a:gd name="T58" fmla="*/ 569 w 721"/>
                              <a:gd name="T59" fmla="*/ 164 h 721"/>
                              <a:gd name="T60" fmla="*/ 556 w 721"/>
                              <a:gd name="T61" fmla="*/ 95 h 721"/>
                              <a:gd name="T62" fmla="*/ 532 w 721"/>
                              <a:gd name="T63" fmla="*/ 59 h 721"/>
                              <a:gd name="T64" fmla="*/ 501 w 721"/>
                              <a:gd name="T65" fmla="*/ 34 h 721"/>
                              <a:gd name="T66" fmla="*/ 415 w 721"/>
                              <a:gd name="T67" fmla="*/ 4 h 721"/>
                              <a:gd name="T68" fmla="*/ 306 w 721"/>
                              <a:gd name="T69" fmla="*/ 4 h 721"/>
                              <a:gd name="T70" fmla="*/ 219 w 721"/>
                              <a:gd name="T71" fmla="*/ 34 h 721"/>
                              <a:gd name="T72" fmla="*/ 188 w 721"/>
                              <a:gd name="T73" fmla="*/ 59 h 721"/>
                              <a:gd name="T74" fmla="*/ 165 w 721"/>
                              <a:gd name="T75" fmla="*/ 95 h 721"/>
                              <a:gd name="T76" fmla="*/ 152 w 721"/>
                              <a:gd name="T77" fmla="*/ 164 h 721"/>
                              <a:gd name="T78" fmla="*/ 163 w 721"/>
                              <a:gd name="T79" fmla="*/ 308 h 721"/>
                              <a:gd name="T80" fmla="*/ 176 w 721"/>
                              <a:gd name="T81" fmla="*/ 342 h 721"/>
                              <a:gd name="T82" fmla="*/ 199 w 721"/>
                              <a:gd name="T83" fmla="*/ 371 h 721"/>
                              <a:gd name="T84" fmla="*/ 224 w 721"/>
                              <a:gd name="T85" fmla="*/ 425 h 721"/>
                              <a:gd name="T86" fmla="*/ 86 w 721"/>
                              <a:gd name="T87" fmla="*/ 509 h 721"/>
                              <a:gd name="T88" fmla="*/ 52 w 721"/>
                              <a:gd name="T89" fmla="*/ 528 h 721"/>
                              <a:gd name="T90" fmla="*/ 23 w 721"/>
                              <a:gd name="T91" fmla="*/ 559 h 721"/>
                              <a:gd name="T92" fmla="*/ 7 w 721"/>
                              <a:gd name="T93" fmla="*/ 595 h 721"/>
                              <a:gd name="T94" fmla="*/ 0 w 721"/>
                              <a:gd name="T95" fmla="*/ 637 h 721"/>
                              <a:gd name="T96" fmla="*/ 721 w 721"/>
                              <a:gd name="T97" fmla="*/ 626 h 721"/>
                              <a:gd name="T98" fmla="*/ 711 w 721"/>
                              <a:gd name="T99" fmla="*/ 586 h 721"/>
                              <a:gd name="T100" fmla="*/ 690 w 721"/>
                              <a:gd name="T101" fmla="*/ 550 h 721"/>
                              <a:gd name="T102" fmla="*/ 660 w 721"/>
                              <a:gd name="T103" fmla="*/ 522 h 7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</a:cxnLst>
                            <a:rect l="0" t="0" r="r" b="b"/>
                            <a:pathLst>
                              <a:path w="721" h="721">
                                <a:moveTo>
                                  <a:pt x="360" y="484"/>
                                </a:moveTo>
                                <a:lnTo>
                                  <a:pt x="352" y="484"/>
                                </a:lnTo>
                                <a:lnTo>
                                  <a:pt x="343" y="482"/>
                                </a:lnTo>
                                <a:lnTo>
                                  <a:pt x="333" y="479"/>
                                </a:lnTo>
                                <a:lnTo>
                                  <a:pt x="321" y="474"/>
                                </a:lnTo>
                                <a:lnTo>
                                  <a:pt x="310" y="469"/>
                                </a:lnTo>
                                <a:lnTo>
                                  <a:pt x="298" y="462"/>
                                </a:lnTo>
                                <a:lnTo>
                                  <a:pt x="287" y="455"/>
                                </a:lnTo>
                                <a:lnTo>
                                  <a:pt x="275" y="446"/>
                                </a:lnTo>
                                <a:lnTo>
                                  <a:pt x="265" y="437"/>
                                </a:lnTo>
                                <a:lnTo>
                                  <a:pt x="255" y="426"/>
                                </a:lnTo>
                                <a:lnTo>
                                  <a:pt x="246" y="415"/>
                                </a:lnTo>
                                <a:lnTo>
                                  <a:pt x="237" y="402"/>
                                </a:lnTo>
                                <a:lnTo>
                                  <a:pt x="230" y="389"/>
                                </a:lnTo>
                                <a:lnTo>
                                  <a:pt x="225" y="375"/>
                                </a:lnTo>
                                <a:lnTo>
                                  <a:pt x="223" y="361"/>
                                </a:lnTo>
                                <a:lnTo>
                                  <a:pt x="221" y="346"/>
                                </a:lnTo>
                                <a:lnTo>
                                  <a:pt x="220" y="340"/>
                                </a:lnTo>
                                <a:lnTo>
                                  <a:pt x="217" y="337"/>
                                </a:lnTo>
                                <a:lnTo>
                                  <a:pt x="214" y="334"/>
                                </a:lnTo>
                                <a:lnTo>
                                  <a:pt x="208" y="333"/>
                                </a:lnTo>
                                <a:lnTo>
                                  <a:pt x="203" y="331"/>
                                </a:lnTo>
                                <a:lnTo>
                                  <a:pt x="198" y="329"/>
                                </a:lnTo>
                                <a:lnTo>
                                  <a:pt x="194" y="325"/>
                                </a:lnTo>
                                <a:lnTo>
                                  <a:pt x="192" y="321"/>
                                </a:lnTo>
                                <a:lnTo>
                                  <a:pt x="188" y="310"/>
                                </a:lnTo>
                                <a:lnTo>
                                  <a:pt x="187" y="299"/>
                                </a:lnTo>
                                <a:lnTo>
                                  <a:pt x="188" y="289"/>
                                </a:lnTo>
                                <a:lnTo>
                                  <a:pt x="192" y="279"/>
                                </a:lnTo>
                                <a:lnTo>
                                  <a:pt x="194" y="274"/>
                                </a:lnTo>
                                <a:lnTo>
                                  <a:pt x="198" y="270"/>
                                </a:lnTo>
                                <a:lnTo>
                                  <a:pt x="203" y="267"/>
                                </a:lnTo>
                                <a:lnTo>
                                  <a:pt x="208" y="266"/>
                                </a:lnTo>
                                <a:lnTo>
                                  <a:pt x="214" y="266"/>
                                </a:lnTo>
                                <a:lnTo>
                                  <a:pt x="216" y="263"/>
                                </a:lnTo>
                                <a:lnTo>
                                  <a:pt x="219" y="261"/>
                                </a:lnTo>
                                <a:lnTo>
                                  <a:pt x="220" y="257"/>
                                </a:lnTo>
                                <a:lnTo>
                                  <a:pt x="234" y="190"/>
                                </a:lnTo>
                                <a:lnTo>
                                  <a:pt x="249" y="189"/>
                                </a:lnTo>
                                <a:lnTo>
                                  <a:pt x="265" y="189"/>
                                </a:lnTo>
                                <a:lnTo>
                                  <a:pt x="278" y="186"/>
                                </a:lnTo>
                                <a:lnTo>
                                  <a:pt x="291" y="184"/>
                                </a:lnTo>
                                <a:lnTo>
                                  <a:pt x="301" y="181"/>
                                </a:lnTo>
                                <a:lnTo>
                                  <a:pt x="310" y="179"/>
                                </a:lnTo>
                                <a:lnTo>
                                  <a:pt x="319" y="175"/>
                                </a:lnTo>
                                <a:lnTo>
                                  <a:pt x="327" y="171"/>
                                </a:lnTo>
                                <a:lnTo>
                                  <a:pt x="338" y="163"/>
                                </a:lnTo>
                                <a:lnTo>
                                  <a:pt x="348" y="156"/>
                                </a:lnTo>
                                <a:lnTo>
                                  <a:pt x="355" y="147"/>
                                </a:lnTo>
                                <a:lnTo>
                                  <a:pt x="360" y="139"/>
                                </a:lnTo>
                                <a:lnTo>
                                  <a:pt x="365" y="147"/>
                                </a:lnTo>
                                <a:lnTo>
                                  <a:pt x="373" y="156"/>
                                </a:lnTo>
                                <a:lnTo>
                                  <a:pt x="382" y="163"/>
                                </a:lnTo>
                                <a:lnTo>
                                  <a:pt x="395" y="171"/>
                                </a:lnTo>
                                <a:lnTo>
                                  <a:pt x="402" y="175"/>
                                </a:lnTo>
                                <a:lnTo>
                                  <a:pt x="410" y="179"/>
                                </a:lnTo>
                                <a:lnTo>
                                  <a:pt x="420" y="181"/>
                                </a:lnTo>
                                <a:lnTo>
                                  <a:pt x="431" y="184"/>
                                </a:lnTo>
                                <a:lnTo>
                                  <a:pt x="442" y="186"/>
                                </a:lnTo>
                                <a:lnTo>
                                  <a:pt x="456" y="189"/>
                                </a:lnTo>
                                <a:lnTo>
                                  <a:pt x="470" y="190"/>
                                </a:lnTo>
                                <a:lnTo>
                                  <a:pt x="487" y="190"/>
                                </a:lnTo>
                                <a:lnTo>
                                  <a:pt x="500" y="257"/>
                                </a:lnTo>
                                <a:lnTo>
                                  <a:pt x="501" y="261"/>
                                </a:lnTo>
                                <a:lnTo>
                                  <a:pt x="504" y="263"/>
                                </a:lnTo>
                                <a:lnTo>
                                  <a:pt x="508" y="266"/>
                                </a:lnTo>
                                <a:lnTo>
                                  <a:pt x="511" y="266"/>
                                </a:lnTo>
                                <a:lnTo>
                                  <a:pt x="518" y="267"/>
                                </a:lnTo>
                                <a:lnTo>
                                  <a:pt x="523" y="270"/>
                                </a:lnTo>
                                <a:lnTo>
                                  <a:pt x="527" y="274"/>
                                </a:lnTo>
                                <a:lnTo>
                                  <a:pt x="529" y="279"/>
                                </a:lnTo>
                                <a:lnTo>
                                  <a:pt x="533" y="289"/>
                                </a:lnTo>
                                <a:lnTo>
                                  <a:pt x="533" y="299"/>
                                </a:lnTo>
                                <a:lnTo>
                                  <a:pt x="533" y="310"/>
                                </a:lnTo>
                                <a:lnTo>
                                  <a:pt x="529" y="321"/>
                                </a:lnTo>
                                <a:lnTo>
                                  <a:pt x="527" y="325"/>
                                </a:lnTo>
                                <a:lnTo>
                                  <a:pt x="523" y="329"/>
                                </a:lnTo>
                                <a:lnTo>
                                  <a:pt x="518" y="331"/>
                                </a:lnTo>
                                <a:lnTo>
                                  <a:pt x="511" y="333"/>
                                </a:lnTo>
                                <a:lnTo>
                                  <a:pt x="508" y="334"/>
                                </a:lnTo>
                                <a:lnTo>
                                  <a:pt x="504" y="337"/>
                                </a:lnTo>
                                <a:lnTo>
                                  <a:pt x="501" y="340"/>
                                </a:lnTo>
                                <a:lnTo>
                                  <a:pt x="500" y="346"/>
                                </a:lnTo>
                                <a:lnTo>
                                  <a:pt x="499" y="361"/>
                                </a:lnTo>
                                <a:lnTo>
                                  <a:pt x="496" y="375"/>
                                </a:lnTo>
                                <a:lnTo>
                                  <a:pt x="491" y="389"/>
                                </a:lnTo>
                                <a:lnTo>
                                  <a:pt x="483" y="402"/>
                                </a:lnTo>
                                <a:lnTo>
                                  <a:pt x="476" y="415"/>
                                </a:lnTo>
                                <a:lnTo>
                                  <a:pt x="467" y="426"/>
                                </a:lnTo>
                                <a:lnTo>
                                  <a:pt x="456" y="437"/>
                                </a:lnTo>
                                <a:lnTo>
                                  <a:pt x="445" y="446"/>
                                </a:lnTo>
                                <a:lnTo>
                                  <a:pt x="434" y="455"/>
                                </a:lnTo>
                                <a:lnTo>
                                  <a:pt x="422" y="462"/>
                                </a:lnTo>
                                <a:lnTo>
                                  <a:pt x="410" y="469"/>
                                </a:lnTo>
                                <a:lnTo>
                                  <a:pt x="398" y="474"/>
                                </a:lnTo>
                                <a:lnTo>
                                  <a:pt x="388" y="479"/>
                                </a:lnTo>
                                <a:lnTo>
                                  <a:pt x="378" y="482"/>
                                </a:lnTo>
                                <a:lnTo>
                                  <a:pt x="369" y="484"/>
                                </a:lnTo>
                                <a:lnTo>
                                  <a:pt x="360" y="484"/>
                                </a:lnTo>
                                <a:close/>
                                <a:moveTo>
                                  <a:pt x="633" y="507"/>
                                </a:moveTo>
                                <a:lnTo>
                                  <a:pt x="468" y="457"/>
                                </a:lnTo>
                                <a:lnTo>
                                  <a:pt x="478" y="447"/>
                                </a:lnTo>
                                <a:lnTo>
                                  <a:pt x="488" y="437"/>
                                </a:lnTo>
                                <a:lnTo>
                                  <a:pt x="497" y="425"/>
                                </a:lnTo>
                                <a:lnTo>
                                  <a:pt x="505" y="412"/>
                                </a:lnTo>
                                <a:lnTo>
                                  <a:pt x="511" y="400"/>
                                </a:lnTo>
                                <a:lnTo>
                                  <a:pt x="518" y="385"/>
                                </a:lnTo>
                                <a:lnTo>
                                  <a:pt x="522" y="371"/>
                                </a:lnTo>
                                <a:lnTo>
                                  <a:pt x="523" y="356"/>
                                </a:lnTo>
                                <a:lnTo>
                                  <a:pt x="532" y="352"/>
                                </a:lnTo>
                                <a:lnTo>
                                  <a:pt x="538" y="348"/>
                                </a:lnTo>
                                <a:lnTo>
                                  <a:pt x="545" y="342"/>
                                </a:lnTo>
                                <a:lnTo>
                                  <a:pt x="549" y="334"/>
                                </a:lnTo>
                                <a:lnTo>
                                  <a:pt x="553" y="326"/>
                                </a:lnTo>
                                <a:lnTo>
                                  <a:pt x="555" y="317"/>
                                </a:lnTo>
                                <a:lnTo>
                                  <a:pt x="558" y="308"/>
                                </a:lnTo>
                                <a:lnTo>
                                  <a:pt x="558" y="299"/>
                                </a:lnTo>
                                <a:lnTo>
                                  <a:pt x="556" y="286"/>
                                </a:lnTo>
                                <a:lnTo>
                                  <a:pt x="554" y="275"/>
                                </a:lnTo>
                                <a:lnTo>
                                  <a:pt x="569" y="164"/>
                                </a:lnTo>
                                <a:lnTo>
                                  <a:pt x="569" y="153"/>
                                </a:lnTo>
                                <a:lnTo>
                                  <a:pt x="567" y="129"/>
                                </a:lnTo>
                                <a:lnTo>
                                  <a:pt x="563" y="112"/>
                                </a:lnTo>
                                <a:lnTo>
                                  <a:pt x="556" y="95"/>
                                </a:lnTo>
                                <a:lnTo>
                                  <a:pt x="551" y="86"/>
                                </a:lnTo>
                                <a:lnTo>
                                  <a:pt x="546" y="77"/>
                                </a:lnTo>
                                <a:lnTo>
                                  <a:pt x="540" y="68"/>
                                </a:lnTo>
                                <a:lnTo>
                                  <a:pt x="532" y="59"/>
                                </a:lnTo>
                                <a:lnTo>
                                  <a:pt x="526" y="51"/>
                                </a:lnTo>
                                <a:lnTo>
                                  <a:pt x="518" y="45"/>
                                </a:lnTo>
                                <a:lnTo>
                                  <a:pt x="510" y="39"/>
                                </a:lnTo>
                                <a:lnTo>
                                  <a:pt x="501" y="34"/>
                                </a:lnTo>
                                <a:lnTo>
                                  <a:pt x="483" y="23"/>
                                </a:lnTo>
                                <a:lnTo>
                                  <a:pt x="463" y="14"/>
                                </a:lnTo>
                                <a:lnTo>
                                  <a:pt x="440" y="8"/>
                                </a:lnTo>
                                <a:lnTo>
                                  <a:pt x="415" y="4"/>
                                </a:lnTo>
                                <a:lnTo>
                                  <a:pt x="388" y="0"/>
                                </a:lnTo>
                                <a:lnTo>
                                  <a:pt x="360" y="0"/>
                                </a:lnTo>
                                <a:lnTo>
                                  <a:pt x="332" y="0"/>
                                </a:lnTo>
                                <a:lnTo>
                                  <a:pt x="306" y="4"/>
                                </a:lnTo>
                                <a:lnTo>
                                  <a:pt x="280" y="8"/>
                                </a:lnTo>
                                <a:lnTo>
                                  <a:pt x="258" y="14"/>
                                </a:lnTo>
                                <a:lnTo>
                                  <a:pt x="238" y="23"/>
                                </a:lnTo>
                                <a:lnTo>
                                  <a:pt x="219" y="34"/>
                                </a:lnTo>
                                <a:lnTo>
                                  <a:pt x="211" y="39"/>
                                </a:lnTo>
                                <a:lnTo>
                                  <a:pt x="203" y="45"/>
                                </a:lnTo>
                                <a:lnTo>
                                  <a:pt x="196" y="51"/>
                                </a:lnTo>
                                <a:lnTo>
                                  <a:pt x="188" y="59"/>
                                </a:lnTo>
                                <a:lnTo>
                                  <a:pt x="181" y="68"/>
                                </a:lnTo>
                                <a:lnTo>
                                  <a:pt x="175" y="77"/>
                                </a:lnTo>
                                <a:lnTo>
                                  <a:pt x="169" y="86"/>
                                </a:lnTo>
                                <a:lnTo>
                                  <a:pt x="165" y="95"/>
                                </a:lnTo>
                                <a:lnTo>
                                  <a:pt x="158" y="112"/>
                                </a:lnTo>
                                <a:lnTo>
                                  <a:pt x="154" y="129"/>
                                </a:lnTo>
                                <a:lnTo>
                                  <a:pt x="151" y="154"/>
                                </a:lnTo>
                                <a:lnTo>
                                  <a:pt x="152" y="164"/>
                                </a:lnTo>
                                <a:lnTo>
                                  <a:pt x="167" y="275"/>
                                </a:lnTo>
                                <a:lnTo>
                                  <a:pt x="163" y="286"/>
                                </a:lnTo>
                                <a:lnTo>
                                  <a:pt x="162" y="299"/>
                                </a:lnTo>
                                <a:lnTo>
                                  <a:pt x="163" y="308"/>
                                </a:lnTo>
                                <a:lnTo>
                                  <a:pt x="165" y="317"/>
                                </a:lnTo>
                                <a:lnTo>
                                  <a:pt x="167" y="326"/>
                                </a:lnTo>
                                <a:lnTo>
                                  <a:pt x="171" y="334"/>
                                </a:lnTo>
                                <a:lnTo>
                                  <a:pt x="176" y="342"/>
                                </a:lnTo>
                                <a:lnTo>
                                  <a:pt x="183" y="348"/>
                                </a:lnTo>
                                <a:lnTo>
                                  <a:pt x="189" y="352"/>
                                </a:lnTo>
                                <a:lnTo>
                                  <a:pt x="197" y="356"/>
                                </a:lnTo>
                                <a:lnTo>
                                  <a:pt x="199" y="371"/>
                                </a:lnTo>
                                <a:lnTo>
                                  <a:pt x="203" y="385"/>
                                </a:lnTo>
                                <a:lnTo>
                                  <a:pt x="208" y="400"/>
                                </a:lnTo>
                                <a:lnTo>
                                  <a:pt x="216" y="412"/>
                                </a:lnTo>
                                <a:lnTo>
                                  <a:pt x="224" y="425"/>
                                </a:lnTo>
                                <a:lnTo>
                                  <a:pt x="233" y="437"/>
                                </a:lnTo>
                                <a:lnTo>
                                  <a:pt x="243" y="448"/>
                                </a:lnTo>
                                <a:lnTo>
                                  <a:pt x="253" y="459"/>
                                </a:lnTo>
                                <a:lnTo>
                                  <a:pt x="86" y="509"/>
                                </a:lnTo>
                                <a:lnTo>
                                  <a:pt x="77" y="513"/>
                                </a:lnTo>
                                <a:lnTo>
                                  <a:pt x="68" y="516"/>
                                </a:lnTo>
                                <a:lnTo>
                                  <a:pt x="59" y="523"/>
                                </a:lnTo>
                                <a:lnTo>
                                  <a:pt x="52" y="528"/>
                                </a:lnTo>
                                <a:lnTo>
                                  <a:pt x="44" y="534"/>
                                </a:lnTo>
                                <a:lnTo>
                                  <a:pt x="36" y="542"/>
                                </a:lnTo>
                                <a:lnTo>
                                  <a:pt x="30" y="550"/>
                                </a:lnTo>
                                <a:lnTo>
                                  <a:pt x="23" y="559"/>
                                </a:lnTo>
                                <a:lnTo>
                                  <a:pt x="18" y="566"/>
                                </a:lnTo>
                                <a:lnTo>
                                  <a:pt x="13" y="575"/>
                                </a:lnTo>
                                <a:lnTo>
                                  <a:pt x="9" y="586"/>
                                </a:lnTo>
                                <a:lnTo>
                                  <a:pt x="7" y="595"/>
                                </a:lnTo>
                                <a:lnTo>
                                  <a:pt x="3" y="605"/>
                                </a:lnTo>
                                <a:lnTo>
                                  <a:pt x="2" y="615"/>
                                </a:lnTo>
                                <a:lnTo>
                                  <a:pt x="0" y="626"/>
                                </a:lnTo>
                                <a:lnTo>
                                  <a:pt x="0" y="637"/>
                                </a:lnTo>
                                <a:lnTo>
                                  <a:pt x="0" y="721"/>
                                </a:lnTo>
                                <a:lnTo>
                                  <a:pt x="721" y="721"/>
                                </a:lnTo>
                                <a:lnTo>
                                  <a:pt x="721" y="637"/>
                                </a:lnTo>
                                <a:lnTo>
                                  <a:pt x="721" y="626"/>
                                </a:lnTo>
                                <a:lnTo>
                                  <a:pt x="720" y="615"/>
                                </a:lnTo>
                                <a:lnTo>
                                  <a:pt x="717" y="605"/>
                                </a:lnTo>
                                <a:lnTo>
                                  <a:pt x="714" y="595"/>
                                </a:lnTo>
                                <a:lnTo>
                                  <a:pt x="711" y="586"/>
                                </a:lnTo>
                                <a:lnTo>
                                  <a:pt x="707" y="575"/>
                                </a:lnTo>
                                <a:lnTo>
                                  <a:pt x="702" y="566"/>
                                </a:lnTo>
                                <a:lnTo>
                                  <a:pt x="696" y="559"/>
                                </a:lnTo>
                                <a:lnTo>
                                  <a:pt x="690" y="550"/>
                                </a:lnTo>
                                <a:lnTo>
                                  <a:pt x="684" y="542"/>
                                </a:lnTo>
                                <a:lnTo>
                                  <a:pt x="677" y="534"/>
                                </a:lnTo>
                                <a:lnTo>
                                  <a:pt x="669" y="528"/>
                                </a:lnTo>
                                <a:lnTo>
                                  <a:pt x="660" y="522"/>
                                </a:lnTo>
                                <a:lnTo>
                                  <a:pt x="653" y="516"/>
                                </a:lnTo>
                                <a:lnTo>
                                  <a:pt x="644" y="511"/>
                                </a:lnTo>
                                <a:lnTo>
                                  <a:pt x="633" y="50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6" name="Freeform 3481">
                            <a:extLst>
                              <a:ext uri="{FF2B5EF4-FFF2-40B4-BE49-F238E27FC236}">
                                <a16:creationId xmlns:a16="http://schemas.microsoft.com/office/drawing/2014/main" id="{4BE29C45-4C82-9765-BACC-AB2F6B745B9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31550" y="7169150"/>
                            <a:ext cx="33337" cy="15875"/>
                          </a:xfrm>
                          <a:custGeom>
                            <a:avLst/>
                            <a:gdLst>
                              <a:gd name="T0" fmla="*/ 46 w 85"/>
                              <a:gd name="T1" fmla="*/ 0 h 40"/>
                              <a:gd name="T2" fmla="*/ 43 w 85"/>
                              <a:gd name="T3" fmla="*/ 0 h 40"/>
                              <a:gd name="T4" fmla="*/ 39 w 85"/>
                              <a:gd name="T5" fmla="*/ 0 h 40"/>
                              <a:gd name="T6" fmla="*/ 30 w 85"/>
                              <a:gd name="T7" fmla="*/ 0 h 40"/>
                              <a:gd name="T8" fmla="*/ 22 w 85"/>
                              <a:gd name="T9" fmla="*/ 1 h 40"/>
                              <a:gd name="T10" fmla="*/ 14 w 85"/>
                              <a:gd name="T11" fmla="*/ 4 h 40"/>
                              <a:gd name="T12" fmla="*/ 8 w 85"/>
                              <a:gd name="T13" fmla="*/ 8 h 40"/>
                              <a:gd name="T14" fmla="*/ 4 w 85"/>
                              <a:gd name="T15" fmla="*/ 12 h 40"/>
                              <a:gd name="T16" fmla="*/ 3 w 85"/>
                              <a:gd name="T17" fmla="*/ 17 h 40"/>
                              <a:gd name="T18" fmla="*/ 0 w 85"/>
                              <a:gd name="T19" fmla="*/ 22 h 40"/>
                              <a:gd name="T20" fmla="*/ 0 w 85"/>
                              <a:gd name="T21" fmla="*/ 27 h 40"/>
                              <a:gd name="T22" fmla="*/ 1 w 85"/>
                              <a:gd name="T23" fmla="*/ 32 h 40"/>
                              <a:gd name="T24" fmla="*/ 4 w 85"/>
                              <a:gd name="T25" fmla="*/ 36 h 40"/>
                              <a:gd name="T26" fmla="*/ 8 w 85"/>
                              <a:gd name="T27" fmla="*/ 38 h 40"/>
                              <a:gd name="T28" fmla="*/ 13 w 85"/>
                              <a:gd name="T29" fmla="*/ 40 h 40"/>
                              <a:gd name="T30" fmla="*/ 17 w 85"/>
                              <a:gd name="T31" fmla="*/ 38 h 40"/>
                              <a:gd name="T32" fmla="*/ 21 w 85"/>
                              <a:gd name="T33" fmla="*/ 36 h 40"/>
                              <a:gd name="T34" fmla="*/ 23 w 85"/>
                              <a:gd name="T35" fmla="*/ 32 h 40"/>
                              <a:gd name="T36" fmla="*/ 25 w 85"/>
                              <a:gd name="T37" fmla="*/ 27 h 40"/>
                              <a:gd name="T38" fmla="*/ 25 w 85"/>
                              <a:gd name="T39" fmla="*/ 26 h 40"/>
                              <a:gd name="T40" fmla="*/ 25 w 85"/>
                              <a:gd name="T41" fmla="*/ 26 h 40"/>
                              <a:gd name="T42" fmla="*/ 31 w 85"/>
                              <a:gd name="T43" fmla="*/ 24 h 40"/>
                              <a:gd name="T44" fmla="*/ 39 w 85"/>
                              <a:gd name="T45" fmla="*/ 24 h 40"/>
                              <a:gd name="T46" fmla="*/ 43 w 85"/>
                              <a:gd name="T47" fmla="*/ 24 h 40"/>
                              <a:gd name="T48" fmla="*/ 46 w 85"/>
                              <a:gd name="T49" fmla="*/ 24 h 40"/>
                              <a:gd name="T50" fmla="*/ 55 w 85"/>
                              <a:gd name="T51" fmla="*/ 24 h 40"/>
                              <a:gd name="T52" fmla="*/ 61 w 85"/>
                              <a:gd name="T53" fmla="*/ 24 h 40"/>
                              <a:gd name="T54" fmla="*/ 61 w 85"/>
                              <a:gd name="T55" fmla="*/ 26 h 40"/>
                              <a:gd name="T56" fmla="*/ 61 w 85"/>
                              <a:gd name="T57" fmla="*/ 27 h 40"/>
                              <a:gd name="T58" fmla="*/ 62 w 85"/>
                              <a:gd name="T59" fmla="*/ 32 h 40"/>
                              <a:gd name="T60" fmla="*/ 64 w 85"/>
                              <a:gd name="T61" fmla="*/ 36 h 40"/>
                              <a:gd name="T62" fmla="*/ 68 w 85"/>
                              <a:gd name="T63" fmla="*/ 38 h 40"/>
                              <a:gd name="T64" fmla="*/ 73 w 85"/>
                              <a:gd name="T65" fmla="*/ 40 h 40"/>
                              <a:gd name="T66" fmla="*/ 77 w 85"/>
                              <a:gd name="T67" fmla="*/ 38 h 40"/>
                              <a:gd name="T68" fmla="*/ 81 w 85"/>
                              <a:gd name="T69" fmla="*/ 36 h 40"/>
                              <a:gd name="T70" fmla="*/ 84 w 85"/>
                              <a:gd name="T71" fmla="*/ 32 h 40"/>
                              <a:gd name="T72" fmla="*/ 85 w 85"/>
                              <a:gd name="T73" fmla="*/ 27 h 40"/>
                              <a:gd name="T74" fmla="*/ 85 w 85"/>
                              <a:gd name="T75" fmla="*/ 22 h 40"/>
                              <a:gd name="T76" fmla="*/ 84 w 85"/>
                              <a:gd name="T77" fmla="*/ 17 h 40"/>
                              <a:gd name="T78" fmla="*/ 81 w 85"/>
                              <a:gd name="T79" fmla="*/ 12 h 40"/>
                              <a:gd name="T80" fmla="*/ 79 w 85"/>
                              <a:gd name="T81" fmla="*/ 8 h 40"/>
                              <a:gd name="T82" fmla="*/ 71 w 85"/>
                              <a:gd name="T83" fmla="*/ 4 h 40"/>
                              <a:gd name="T84" fmla="*/ 63 w 85"/>
                              <a:gd name="T85" fmla="*/ 1 h 40"/>
                              <a:gd name="T86" fmla="*/ 55 w 85"/>
                              <a:gd name="T87" fmla="*/ 0 h 40"/>
                              <a:gd name="T88" fmla="*/ 46 w 85"/>
                              <a:gd name="T89" fmla="*/ 0 h 4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</a:cxnLst>
                            <a:rect l="0" t="0" r="r" b="b"/>
                            <a:pathLst>
                              <a:path w="85" h="40">
                                <a:moveTo>
                                  <a:pt x="46" y="0"/>
                                </a:moveTo>
                                <a:lnTo>
                                  <a:pt x="43" y="0"/>
                                </a:lnTo>
                                <a:lnTo>
                                  <a:pt x="39" y="0"/>
                                </a:lnTo>
                                <a:lnTo>
                                  <a:pt x="30" y="0"/>
                                </a:lnTo>
                                <a:lnTo>
                                  <a:pt x="22" y="1"/>
                                </a:lnTo>
                                <a:lnTo>
                                  <a:pt x="14" y="4"/>
                                </a:lnTo>
                                <a:lnTo>
                                  <a:pt x="8" y="8"/>
                                </a:lnTo>
                                <a:lnTo>
                                  <a:pt x="4" y="12"/>
                                </a:lnTo>
                                <a:lnTo>
                                  <a:pt x="3" y="17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1" y="32"/>
                                </a:lnTo>
                                <a:lnTo>
                                  <a:pt x="4" y="36"/>
                                </a:lnTo>
                                <a:lnTo>
                                  <a:pt x="8" y="38"/>
                                </a:lnTo>
                                <a:lnTo>
                                  <a:pt x="13" y="40"/>
                                </a:lnTo>
                                <a:lnTo>
                                  <a:pt x="17" y="38"/>
                                </a:lnTo>
                                <a:lnTo>
                                  <a:pt x="21" y="36"/>
                                </a:lnTo>
                                <a:lnTo>
                                  <a:pt x="23" y="32"/>
                                </a:lnTo>
                                <a:lnTo>
                                  <a:pt x="25" y="27"/>
                                </a:lnTo>
                                <a:lnTo>
                                  <a:pt x="25" y="26"/>
                                </a:lnTo>
                                <a:lnTo>
                                  <a:pt x="25" y="26"/>
                                </a:lnTo>
                                <a:lnTo>
                                  <a:pt x="31" y="24"/>
                                </a:lnTo>
                                <a:lnTo>
                                  <a:pt x="39" y="24"/>
                                </a:lnTo>
                                <a:lnTo>
                                  <a:pt x="43" y="24"/>
                                </a:lnTo>
                                <a:lnTo>
                                  <a:pt x="46" y="24"/>
                                </a:lnTo>
                                <a:lnTo>
                                  <a:pt x="55" y="24"/>
                                </a:lnTo>
                                <a:lnTo>
                                  <a:pt x="61" y="24"/>
                                </a:lnTo>
                                <a:lnTo>
                                  <a:pt x="61" y="26"/>
                                </a:lnTo>
                                <a:lnTo>
                                  <a:pt x="61" y="27"/>
                                </a:lnTo>
                                <a:lnTo>
                                  <a:pt x="62" y="32"/>
                                </a:lnTo>
                                <a:lnTo>
                                  <a:pt x="64" y="36"/>
                                </a:lnTo>
                                <a:lnTo>
                                  <a:pt x="68" y="38"/>
                                </a:lnTo>
                                <a:lnTo>
                                  <a:pt x="73" y="40"/>
                                </a:lnTo>
                                <a:lnTo>
                                  <a:pt x="77" y="38"/>
                                </a:lnTo>
                                <a:lnTo>
                                  <a:pt x="81" y="36"/>
                                </a:lnTo>
                                <a:lnTo>
                                  <a:pt x="84" y="32"/>
                                </a:lnTo>
                                <a:lnTo>
                                  <a:pt x="85" y="27"/>
                                </a:lnTo>
                                <a:lnTo>
                                  <a:pt x="85" y="22"/>
                                </a:lnTo>
                                <a:lnTo>
                                  <a:pt x="84" y="17"/>
                                </a:lnTo>
                                <a:lnTo>
                                  <a:pt x="81" y="12"/>
                                </a:lnTo>
                                <a:lnTo>
                                  <a:pt x="79" y="8"/>
                                </a:lnTo>
                                <a:lnTo>
                                  <a:pt x="71" y="4"/>
                                </a:lnTo>
                                <a:lnTo>
                                  <a:pt x="63" y="1"/>
                                </a:lnTo>
                                <a:lnTo>
                                  <a:pt x="55" y="0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7" name="Freeform 3482">
                            <a:extLst>
                              <a:ext uri="{FF2B5EF4-FFF2-40B4-BE49-F238E27FC236}">
                                <a16:creationId xmlns:a16="http://schemas.microsoft.com/office/drawing/2014/main" id="{C801F5DF-CA65-CD62-0D25-75BEEA2BB9D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79175" y="7169150"/>
                            <a:ext cx="33337" cy="15875"/>
                          </a:xfrm>
                          <a:custGeom>
                            <a:avLst/>
                            <a:gdLst>
                              <a:gd name="T0" fmla="*/ 46 w 84"/>
                              <a:gd name="T1" fmla="*/ 0 h 40"/>
                              <a:gd name="T2" fmla="*/ 41 w 84"/>
                              <a:gd name="T3" fmla="*/ 0 h 40"/>
                              <a:gd name="T4" fmla="*/ 37 w 84"/>
                              <a:gd name="T5" fmla="*/ 0 h 40"/>
                              <a:gd name="T6" fmla="*/ 30 w 84"/>
                              <a:gd name="T7" fmla="*/ 0 h 40"/>
                              <a:gd name="T8" fmla="*/ 21 w 84"/>
                              <a:gd name="T9" fmla="*/ 1 h 40"/>
                              <a:gd name="T10" fmla="*/ 13 w 84"/>
                              <a:gd name="T11" fmla="*/ 4 h 40"/>
                              <a:gd name="T12" fmla="*/ 7 w 84"/>
                              <a:gd name="T13" fmla="*/ 8 h 40"/>
                              <a:gd name="T14" fmla="*/ 4 w 84"/>
                              <a:gd name="T15" fmla="*/ 12 h 40"/>
                              <a:gd name="T16" fmla="*/ 1 w 84"/>
                              <a:gd name="T17" fmla="*/ 17 h 40"/>
                              <a:gd name="T18" fmla="*/ 0 w 84"/>
                              <a:gd name="T19" fmla="*/ 22 h 40"/>
                              <a:gd name="T20" fmla="*/ 0 w 84"/>
                              <a:gd name="T21" fmla="*/ 27 h 40"/>
                              <a:gd name="T22" fmla="*/ 0 w 84"/>
                              <a:gd name="T23" fmla="*/ 32 h 40"/>
                              <a:gd name="T24" fmla="*/ 3 w 84"/>
                              <a:gd name="T25" fmla="*/ 36 h 40"/>
                              <a:gd name="T26" fmla="*/ 7 w 84"/>
                              <a:gd name="T27" fmla="*/ 38 h 40"/>
                              <a:gd name="T28" fmla="*/ 12 w 84"/>
                              <a:gd name="T29" fmla="*/ 40 h 40"/>
                              <a:gd name="T30" fmla="*/ 17 w 84"/>
                              <a:gd name="T31" fmla="*/ 38 h 40"/>
                              <a:gd name="T32" fmla="*/ 21 w 84"/>
                              <a:gd name="T33" fmla="*/ 36 h 40"/>
                              <a:gd name="T34" fmla="*/ 23 w 84"/>
                              <a:gd name="T35" fmla="*/ 32 h 40"/>
                              <a:gd name="T36" fmla="*/ 23 w 84"/>
                              <a:gd name="T37" fmla="*/ 27 h 40"/>
                              <a:gd name="T38" fmla="*/ 23 w 84"/>
                              <a:gd name="T39" fmla="*/ 26 h 40"/>
                              <a:gd name="T40" fmla="*/ 23 w 84"/>
                              <a:gd name="T41" fmla="*/ 26 h 40"/>
                              <a:gd name="T42" fmla="*/ 30 w 84"/>
                              <a:gd name="T43" fmla="*/ 24 h 40"/>
                              <a:gd name="T44" fmla="*/ 37 w 84"/>
                              <a:gd name="T45" fmla="*/ 24 h 40"/>
                              <a:gd name="T46" fmla="*/ 41 w 84"/>
                              <a:gd name="T47" fmla="*/ 24 h 40"/>
                              <a:gd name="T48" fmla="*/ 46 w 84"/>
                              <a:gd name="T49" fmla="*/ 24 h 40"/>
                              <a:gd name="T50" fmla="*/ 54 w 84"/>
                              <a:gd name="T51" fmla="*/ 24 h 40"/>
                              <a:gd name="T52" fmla="*/ 61 w 84"/>
                              <a:gd name="T53" fmla="*/ 24 h 40"/>
                              <a:gd name="T54" fmla="*/ 61 w 84"/>
                              <a:gd name="T55" fmla="*/ 26 h 40"/>
                              <a:gd name="T56" fmla="*/ 61 w 84"/>
                              <a:gd name="T57" fmla="*/ 27 h 40"/>
                              <a:gd name="T58" fmla="*/ 61 w 84"/>
                              <a:gd name="T59" fmla="*/ 32 h 40"/>
                              <a:gd name="T60" fmla="*/ 63 w 84"/>
                              <a:gd name="T61" fmla="*/ 36 h 40"/>
                              <a:gd name="T62" fmla="*/ 67 w 84"/>
                              <a:gd name="T63" fmla="*/ 38 h 40"/>
                              <a:gd name="T64" fmla="*/ 72 w 84"/>
                              <a:gd name="T65" fmla="*/ 40 h 40"/>
                              <a:gd name="T66" fmla="*/ 77 w 84"/>
                              <a:gd name="T67" fmla="*/ 38 h 40"/>
                              <a:gd name="T68" fmla="*/ 81 w 84"/>
                              <a:gd name="T69" fmla="*/ 36 h 40"/>
                              <a:gd name="T70" fmla="*/ 84 w 84"/>
                              <a:gd name="T71" fmla="*/ 32 h 40"/>
                              <a:gd name="T72" fmla="*/ 84 w 84"/>
                              <a:gd name="T73" fmla="*/ 27 h 40"/>
                              <a:gd name="T74" fmla="*/ 84 w 84"/>
                              <a:gd name="T75" fmla="*/ 22 h 40"/>
                              <a:gd name="T76" fmla="*/ 82 w 84"/>
                              <a:gd name="T77" fmla="*/ 17 h 40"/>
                              <a:gd name="T78" fmla="*/ 80 w 84"/>
                              <a:gd name="T79" fmla="*/ 12 h 40"/>
                              <a:gd name="T80" fmla="*/ 77 w 84"/>
                              <a:gd name="T81" fmla="*/ 8 h 40"/>
                              <a:gd name="T82" fmla="*/ 71 w 84"/>
                              <a:gd name="T83" fmla="*/ 4 h 40"/>
                              <a:gd name="T84" fmla="*/ 63 w 84"/>
                              <a:gd name="T85" fmla="*/ 1 h 40"/>
                              <a:gd name="T86" fmla="*/ 54 w 84"/>
                              <a:gd name="T87" fmla="*/ 0 h 40"/>
                              <a:gd name="T88" fmla="*/ 46 w 84"/>
                              <a:gd name="T89" fmla="*/ 0 h 4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</a:cxnLst>
                            <a:rect l="0" t="0" r="r" b="b"/>
                            <a:pathLst>
                              <a:path w="84" h="40">
                                <a:moveTo>
                                  <a:pt x="46" y="0"/>
                                </a:moveTo>
                                <a:lnTo>
                                  <a:pt x="41" y="0"/>
                                </a:lnTo>
                                <a:lnTo>
                                  <a:pt x="37" y="0"/>
                                </a:lnTo>
                                <a:lnTo>
                                  <a:pt x="30" y="0"/>
                                </a:lnTo>
                                <a:lnTo>
                                  <a:pt x="21" y="1"/>
                                </a:lnTo>
                                <a:lnTo>
                                  <a:pt x="13" y="4"/>
                                </a:lnTo>
                                <a:lnTo>
                                  <a:pt x="7" y="8"/>
                                </a:lnTo>
                                <a:lnTo>
                                  <a:pt x="4" y="12"/>
                                </a:lnTo>
                                <a:lnTo>
                                  <a:pt x="1" y="17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2"/>
                                </a:lnTo>
                                <a:lnTo>
                                  <a:pt x="3" y="36"/>
                                </a:lnTo>
                                <a:lnTo>
                                  <a:pt x="7" y="38"/>
                                </a:lnTo>
                                <a:lnTo>
                                  <a:pt x="12" y="40"/>
                                </a:lnTo>
                                <a:lnTo>
                                  <a:pt x="17" y="38"/>
                                </a:lnTo>
                                <a:lnTo>
                                  <a:pt x="21" y="36"/>
                                </a:lnTo>
                                <a:lnTo>
                                  <a:pt x="23" y="32"/>
                                </a:lnTo>
                                <a:lnTo>
                                  <a:pt x="23" y="27"/>
                                </a:lnTo>
                                <a:lnTo>
                                  <a:pt x="23" y="26"/>
                                </a:lnTo>
                                <a:lnTo>
                                  <a:pt x="23" y="26"/>
                                </a:lnTo>
                                <a:lnTo>
                                  <a:pt x="30" y="24"/>
                                </a:lnTo>
                                <a:lnTo>
                                  <a:pt x="37" y="24"/>
                                </a:lnTo>
                                <a:lnTo>
                                  <a:pt x="41" y="24"/>
                                </a:lnTo>
                                <a:lnTo>
                                  <a:pt x="46" y="24"/>
                                </a:lnTo>
                                <a:lnTo>
                                  <a:pt x="54" y="24"/>
                                </a:lnTo>
                                <a:lnTo>
                                  <a:pt x="61" y="24"/>
                                </a:lnTo>
                                <a:lnTo>
                                  <a:pt x="61" y="26"/>
                                </a:lnTo>
                                <a:lnTo>
                                  <a:pt x="61" y="27"/>
                                </a:lnTo>
                                <a:lnTo>
                                  <a:pt x="61" y="32"/>
                                </a:lnTo>
                                <a:lnTo>
                                  <a:pt x="63" y="36"/>
                                </a:lnTo>
                                <a:lnTo>
                                  <a:pt x="67" y="38"/>
                                </a:lnTo>
                                <a:lnTo>
                                  <a:pt x="72" y="40"/>
                                </a:lnTo>
                                <a:lnTo>
                                  <a:pt x="77" y="38"/>
                                </a:lnTo>
                                <a:lnTo>
                                  <a:pt x="81" y="36"/>
                                </a:lnTo>
                                <a:lnTo>
                                  <a:pt x="84" y="32"/>
                                </a:lnTo>
                                <a:lnTo>
                                  <a:pt x="84" y="27"/>
                                </a:lnTo>
                                <a:lnTo>
                                  <a:pt x="84" y="22"/>
                                </a:lnTo>
                                <a:lnTo>
                                  <a:pt x="82" y="17"/>
                                </a:lnTo>
                                <a:lnTo>
                                  <a:pt x="80" y="12"/>
                                </a:lnTo>
                                <a:lnTo>
                                  <a:pt x="77" y="8"/>
                                </a:lnTo>
                                <a:lnTo>
                                  <a:pt x="71" y="4"/>
                                </a:lnTo>
                                <a:lnTo>
                                  <a:pt x="63" y="1"/>
                                </a:lnTo>
                                <a:lnTo>
                                  <a:pt x="54" y="0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166" name="Group 165">
                        <a:extLst>
                          <a:ext uri="{FF2B5EF4-FFF2-40B4-BE49-F238E27FC236}">
                            <a16:creationId xmlns:a16="http://schemas.microsoft.com/office/drawing/2014/main" id="{3001E07E-6E40-270C-72BF-E71EDC7D07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11643" y="3258124"/>
                        <a:ext cx="644015" cy="644015"/>
                        <a:chOff x="11028363" y="7067550"/>
                        <a:chExt cx="285750" cy="285750"/>
                      </a:xfrm>
                      <a:solidFill>
                        <a:srgbClr val="FFBE00"/>
                      </a:solidFill>
                    </p:grpSpPr>
                    <p:sp>
                      <p:nvSpPr>
                        <p:cNvPr id="200" name="Freeform 3480">
                          <a:extLst>
                            <a:ext uri="{FF2B5EF4-FFF2-40B4-BE49-F238E27FC236}">
                              <a16:creationId xmlns:a16="http://schemas.microsoft.com/office/drawing/2014/main" id="{F6CC0F35-29E1-939B-888F-F7E701D45630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1028363" y="7067550"/>
                          <a:ext cx="285750" cy="285750"/>
                        </a:xfrm>
                        <a:custGeom>
                          <a:avLst/>
                          <a:gdLst>
                            <a:gd name="T0" fmla="*/ 333 w 721"/>
                            <a:gd name="T1" fmla="*/ 479 h 721"/>
                            <a:gd name="T2" fmla="*/ 287 w 721"/>
                            <a:gd name="T3" fmla="*/ 455 h 721"/>
                            <a:gd name="T4" fmla="*/ 246 w 721"/>
                            <a:gd name="T5" fmla="*/ 415 h 721"/>
                            <a:gd name="T6" fmla="*/ 223 w 721"/>
                            <a:gd name="T7" fmla="*/ 361 h 721"/>
                            <a:gd name="T8" fmla="*/ 214 w 721"/>
                            <a:gd name="T9" fmla="*/ 334 h 721"/>
                            <a:gd name="T10" fmla="*/ 194 w 721"/>
                            <a:gd name="T11" fmla="*/ 325 h 721"/>
                            <a:gd name="T12" fmla="*/ 188 w 721"/>
                            <a:gd name="T13" fmla="*/ 289 h 721"/>
                            <a:gd name="T14" fmla="*/ 203 w 721"/>
                            <a:gd name="T15" fmla="*/ 267 h 721"/>
                            <a:gd name="T16" fmla="*/ 219 w 721"/>
                            <a:gd name="T17" fmla="*/ 261 h 721"/>
                            <a:gd name="T18" fmla="*/ 265 w 721"/>
                            <a:gd name="T19" fmla="*/ 189 h 721"/>
                            <a:gd name="T20" fmla="*/ 310 w 721"/>
                            <a:gd name="T21" fmla="*/ 179 h 721"/>
                            <a:gd name="T22" fmla="*/ 348 w 721"/>
                            <a:gd name="T23" fmla="*/ 156 h 721"/>
                            <a:gd name="T24" fmla="*/ 373 w 721"/>
                            <a:gd name="T25" fmla="*/ 156 h 721"/>
                            <a:gd name="T26" fmla="*/ 410 w 721"/>
                            <a:gd name="T27" fmla="*/ 179 h 721"/>
                            <a:gd name="T28" fmla="*/ 456 w 721"/>
                            <a:gd name="T29" fmla="*/ 189 h 721"/>
                            <a:gd name="T30" fmla="*/ 501 w 721"/>
                            <a:gd name="T31" fmla="*/ 261 h 721"/>
                            <a:gd name="T32" fmla="*/ 518 w 721"/>
                            <a:gd name="T33" fmla="*/ 267 h 721"/>
                            <a:gd name="T34" fmla="*/ 533 w 721"/>
                            <a:gd name="T35" fmla="*/ 289 h 721"/>
                            <a:gd name="T36" fmla="*/ 527 w 721"/>
                            <a:gd name="T37" fmla="*/ 325 h 721"/>
                            <a:gd name="T38" fmla="*/ 508 w 721"/>
                            <a:gd name="T39" fmla="*/ 334 h 721"/>
                            <a:gd name="T40" fmla="*/ 499 w 721"/>
                            <a:gd name="T41" fmla="*/ 361 h 721"/>
                            <a:gd name="T42" fmla="*/ 476 w 721"/>
                            <a:gd name="T43" fmla="*/ 415 h 721"/>
                            <a:gd name="T44" fmla="*/ 434 w 721"/>
                            <a:gd name="T45" fmla="*/ 455 h 721"/>
                            <a:gd name="T46" fmla="*/ 388 w 721"/>
                            <a:gd name="T47" fmla="*/ 479 h 721"/>
                            <a:gd name="T48" fmla="*/ 633 w 721"/>
                            <a:gd name="T49" fmla="*/ 507 h 721"/>
                            <a:gd name="T50" fmla="*/ 497 w 721"/>
                            <a:gd name="T51" fmla="*/ 425 h 721"/>
                            <a:gd name="T52" fmla="*/ 522 w 721"/>
                            <a:gd name="T53" fmla="*/ 371 h 721"/>
                            <a:gd name="T54" fmla="*/ 545 w 721"/>
                            <a:gd name="T55" fmla="*/ 342 h 721"/>
                            <a:gd name="T56" fmla="*/ 558 w 721"/>
                            <a:gd name="T57" fmla="*/ 308 h 721"/>
                            <a:gd name="T58" fmla="*/ 569 w 721"/>
                            <a:gd name="T59" fmla="*/ 164 h 721"/>
                            <a:gd name="T60" fmla="*/ 556 w 721"/>
                            <a:gd name="T61" fmla="*/ 95 h 721"/>
                            <a:gd name="T62" fmla="*/ 532 w 721"/>
                            <a:gd name="T63" fmla="*/ 59 h 721"/>
                            <a:gd name="T64" fmla="*/ 501 w 721"/>
                            <a:gd name="T65" fmla="*/ 34 h 721"/>
                            <a:gd name="T66" fmla="*/ 415 w 721"/>
                            <a:gd name="T67" fmla="*/ 4 h 721"/>
                            <a:gd name="T68" fmla="*/ 306 w 721"/>
                            <a:gd name="T69" fmla="*/ 4 h 721"/>
                            <a:gd name="T70" fmla="*/ 219 w 721"/>
                            <a:gd name="T71" fmla="*/ 34 h 721"/>
                            <a:gd name="T72" fmla="*/ 188 w 721"/>
                            <a:gd name="T73" fmla="*/ 59 h 721"/>
                            <a:gd name="T74" fmla="*/ 165 w 721"/>
                            <a:gd name="T75" fmla="*/ 95 h 721"/>
                            <a:gd name="T76" fmla="*/ 152 w 721"/>
                            <a:gd name="T77" fmla="*/ 164 h 721"/>
                            <a:gd name="T78" fmla="*/ 163 w 721"/>
                            <a:gd name="T79" fmla="*/ 308 h 721"/>
                            <a:gd name="T80" fmla="*/ 176 w 721"/>
                            <a:gd name="T81" fmla="*/ 342 h 721"/>
                            <a:gd name="T82" fmla="*/ 199 w 721"/>
                            <a:gd name="T83" fmla="*/ 371 h 721"/>
                            <a:gd name="T84" fmla="*/ 224 w 721"/>
                            <a:gd name="T85" fmla="*/ 425 h 721"/>
                            <a:gd name="T86" fmla="*/ 86 w 721"/>
                            <a:gd name="T87" fmla="*/ 509 h 721"/>
                            <a:gd name="T88" fmla="*/ 52 w 721"/>
                            <a:gd name="T89" fmla="*/ 528 h 721"/>
                            <a:gd name="T90" fmla="*/ 23 w 721"/>
                            <a:gd name="T91" fmla="*/ 559 h 721"/>
                            <a:gd name="T92" fmla="*/ 7 w 721"/>
                            <a:gd name="T93" fmla="*/ 595 h 721"/>
                            <a:gd name="T94" fmla="*/ 0 w 721"/>
                            <a:gd name="T95" fmla="*/ 637 h 721"/>
                            <a:gd name="T96" fmla="*/ 721 w 721"/>
                            <a:gd name="T97" fmla="*/ 626 h 721"/>
                            <a:gd name="T98" fmla="*/ 711 w 721"/>
                            <a:gd name="T99" fmla="*/ 586 h 721"/>
                            <a:gd name="T100" fmla="*/ 690 w 721"/>
                            <a:gd name="T101" fmla="*/ 550 h 721"/>
                            <a:gd name="T102" fmla="*/ 660 w 721"/>
                            <a:gd name="T103" fmla="*/ 522 h 7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721" h="721">
                              <a:moveTo>
                                <a:pt x="360" y="484"/>
                              </a:moveTo>
                              <a:lnTo>
                                <a:pt x="352" y="484"/>
                              </a:lnTo>
                              <a:lnTo>
                                <a:pt x="343" y="482"/>
                              </a:lnTo>
                              <a:lnTo>
                                <a:pt x="333" y="479"/>
                              </a:lnTo>
                              <a:lnTo>
                                <a:pt x="321" y="474"/>
                              </a:lnTo>
                              <a:lnTo>
                                <a:pt x="310" y="469"/>
                              </a:lnTo>
                              <a:lnTo>
                                <a:pt x="298" y="462"/>
                              </a:lnTo>
                              <a:lnTo>
                                <a:pt x="287" y="455"/>
                              </a:lnTo>
                              <a:lnTo>
                                <a:pt x="275" y="446"/>
                              </a:lnTo>
                              <a:lnTo>
                                <a:pt x="265" y="437"/>
                              </a:lnTo>
                              <a:lnTo>
                                <a:pt x="255" y="426"/>
                              </a:lnTo>
                              <a:lnTo>
                                <a:pt x="246" y="415"/>
                              </a:lnTo>
                              <a:lnTo>
                                <a:pt x="237" y="402"/>
                              </a:lnTo>
                              <a:lnTo>
                                <a:pt x="230" y="389"/>
                              </a:lnTo>
                              <a:lnTo>
                                <a:pt x="225" y="375"/>
                              </a:lnTo>
                              <a:lnTo>
                                <a:pt x="223" y="361"/>
                              </a:lnTo>
                              <a:lnTo>
                                <a:pt x="221" y="346"/>
                              </a:lnTo>
                              <a:lnTo>
                                <a:pt x="220" y="340"/>
                              </a:lnTo>
                              <a:lnTo>
                                <a:pt x="217" y="337"/>
                              </a:lnTo>
                              <a:lnTo>
                                <a:pt x="214" y="334"/>
                              </a:lnTo>
                              <a:lnTo>
                                <a:pt x="208" y="333"/>
                              </a:lnTo>
                              <a:lnTo>
                                <a:pt x="203" y="331"/>
                              </a:lnTo>
                              <a:lnTo>
                                <a:pt x="198" y="329"/>
                              </a:lnTo>
                              <a:lnTo>
                                <a:pt x="194" y="325"/>
                              </a:lnTo>
                              <a:lnTo>
                                <a:pt x="192" y="321"/>
                              </a:lnTo>
                              <a:lnTo>
                                <a:pt x="188" y="310"/>
                              </a:lnTo>
                              <a:lnTo>
                                <a:pt x="187" y="299"/>
                              </a:lnTo>
                              <a:lnTo>
                                <a:pt x="188" y="289"/>
                              </a:lnTo>
                              <a:lnTo>
                                <a:pt x="192" y="279"/>
                              </a:lnTo>
                              <a:lnTo>
                                <a:pt x="194" y="274"/>
                              </a:lnTo>
                              <a:lnTo>
                                <a:pt x="198" y="270"/>
                              </a:lnTo>
                              <a:lnTo>
                                <a:pt x="203" y="267"/>
                              </a:lnTo>
                              <a:lnTo>
                                <a:pt x="208" y="266"/>
                              </a:lnTo>
                              <a:lnTo>
                                <a:pt x="214" y="266"/>
                              </a:lnTo>
                              <a:lnTo>
                                <a:pt x="216" y="263"/>
                              </a:lnTo>
                              <a:lnTo>
                                <a:pt x="219" y="261"/>
                              </a:lnTo>
                              <a:lnTo>
                                <a:pt x="220" y="257"/>
                              </a:lnTo>
                              <a:lnTo>
                                <a:pt x="234" y="190"/>
                              </a:lnTo>
                              <a:lnTo>
                                <a:pt x="249" y="189"/>
                              </a:lnTo>
                              <a:lnTo>
                                <a:pt x="265" y="189"/>
                              </a:lnTo>
                              <a:lnTo>
                                <a:pt x="278" y="186"/>
                              </a:lnTo>
                              <a:lnTo>
                                <a:pt x="291" y="184"/>
                              </a:lnTo>
                              <a:lnTo>
                                <a:pt x="301" y="181"/>
                              </a:lnTo>
                              <a:lnTo>
                                <a:pt x="310" y="179"/>
                              </a:lnTo>
                              <a:lnTo>
                                <a:pt x="319" y="175"/>
                              </a:lnTo>
                              <a:lnTo>
                                <a:pt x="327" y="171"/>
                              </a:lnTo>
                              <a:lnTo>
                                <a:pt x="338" y="163"/>
                              </a:lnTo>
                              <a:lnTo>
                                <a:pt x="348" y="156"/>
                              </a:lnTo>
                              <a:lnTo>
                                <a:pt x="355" y="147"/>
                              </a:lnTo>
                              <a:lnTo>
                                <a:pt x="360" y="139"/>
                              </a:lnTo>
                              <a:lnTo>
                                <a:pt x="365" y="147"/>
                              </a:lnTo>
                              <a:lnTo>
                                <a:pt x="373" y="156"/>
                              </a:lnTo>
                              <a:lnTo>
                                <a:pt x="382" y="163"/>
                              </a:lnTo>
                              <a:lnTo>
                                <a:pt x="395" y="171"/>
                              </a:lnTo>
                              <a:lnTo>
                                <a:pt x="402" y="175"/>
                              </a:lnTo>
                              <a:lnTo>
                                <a:pt x="410" y="179"/>
                              </a:lnTo>
                              <a:lnTo>
                                <a:pt x="420" y="181"/>
                              </a:lnTo>
                              <a:lnTo>
                                <a:pt x="431" y="184"/>
                              </a:lnTo>
                              <a:lnTo>
                                <a:pt x="442" y="186"/>
                              </a:lnTo>
                              <a:lnTo>
                                <a:pt x="456" y="189"/>
                              </a:lnTo>
                              <a:lnTo>
                                <a:pt x="470" y="190"/>
                              </a:lnTo>
                              <a:lnTo>
                                <a:pt x="487" y="190"/>
                              </a:lnTo>
                              <a:lnTo>
                                <a:pt x="500" y="257"/>
                              </a:lnTo>
                              <a:lnTo>
                                <a:pt x="501" y="261"/>
                              </a:lnTo>
                              <a:lnTo>
                                <a:pt x="504" y="263"/>
                              </a:lnTo>
                              <a:lnTo>
                                <a:pt x="508" y="266"/>
                              </a:lnTo>
                              <a:lnTo>
                                <a:pt x="511" y="266"/>
                              </a:lnTo>
                              <a:lnTo>
                                <a:pt x="518" y="267"/>
                              </a:lnTo>
                              <a:lnTo>
                                <a:pt x="523" y="270"/>
                              </a:lnTo>
                              <a:lnTo>
                                <a:pt x="527" y="274"/>
                              </a:lnTo>
                              <a:lnTo>
                                <a:pt x="529" y="279"/>
                              </a:lnTo>
                              <a:lnTo>
                                <a:pt x="533" y="289"/>
                              </a:lnTo>
                              <a:lnTo>
                                <a:pt x="533" y="299"/>
                              </a:lnTo>
                              <a:lnTo>
                                <a:pt x="533" y="310"/>
                              </a:lnTo>
                              <a:lnTo>
                                <a:pt x="529" y="321"/>
                              </a:lnTo>
                              <a:lnTo>
                                <a:pt x="527" y="325"/>
                              </a:lnTo>
                              <a:lnTo>
                                <a:pt x="523" y="329"/>
                              </a:lnTo>
                              <a:lnTo>
                                <a:pt x="518" y="331"/>
                              </a:lnTo>
                              <a:lnTo>
                                <a:pt x="511" y="333"/>
                              </a:lnTo>
                              <a:lnTo>
                                <a:pt x="508" y="334"/>
                              </a:lnTo>
                              <a:lnTo>
                                <a:pt x="504" y="337"/>
                              </a:lnTo>
                              <a:lnTo>
                                <a:pt x="501" y="340"/>
                              </a:lnTo>
                              <a:lnTo>
                                <a:pt x="500" y="346"/>
                              </a:lnTo>
                              <a:lnTo>
                                <a:pt x="499" y="361"/>
                              </a:lnTo>
                              <a:lnTo>
                                <a:pt x="496" y="375"/>
                              </a:lnTo>
                              <a:lnTo>
                                <a:pt x="491" y="389"/>
                              </a:lnTo>
                              <a:lnTo>
                                <a:pt x="483" y="402"/>
                              </a:lnTo>
                              <a:lnTo>
                                <a:pt x="476" y="415"/>
                              </a:lnTo>
                              <a:lnTo>
                                <a:pt x="467" y="426"/>
                              </a:lnTo>
                              <a:lnTo>
                                <a:pt x="456" y="437"/>
                              </a:lnTo>
                              <a:lnTo>
                                <a:pt x="445" y="446"/>
                              </a:lnTo>
                              <a:lnTo>
                                <a:pt x="434" y="455"/>
                              </a:lnTo>
                              <a:lnTo>
                                <a:pt x="422" y="462"/>
                              </a:lnTo>
                              <a:lnTo>
                                <a:pt x="410" y="469"/>
                              </a:lnTo>
                              <a:lnTo>
                                <a:pt x="398" y="474"/>
                              </a:lnTo>
                              <a:lnTo>
                                <a:pt x="388" y="479"/>
                              </a:lnTo>
                              <a:lnTo>
                                <a:pt x="378" y="482"/>
                              </a:lnTo>
                              <a:lnTo>
                                <a:pt x="369" y="484"/>
                              </a:lnTo>
                              <a:lnTo>
                                <a:pt x="360" y="484"/>
                              </a:lnTo>
                              <a:close/>
                              <a:moveTo>
                                <a:pt x="633" y="507"/>
                              </a:moveTo>
                              <a:lnTo>
                                <a:pt x="468" y="457"/>
                              </a:lnTo>
                              <a:lnTo>
                                <a:pt x="478" y="447"/>
                              </a:lnTo>
                              <a:lnTo>
                                <a:pt x="488" y="437"/>
                              </a:lnTo>
                              <a:lnTo>
                                <a:pt x="497" y="425"/>
                              </a:lnTo>
                              <a:lnTo>
                                <a:pt x="505" y="412"/>
                              </a:lnTo>
                              <a:lnTo>
                                <a:pt x="511" y="400"/>
                              </a:lnTo>
                              <a:lnTo>
                                <a:pt x="518" y="385"/>
                              </a:lnTo>
                              <a:lnTo>
                                <a:pt x="522" y="371"/>
                              </a:lnTo>
                              <a:lnTo>
                                <a:pt x="523" y="356"/>
                              </a:lnTo>
                              <a:lnTo>
                                <a:pt x="532" y="352"/>
                              </a:lnTo>
                              <a:lnTo>
                                <a:pt x="538" y="348"/>
                              </a:lnTo>
                              <a:lnTo>
                                <a:pt x="545" y="342"/>
                              </a:lnTo>
                              <a:lnTo>
                                <a:pt x="549" y="334"/>
                              </a:lnTo>
                              <a:lnTo>
                                <a:pt x="553" y="326"/>
                              </a:lnTo>
                              <a:lnTo>
                                <a:pt x="555" y="317"/>
                              </a:lnTo>
                              <a:lnTo>
                                <a:pt x="558" y="308"/>
                              </a:lnTo>
                              <a:lnTo>
                                <a:pt x="558" y="299"/>
                              </a:lnTo>
                              <a:lnTo>
                                <a:pt x="556" y="286"/>
                              </a:lnTo>
                              <a:lnTo>
                                <a:pt x="554" y="275"/>
                              </a:lnTo>
                              <a:lnTo>
                                <a:pt x="569" y="164"/>
                              </a:lnTo>
                              <a:lnTo>
                                <a:pt x="569" y="153"/>
                              </a:lnTo>
                              <a:lnTo>
                                <a:pt x="567" y="129"/>
                              </a:lnTo>
                              <a:lnTo>
                                <a:pt x="563" y="112"/>
                              </a:lnTo>
                              <a:lnTo>
                                <a:pt x="556" y="95"/>
                              </a:lnTo>
                              <a:lnTo>
                                <a:pt x="551" y="86"/>
                              </a:lnTo>
                              <a:lnTo>
                                <a:pt x="546" y="77"/>
                              </a:lnTo>
                              <a:lnTo>
                                <a:pt x="540" y="68"/>
                              </a:lnTo>
                              <a:lnTo>
                                <a:pt x="532" y="59"/>
                              </a:lnTo>
                              <a:lnTo>
                                <a:pt x="526" y="51"/>
                              </a:lnTo>
                              <a:lnTo>
                                <a:pt x="518" y="45"/>
                              </a:lnTo>
                              <a:lnTo>
                                <a:pt x="510" y="39"/>
                              </a:lnTo>
                              <a:lnTo>
                                <a:pt x="501" y="34"/>
                              </a:lnTo>
                              <a:lnTo>
                                <a:pt x="483" y="23"/>
                              </a:lnTo>
                              <a:lnTo>
                                <a:pt x="463" y="14"/>
                              </a:lnTo>
                              <a:lnTo>
                                <a:pt x="440" y="8"/>
                              </a:lnTo>
                              <a:lnTo>
                                <a:pt x="415" y="4"/>
                              </a:lnTo>
                              <a:lnTo>
                                <a:pt x="388" y="0"/>
                              </a:lnTo>
                              <a:lnTo>
                                <a:pt x="360" y="0"/>
                              </a:lnTo>
                              <a:lnTo>
                                <a:pt x="332" y="0"/>
                              </a:lnTo>
                              <a:lnTo>
                                <a:pt x="306" y="4"/>
                              </a:lnTo>
                              <a:lnTo>
                                <a:pt x="280" y="8"/>
                              </a:lnTo>
                              <a:lnTo>
                                <a:pt x="258" y="14"/>
                              </a:lnTo>
                              <a:lnTo>
                                <a:pt x="238" y="23"/>
                              </a:lnTo>
                              <a:lnTo>
                                <a:pt x="219" y="34"/>
                              </a:lnTo>
                              <a:lnTo>
                                <a:pt x="211" y="39"/>
                              </a:lnTo>
                              <a:lnTo>
                                <a:pt x="203" y="45"/>
                              </a:lnTo>
                              <a:lnTo>
                                <a:pt x="196" y="51"/>
                              </a:lnTo>
                              <a:lnTo>
                                <a:pt x="188" y="59"/>
                              </a:lnTo>
                              <a:lnTo>
                                <a:pt x="181" y="68"/>
                              </a:lnTo>
                              <a:lnTo>
                                <a:pt x="175" y="77"/>
                              </a:lnTo>
                              <a:lnTo>
                                <a:pt x="169" y="86"/>
                              </a:lnTo>
                              <a:lnTo>
                                <a:pt x="165" y="95"/>
                              </a:lnTo>
                              <a:lnTo>
                                <a:pt x="158" y="112"/>
                              </a:lnTo>
                              <a:lnTo>
                                <a:pt x="154" y="129"/>
                              </a:lnTo>
                              <a:lnTo>
                                <a:pt x="151" y="154"/>
                              </a:lnTo>
                              <a:lnTo>
                                <a:pt x="152" y="164"/>
                              </a:lnTo>
                              <a:lnTo>
                                <a:pt x="167" y="275"/>
                              </a:lnTo>
                              <a:lnTo>
                                <a:pt x="163" y="286"/>
                              </a:lnTo>
                              <a:lnTo>
                                <a:pt x="162" y="299"/>
                              </a:lnTo>
                              <a:lnTo>
                                <a:pt x="163" y="308"/>
                              </a:lnTo>
                              <a:lnTo>
                                <a:pt x="165" y="317"/>
                              </a:lnTo>
                              <a:lnTo>
                                <a:pt x="167" y="326"/>
                              </a:lnTo>
                              <a:lnTo>
                                <a:pt x="171" y="334"/>
                              </a:lnTo>
                              <a:lnTo>
                                <a:pt x="176" y="342"/>
                              </a:lnTo>
                              <a:lnTo>
                                <a:pt x="183" y="348"/>
                              </a:lnTo>
                              <a:lnTo>
                                <a:pt x="189" y="352"/>
                              </a:lnTo>
                              <a:lnTo>
                                <a:pt x="197" y="356"/>
                              </a:lnTo>
                              <a:lnTo>
                                <a:pt x="199" y="371"/>
                              </a:lnTo>
                              <a:lnTo>
                                <a:pt x="203" y="385"/>
                              </a:lnTo>
                              <a:lnTo>
                                <a:pt x="208" y="400"/>
                              </a:lnTo>
                              <a:lnTo>
                                <a:pt x="216" y="412"/>
                              </a:lnTo>
                              <a:lnTo>
                                <a:pt x="224" y="425"/>
                              </a:lnTo>
                              <a:lnTo>
                                <a:pt x="233" y="437"/>
                              </a:lnTo>
                              <a:lnTo>
                                <a:pt x="243" y="448"/>
                              </a:lnTo>
                              <a:lnTo>
                                <a:pt x="253" y="459"/>
                              </a:lnTo>
                              <a:lnTo>
                                <a:pt x="86" y="509"/>
                              </a:lnTo>
                              <a:lnTo>
                                <a:pt x="77" y="513"/>
                              </a:lnTo>
                              <a:lnTo>
                                <a:pt x="68" y="516"/>
                              </a:lnTo>
                              <a:lnTo>
                                <a:pt x="59" y="523"/>
                              </a:lnTo>
                              <a:lnTo>
                                <a:pt x="52" y="528"/>
                              </a:lnTo>
                              <a:lnTo>
                                <a:pt x="44" y="534"/>
                              </a:lnTo>
                              <a:lnTo>
                                <a:pt x="36" y="542"/>
                              </a:lnTo>
                              <a:lnTo>
                                <a:pt x="30" y="550"/>
                              </a:lnTo>
                              <a:lnTo>
                                <a:pt x="23" y="559"/>
                              </a:lnTo>
                              <a:lnTo>
                                <a:pt x="18" y="566"/>
                              </a:lnTo>
                              <a:lnTo>
                                <a:pt x="13" y="575"/>
                              </a:lnTo>
                              <a:lnTo>
                                <a:pt x="9" y="586"/>
                              </a:lnTo>
                              <a:lnTo>
                                <a:pt x="7" y="595"/>
                              </a:lnTo>
                              <a:lnTo>
                                <a:pt x="3" y="605"/>
                              </a:lnTo>
                              <a:lnTo>
                                <a:pt x="2" y="615"/>
                              </a:lnTo>
                              <a:lnTo>
                                <a:pt x="0" y="626"/>
                              </a:lnTo>
                              <a:lnTo>
                                <a:pt x="0" y="637"/>
                              </a:lnTo>
                              <a:lnTo>
                                <a:pt x="0" y="721"/>
                              </a:lnTo>
                              <a:lnTo>
                                <a:pt x="721" y="721"/>
                              </a:lnTo>
                              <a:lnTo>
                                <a:pt x="721" y="637"/>
                              </a:lnTo>
                              <a:lnTo>
                                <a:pt x="721" y="626"/>
                              </a:lnTo>
                              <a:lnTo>
                                <a:pt x="720" y="615"/>
                              </a:lnTo>
                              <a:lnTo>
                                <a:pt x="717" y="605"/>
                              </a:lnTo>
                              <a:lnTo>
                                <a:pt x="714" y="595"/>
                              </a:lnTo>
                              <a:lnTo>
                                <a:pt x="711" y="586"/>
                              </a:lnTo>
                              <a:lnTo>
                                <a:pt x="707" y="575"/>
                              </a:lnTo>
                              <a:lnTo>
                                <a:pt x="702" y="566"/>
                              </a:lnTo>
                              <a:lnTo>
                                <a:pt x="696" y="559"/>
                              </a:lnTo>
                              <a:lnTo>
                                <a:pt x="690" y="550"/>
                              </a:lnTo>
                              <a:lnTo>
                                <a:pt x="684" y="542"/>
                              </a:lnTo>
                              <a:lnTo>
                                <a:pt x="677" y="534"/>
                              </a:lnTo>
                              <a:lnTo>
                                <a:pt x="669" y="528"/>
                              </a:lnTo>
                              <a:lnTo>
                                <a:pt x="660" y="522"/>
                              </a:lnTo>
                              <a:lnTo>
                                <a:pt x="653" y="516"/>
                              </a:lnTo>
                              <a:lnTo>
                                <a:pt x="644" y="511"/>
                              </a:lnTo>
                              <a:lnTo>
                                <a:pt x="633" y="507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1" name="Freeform 3481">
                          <a:extLst>
                            <a:ext uri="{FF2B5EF4-FFF2-40B4-BE49-F238E27FC236}">
                              <a16:creationId xmlns:a16="http://schemas.microsoft.com/office/drawing/2014/main" id="{29086ADD-22C4-EE64-CE6E-6D48AD27541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31550" y="7169150"/>
                          <a:ext cx="33337" cy="15875"/>
                        </a:xfrm>
                        <a:custGeom>
                          <a:avLst/>
                          <a:gdLst>
                            <a:gd name="T0" fmla="*/ 46 w 85"/>
                            <a:gd name="T1" fmla="*/ 0 h 40"/>
                            <a:gd name="T2" fmla="*/ 43 w 85"/>
                            <a:gd name="T3" fmla="*/ 0 h 40"/>
                            <a:gd name="T4" fmla="*/ 39 w 85"/>
                            <a:gd name="T5" fmla="*/ 0 h 40"/>
                            <a:gd name="T6" fmla="*/ 30 w 85"/>
                            <a:gd name="T7" fmla="*/ 0 h 40"/>
                            <a:gd name="T8" fmla="*/ 22 w 85"/>
                            <a:gd name="T9" fmla="*/ 1 h 40"/>
                            <a:gd name="T10" fmla="*/ 14 w 85"/>
                            <a:gd name="T11" fmla="*/ 4 h 40"/>
                            <a:gd name="T12" fmla="*/ 8 w 85"/>
                            <a:gd name="T13" fmla="*/ 8 h 40"/>
                            <a:gd name="T14" fmla="*/ 4 w 85"/>
                            <a:gd name="T15" fmla="*/ 12 h 40"/>
                            <a:gd name="T16" fmla="*/ 3 w 85"/>
                            <a:gd name="T17" fmla="*/ 17 h 40"/>
                            <a:gd name="T18" fmla="*/ 0 w 85"/>
                            <a:gd name="T19" fmla="*/ 22 h 40"/>
                            <a:gd name="T20" fmla="*/ 0 w 85"/>
                            <a:gd name="T21" fmla="*/ 27 h 40"/>
                            <a:gd name="T22" fmla="*/ 1 w 85"/>
                            <a:gd name="T23" fmla="*/ 32 h 40"/>
                            <a:gd name="T24" fmla="*/ 4 w 85"/>
                            <a:gd name="T25" fmla="*/ 36 h 40"/>
                            <a:gd name="T26" fmla="*/ 8 w 85"/>
                            <a:gd name="T27" fmla="*/ 38 h 40"/>
                            <a:gd name="T28" fmla="*/ 13 w 85"/>
                            <a:gd name="T29" fmla="*/ 40 h 40"/>
                            <a:gd name="T30" fmla="*/ 17 w 85"/>
                            <a:gd name="T31" fmla="*/ 38 h 40"/>
                            <a:gd name="T32" fmla="*/ 21 w 85"/>
                            <a:gd name="T33" fmla="*/ 36 h 40"/>
                            <a:gd name="T34" fmla="*/ 23 w 85"/>
                            <a:gd name="T35" fmla="*/ 32 h 40"/>
                            <a:gd name="T36" fmla="*/ 25 w 85"/>
                            <a:gd name="T37" fmla="*/ 27 h 40"/>
                            <a:gd name="T38" fmla="*/ 25 w 85"/>
                            <a:gd name="T39" fmla="*/ 26 h 40"/>
                            <a:gd name="T40" fmla="*/ 25 w 85"/>
                            <a:gd name="T41" fmla="*/ 26 h 40"/>
                            <a:gd name="T42" fmla="*/ 31 w 85"/>
                            <a:gd name="T43" fmla="*/ 24 h 40"/>
                            <a:gd name="T44" fmla="*/ 39 w 85"/>
                            <a:gd name="T45" fmla="*/ 24 h 40"/>
                            <a:gd name="T46" fmla="*/ 43 w 85"/>
                            <a:gd name="T47" fmla="*/ 24 h 40"/>
                            <a:gd name="T48" fmla="*/ 46 w 85"/>
                            <a:gd name="T49" fmla="*/ 24 h 40"/>
                            <a:gd name="T50" fmla="*/ 55 w 85"/>
                            <a:gd name="T51" fmla="*/ 24 h 40"/>
                            <a:gd name="T52" fmla="*/ 61 w 85"/>
                            <a:gd name="T53" fmla="*/ 24 h 40"/>
                            <a:gd name="T54" fmla="*/ 61 w 85"/>
                            <a:gd name="T55" fmla="*/ 26 h 40"/>
                            <a:gd name="T56" fmla="*/ 61 w 85"/>
                            <a:gd name="T57" fmla="*/ 27 h 40"/>
                            <a:gd name="T58" fmla="*/ 62 w 85"/>
                            <a:gd name="T59" fmla="*/ 32 h 40"/>
                            <a:gd name="T60" fmla="*/ 64 w 85"/>
                            <a:gd name="T61" fmla="*/ 36 h 40"/>
                            <a:gd name="T62" fmla="*/ 68 w 85"/>
                            <a:gd name="T63" fmla="*/ 38 h 40"/>
                            <a:gd name="T64" fmla="*/ 73 w 85"/>
                            <a:gd name="T65" fmla="*/ 40 h 40"/>
                            <a:gd name="T66" fmla="*/ 77 w 85"/>
                            <a:gd name="T67" fmla="*/ 38 h 40"/>
                            <a:gd name="T68" fmla="*/ 81 w 85"/>
                            <a:gd name="T69" fmla="*/ 36 h 40"/>
                            <a:gd name="T70" fmla="*/ 84 w 85"/>
                            <a:gd name="T71" fmla="*/ 32 h 40"/>
                            <a:gd name="T72" fmla="*/ 85 w 85"/>
                            <a:gd name="T73" fmla="*/ 27 h 40"/>
                            <a:gd name="T74" fmla="*/ 85 w 85"/>
                            <a:gd name="T75" fmla="*/ 22 h 40"/>
                            <a:gd name="T76" fmla="*/ 84 w 85"/>
                            <a:gd name="T77" fmla="*/ 17 h 40"/>
                            <a:gd name="T78" fmla="*/ 81 w 85"/>
                            <a:gd name="T79" fmla="*/ 12 h 40"/>
                            <a:gd name="T80" fmla="*/ 79 w 85"/>
                            <a:gd name="T81" fmla="*/ 8 h 40"/>
                            <a:gd name="T82" fmla="*/ 71 w 85"/>
                            <a:gd name="T83" fmla="*/ 4 h 40"/>
                            <a:gd name="T84" fmla="*/ 63 w 85"/>
                            <a:gd name="T85" fmla="*/ 1 h 40"/>
                            <a:gd name="T86" fmla="*/ 55 w 85"/>
                            <a:gd name="T87" fmla="*/ 0 h 40"/>
                            <a:gd name="T88" fmla="*/ 46 w 85"/>
                            <a:gd name="T89" fmla="*/ 0 h 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85" h="40">
                              <a:moveTo>
                                <a:pt x="46" y="0"/>
                              </a:moveTo>
                              <a:lnTo>
                                <a:pt x="43" y="0"/>
                              </a:lnTo>
                              <a:lnTo>
                                <a:pt x="39" y="0"/>
                              </a:lnTo>
                              <a:lnTo>
                                <a:pt x="30" y="0"/>
                              </a:lnTo>
                              <a:lnTo>
                                <a:pt x="22" y="1"/>
                              </a:lnTo>
                              <a:lnTo>
                                <a:pt x="14" y="4"/>
                              </a:lnTo>
                              <a:lnTo>
                                <a:pt x="8" y="8"/>
                              </a:lnTo>
                              <a:lnTo>
                                <a:pt x="4" y="12"/>
                              </a:lnTo>
                              <a:lnTo>
                                <a:pt x="3" y="17"/>
                              </a:lnTo>
                              <a:lnTo>
                                <a:pt x="0" y="22"/>
                              </a:lnTo>
                              <a:lnTo>
                                <a:pt x="0" y="27"/>
                              </a:lnTo>
                              <a:lnTo>
                                <a:pt x="1" y="32"/>
                              </a:lnTo>
                              <a:lnTo>
                                <a:pt x="4" y="36"/>
                              </a:lnTo>
                              <a:lnTo>
                                <a:pt x="8" y="38"/>
                              </a:lnTo>
                              <a:lnTo>
                                <a:pt x="13" y="40"/>
                              </a:lnTo>
                              <a:lnTo>
                                <a:pt x="17" y="38"/>
                              </a:lnTo>
                              <a:lnTo>
                                <a:pt x="21" y="36"/>
                              </a:lnTo>
                              <a:lnTo>
                                <a:pt x="23" y="32"/>
                              </a:lnTo>
                              <a:lnTo>
                                <a:pt x="25" y="27"/>
                              </a:lnTo>
                              <a:lnTo>
                                <a:pt x="25" y="26"/>
                              </a:lnTo>
                              <a:lnTo>
                                <a:pt x="25" y="26"/>
                              </a:lnTo>
                              <a:lnTo>
                                <a:pt x="31" y="24"/>
                              </a:lnTo>
                              <a:lnTo>
                                <a:pt x="39" y="24"/>
                              </a:lnTo>
                              <a:lnTo>
                                <a:pt x="43" y="24"/>
                              </a:lnTo>
                              <a:lnTo>
                                <a:pt x="46" y="24"/>
                              </a:lnTo>
                              <a:lnTo>
                                <a:pt x="55" y="24"/>
                              </a:lnTo>
                              <a:lnTo>
                                <a:pt x="61" y="24"/>
                              </a:lnTo>
                              <a:lnTo>
                                <a:pt x="61" y="26"/>
                              </a:lnTo>
                              <a:lnTo>
                                <a:pt x="61" y="27"/>
                              </a:lnTo>
                              <a:lnTo>
                                <a:pt x="62" y="32"/>
                              </a:lnTo>
                              <a:lnTo>
                                <a:pt x="64" y="36"/>
                              </a:lnTo>
                              <a:lnTo>
                                <a:pt x="68" y="38"/>
                              </a:lnTo>
                              <a:lnTo>
                                <a:pt x="73" y="40"/>
                              </a:lnTo>
                              <a:lnTo>
                                <a:pt x="77" y="38"/>
                              </a:lnTo>
                              <a:lnTo>
                                <a:pt x="81" y="36"/>
                              </a:lnTo>
                              <a:lnTo>
                                <a:pt x="84" y="32"/>
                              </a:lnTo>
                              <a:lnTo>
                                <a:pt x="85" y="27"/>
                              </a:lnTo>
                              <a:lnTo>
                                <a:pt x="85" y="22"/>
                              </a:lnTo>
                              <a:lnTo>
                                <a:pt x="84" y="17"/>
                              </a:lnTo>
                              <a:lnTo>
                                <a:pt x="81" y="12"/>
                              </a:lnTo>
                              <a:lnTo>
                                <a:pt x="79" y="8"/>
                              </a:lnTo>
                              <a:lnTo>
                                <a:pt x="71" y="4"/>
                              </a:lnTo>
                              <a:lnTo>
                                <a:pt x="63" y="1"/>
                              </a:lnTo>
                              <a:lnTo>
                                <a:pt x="55" y="0"/>
                              </a:lnTo>
                              <a:lnTo>
                                <a:pt x="46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2" name="Freeform 3482">
                          <a:extLst>
                            <a:ext uri="{FF2B5EF4-FFF2-40B4-BE49-F238E27FC236}">
                              <a16:creationId xmlns:a16="http://schemas.microsoft.com/office/drawing/2014/main" id="{F37E7185-4C45-811F-EA02-CEB261AF463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79175" y="7169150"/>
                          <a:ext cx="33337" cy="15875"/>
                        </a:xfrm>
                        <a:custGeom>
                          <a:avLst/>
                          <a:gdLst>
                            <a:gd name="T0" fmla="*/ 46 w 84"/>
                            <a:gd name="T1" fmla="*/ 0 h 40"/>
                            <a:gd name="T2" fmla="*/ 41 w 84"/>
                            <a:gd name="T3" fmla="*/ 0 h 40"/>
                            <a:gd name="T4" fmla="*/ 37 w 84"/>
                            <a:gd name="T5" fmla="*/ 0 h 40"/>
                            <a:gd name="T6" fmla="*/ 30 w 84"/>
                            <a:gd name="T7" fmla="*/ 0 h 40"/>
                            <a:gd name="T8" fmla="*/ 21 w 84"/>
                            <a:gd name="T9" fmla="*/ 1 h 40"/>
                            <a:gd name="T10" fmla="*/ 13 w 84"/>
                            <a:gd name="T11" fmla="*/ 4 h 40"/>
                            <a:gd name="T12" fmla="*/ 7 w 84"/>
                            <a:gd name="T13" fmla="*/ 8 h 40"/>
                            <a:gd name="T14" fmla="*/ 4 w 84"/>
                            <a:gd name="T15" fmla="*/ 12 h 40"/>
                            <a:gd name="T16" fmla="*/ 1 w 84"/>
                            <a:gd name="T17" fmla="*/ 17 h 40"/>
                            <a:gd name="T18" fmla="*/ 0 w 84"/>
                            <a:gd name="T19" fmla="*/ 22 h 40"/>
                            <a:gd name="T20" fmla="*/ 0 w 84"/>
                            <a:gd name="T21" fmla="*/ 27 h 40"/>
                            <a:gd name="T22" fmla="*/ 0 w 84"/>
                            <a:gd name="T23" fmla="*/ 32 h 40"/>
                            <a:gd name="T24" fmla="*/ 3 w 84"/>
                            <a:gd name="T25" fmla="*/ 36 h 40"/>
                            <a:gd name="T26" fmla="*/ 7 w 84"/>
                            <a:gd name="T27" fmla="*/ 38 h 40"/>
                            <a:gd name="T28" fmla="*/ 12 w 84"/>
                            <a:gd name="T29" fmla="*/ 40 h 40"/>
                            <a:gd name="T30" fmla="*/ 17 w 84"/>
                            <a:gd name="T31" fmla="*/ 38 h 40"/>
                            <a:gd name="T32" fmla="*/ 21 w 84"/>
                            <a:gd name="T33" fmla="*/ 36 h 40"/>
                            <a:gd name="T34" fmla="*/ 23 w 84"/>
                            <a:gd name="T35" fmla="*/ 32 h 40"/>
                            <a:gd name="T36" fmla="*/ 23 w 84"/>
                            <a:gd name="T37" fmla="*/ 27 h 40"/>
                            <a:gd name="T38" fmla="*/ 23 w 84"/>
                            <a:gd name="T39" fmla="*/ 26 h 40"/>
                            <a:gd name="T40" fmla="*/ 23 w 84"/>
                            <a:gd name="T41" fmla="*/ 26 h 40"/>
                            <a:gd name="T42" fmla="*/ 30 w 84"/>
                            <a:gd name="T43" fmla="*/ 24 h 40"/>
                            <a:gd name="T44" fmla="*/ 37 w 84"/>
                            <a:gd name="T45" fmla="*/ 24 h 40"/>
                            <a:gd name="T46" fmla="*/ 41 w 84"/>
                            <a:gd name="T47" fmla="*/ 24 h 40"/>
                            <a:gd name="T48" fmla="*/ 46 w 84"/>
                            <a:gd name="T49" fmla="*/ 24 h 40"/>
                            <a:gd name="T50" fmla="*/ 54 w 84"/>
                            <a:gd name="T51" fmla="*/ 24 h 40"/>
                            <a:gd name="T52" fmla="*/ 61 w 84"/>
                            <a:gd name="T53" fmla="*/ 24 h 40"/>
                            <a:gd name="T54" fmla="*/ 61 w 84"/>
                            <a:gd name="T55" fmla="*/ 26 h 40"/>
                            <a:gd name="T56" fmla="*/ 61 w 84"/>
                            <a:gd name="T57" fmla="*/ 27 h 40"/>
                            <a:gd name="T58" fmla="*/ 61 w 84"/>
                            <a:gd name="T59" fmla="*/ 32 h 40"/>
                            <a:gd name="T60" fmla="*/ 63 w 84"/>
                            <a:gd name="T61" fmla="*/ 36 h 40"/>
                            <a:gd name="T62" fmla="*/ 67 w 84"/>
                            <a:gd name="T63" fmla="*/ 38 h 40"/>
                            <a:gd name="T64" fmla="*/ 72 w 84"/>
                            <a:gd name="T65" fmla="*/ 40 h 40"/>
                            <a:gd name="T66" fmla="*/ 77 w 84"/>
                            <a:gd name="T67" fmla="*/ 38 h 40"/>
                            <a:gd name="T68" fmla="*/ 81 w 84"/>
                            <a:gd name="T69" fmla="*/ 36 h 40"/>
                            <a:gd name="T70" fmla="*/ 84 w 84"/>
                            <a:gd name="T71" fmla="*/ 32 h 40"/>
                            <a:gd name="T72" fmla="*/ 84 w 84"/>
                            <a:gd name="T73" fmla="*/ 27 h 40"/>
                            <a:gd name="T74" fmla="*/ 84 w 84"/>
                            <a:gd name="T75" fmla="*/ 22 h 40"/>
                            <a:gd name="T76" fmla="*/ 82 w 84"/>
                            <a:gd name="T77" fmla="*/ 17 h 40"/>
                            <a:gd name="T78" fmla="*/ 80 w 84"/>
                            <a:gd name="T79" fmla="*/ 12 h 40"/>
                            <a:gd name="T80" fmla="*/ 77 w 84"/>
                            <a:gd name="T81" fmla="*/ 8 h 40"/>
                            <a:gd name="T82" fmla="*/ 71 w 84"/>
                            <a:gd name="T83" fmla="*/ 4 h 40"/>
                            <a:gd name="T84" fmla="*/ 63 w 84"/>
                            <a:gd name="T85" fmla="*/ 1 h 40"/>
                            <a:gd name="T86" fmla="*/ 54 w 84"/>
                            <a:gd name="T87" fmla="*/ 0 h 40"/>
                            <a:gd name="T88" fmla="*/ 46 w 84"/>
                            <a:gd name="T89" fmla="*/ 0 h 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84" h="40">
                              <a:moveTo>
                                <a:pt x="46" y="0"/>
                              </a:moveTo>
                              <a:lnTo>
                                <a:pt x="41" y="0"/>
                              </a:lnTo>
                              <a:lnTo>
                                <a:pt x="37" y="0"/>
                              </a:lnTo>
                              <a:lnTo>
                                <a:pt x="30" y="0"/>
                              </a:lnTo>
                              <a:lnTo>
                                <a:pt x="21" y="1"/>
                              </a:lnTo>
                              <a:lnTo>
                                <a:pt x="13" y="4"/>
                              </a:lnTo>
                              <a:lnTo>
                                <a:pt x="7" y="8"/>
                              </a:lnTo>
                              <a:lnTo>
                                <a:pt x="4" y="12"/>
                              </a:lnTo>
                              <a:lnTo>
                                <a:pt x="1" y="17"/>
                              </a:lnTo>
                              <a:lnTo>
                                <a:pt x="0" y="22"/>
                              </a:lnTo>
                              <a:lnTo>
                                <a:pt x="0" y="27"/>
                              </a:lnTo>
                              <a:lnTo>
                                <a:pt x="0" y="32"/>
                              </a:lnTo>
                              <a:lnTo>
                                <a:pt x="3" y="36"/>
                              </a:lnTo>
                              <a:lnTo>
                                <a:pt x="7" y="38"/>
                              </a:lnTo>
                              <a:lnTo>
                                <a:pt x="12" y="40"/>
                              </a:lnTo>
                              <a:lnTo>
                                <a:pt x="17" y="38"/>
                              </a:lnTo>
                              <a:lnTo>
                                <a:pt x="21" y="36"/>
                              </a:lnTo>
                              <a:lnTo>
                                <a:pt x="23" y="32"/>
                              </a:lnTo>
                              <a:lnTo>
                                <a:pt x="23" y="27"/>
                              </a:lnTo>
                              <a:lnTo>
                                <a:pt x="23" y="26"/>
                              </a:lnTo>
                              <a:lnTo>
                                <a:pt x="23" y="26"/>
                              </a:lnTo>
                              <a:lnTo>
                                <a:pt x="30" y="24"/>
                              </a:lnTo>
                              <a:lnTo>
                                <a:pt x="37" y="24"/>
                              </a:lnTo>
                              <a:lnTo>
                                <a:pt x="41" y="24"/>
                              </a:lnTo>
                              <a:lnTo>
                                <a:pt x="46" y="24"/>
                              </a:lnTo>
                              <a:lnTo>
                                <a:pt x="54" y="24"/>
                              </a:lnTo>
                              <a:lnTo>
                                <a:pt x="61" y="24"/>
                              </a:lnTo>
                              <a:lnTo>
                                <a:pt x="61" y="26"/>
                              </a:lnTo>
                              <a:lnTo>
                                <a:pt x="61" y="27"/>
                              </a:lnTo>
                              <a:lnTo>
                                <a:pt x="61" y="32"/>
                              </a:lnTo>
                              <a:lnTo>
                                <a:pt x="63" y="36"/>
                              </a:lnTo>
                              <a:lnTo>
                                <a:pt x="67" y="38"/>
                              </a:lnTo>
                              <a:lnTo>
                                <a:pt x="72" y="40"/>
                              </a:lnTo>
                              <a:lnTo>
                                <a:pt x="77" y="38"/>
                              </a:lnTo>
                              <a:lnTo>
                                <a:pt x="81" y="36"/>
                              </a:lnTo>
                              <a:lnTo>
                                <a:pt x="84" y="32"/>
                              </a:lnTo>
                              <a:lnTo>
                                <a:pt x="84" y="27"/>
                              </a:lnTo>
                              <a:lnTo>
                                <a:pt x="84" y="22"/>
                              </a:lnTo>
                              <a:lnTo>
                                <a:pt x="82" y="17"/>
                              </a:lnTo>
                              <a:lnTo>
                                <a:pt x="80" y="12"/>
                              </a:lnTo>
                              <a:lnTo>
                                <a:pt x="77" y="8"/>
                              </a:lnTo>
                              <a:lnTo>
                                <a:pt x="71" y="4"/>
                              </a:lnTo>
                              <a:lnTo>
                                <a:pt x="63" y="1"/>
                              </a:lnTo>
                              <a:lnTo>
                                <a:pt x="54" y="0"/>
                              </a:lnTo>
                              <a:lnTo>
                                <a:pt x="46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7" name="Group 166">
                        <a:extLst>
                          <a:ext uri="{FF2B5EF4-FFF2-40B4-BE49-F238E27FC236}">
                            <a16:creationId xmlns:a16="http://schemas.microsoft.com/office/drawing/2014/main" id="{6C4999CD-DF76-BA83-88B4-B118136927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98046" y="4975006"/>
                        <a:ext cx="1395909" cy="1333719"/>
                        <a:chOff x="5398046" y="4975006"/>
                        <a:chExt cx="1395909" cy="1333719"/>
                      </a:xfrm>
                    </p:grpSpPr>
                    <p:grpSp>
                      <p:nvGrpSpPr>
                        <p:cNvPr id="193" name="Group 192">
                          <a:extLst>
                            <a:ext uri="{FF2B5EF4-FFF2-40B4-BE49-F238E27FC236}">
                              <a16:creationId xmlns:a16="http://schemas.microsoft.com/office/drawing/2014/main" id="{085826E9-164B-3D0E-80C6-D1F7350910A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398046" y="4975006"/>
                          <a:ext cx="1395909" cy="1333719"/>
                          <a:chOff x="3079311" y="3130239"/>
                          <a:chExt cx="1395909" cy="1333719"/>
                        </a:xfrm>
                      </p:grpSpPr>
                      <p:sp>
                        <p:nvSpPr>
                          <p:cNvPr id="198" name="Oval 197">
                            <a:extLst>
                              <a:ext uri="{FF2B5EF4-FFF2-40B4-BE49-F238E27FC236}">
                                <a16:creationId xmlns:a16="http://schemas.microsoft.com/office/drawing/2014/main" id="{B93B28F3-7EF8-3133-0317-B3724C42F7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79311" y="3130239"/>
                            <a:ext cx="1333719" cy="1333719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63500">
                            <a:solidFill>
                              <a:srgbClr val="FFBE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99" name="Oval 198">
                            <a:extLst>
                              <a:ext uri="{FF2B5EF4-FFF2-40B4-BE49-F238E27FC236}">
                                <a16:creationId xmlns:a16="http://schemas.microsoft.com/office/drawing/2014/main" id="{C4002359-9616-7ED6-5ED2-197C3F57A70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41501" y="3130239"/>
                            <a:ext cx="1333719" cy="1333719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rgbClr val="FFBE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94" name="Group 193">
                          <a:extLst>
                            <a:ext uri="{FF2B5EF4-FFF2-40B4-BE49-F238E27FC236}">
                              <a16:creationId xmlns:a16="http://schemas.microsoft.com/office/drawing/2014/main" id="{4D3DC865-EABE-5E60-E99B-2FD0FD6667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772347" y="5319857"/>
                          <a:ext cx="644015" cy="644015"/>
                          <a:chOff x="11028363" y="7067550"/>
                          <a:chExt cx="285750" cy="285750"/>
                        </a:xfrm>
                        <a:solidFill>
                          <a:srgbClr val="FFBE00"/>
                        </a:solidFill>
                      </p:grpSpPr>
                      <p:sp>
                        <p:nvSpPr>
                          <p:cNvPr id="195" name="Freeform 3480">
                            <a:extLst>
                              <a:ext uri="{FF2B5EF4-FFF2-40B4-BE49-F238E27FC236}">
                                <a16:creationId xmlns:a16="http://schemas.microsoft.com/office/drawing/2014/main" id="{B382806D-07DF-6EF3-1453-9360B59D58B0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11028363" y="7067550"/>
                            <a:ext cx="285750" cy="285750"/>
                          </a:xfrm>
                          <a:custGeom>
                            <a:avLst/>
                            <a:gdLst>
                              <a:gd name="T0" fmla="*/ 333 w 721"/>
                              <a:gd name="T1" fmla="*/ 479 h 721"/>
                              <a:gd name="T2" fmla="*/ 287 w 721"/>
                              <a:gd name="T3" fmla="*/ 455 h 721"/>
                              <a:gd name="T4" fmla="*/ 246 w 721"/>
                              <a:gd name="T5" fmla="*/ 415 h 721"/>
                              <a:gd name="T6" fmla="*/ 223 w 721"/>
                              <a:gd name="T7" fmla="*/ 361 h 721"/>
                              <a:gd name="T8" fmla="*/ 214 w 721"/>
                              <a:gd name="T9" fmla="*/ 334 h 721"/>
                              <a:gd name="T10" fmla="*/ 194 w 721"/>
                              <a:gd name="T11" fmla="*/ 325 h 721"/>
                              <a:gd name="T12" fmla="*/ 188 w 721"/>
                              <a:gd name="T13" fmla="*/ 289 h 721"/>
                              <a:gd name="T14" fmla="*/ 203 w 721"/>
                              <a:gd name="T15" fmla="*/ 267 h 721"/>
                              <a:gd name="T16" fmla="*/ 219 w 721"/>
                              <a:gd name="T17" fmla="*/ 261 h 721"/>
                              <a:gd name="T18" fmla="*/ 265 w 721"/>
                              <a:gd name="T19" fmla="*/ 189 h 721"/>
                              <a:gd name="T20" fmla="*/ 310 w 721"/>
                              <a:gd name="T21" fmla="*/ 179 h 721"/>
                              <a:gd name="T22" fmla="*/ 348 w 721"/>
                              <a:gd name="T23" fmla="*/ 156 h 721"/>
                              <a:gd name="T24" fmla="*/ 373 w 721"/>
                              <a:gd name="T25" fmla="*/ 156 h 721"/>
                              <a:gd name="T26" fmla="*/ 410 w 721"/>
                              <a:gd name="T27" fmla="*/ 179 h 721"/>
                              <a:gd name="T28" fmla="*/ 456 w 721"/>
                              <a:gd name="T29" fmla="*/ 189 h 721"/>
                              <a:gd name="T30" fmla="*/ 501 w 721"/>
                              <a:gd name="T31" fmla="*/ 261 h 721"/>
                              <a:gd name="T32" fmla="*/ 518 w 721"/>
                              <a:gd name="T33" fmla="*/ 267 h 721"/>
                              <a:gd name="T34" fmla="*/ 533 w 721"/>
                              <a:gd name="T35" fmla="*/ 289 h 721"/>
                              <a:gd name="T36" fmla="*/ 527 w 721"/>
                              <a:gd name="T37" fmla="*/ 325 h 721"/>
                              <a:gd name="T38" fmla="*/ 508 w 721"/>
                              <a:gd name="T39" fmla="*/ 334 h 721"/>
                              <a:gd name="T40" fmla="*/ 499 w 721"/>
                              <a:gd name="T41" fmla="*/ 361 h 721"/>
                              <a:gd name="T42" fmla="*/ 476 w 721"/>
                              <a:gd name="T43" fmla="*/ 415 h 721"/>
                              <a:gd name="T44" fmla="*/ 434 w 721"/>
                              <a:gd name="T45" fmla="*/ 455 h 721"/>
                              <a:gd name="T46" fmla="*/ 388 w 721"/>
                              <a:gd name="T47" fmla="*/ 479 h 721"/>
                              <a:gd name="T48" fmla="*/ 633 w 721"/>
                              <a:gd name="T49" fmla="*/ 507 h 721"/>
                              <a:gd name="T50" fmla="*/ 497 w 721"/>
                              <a:gd name="T51" fmla="*/ 425 h 721"/>
                              <a:gd name="T52" fmla="*/ 522 w 721"/>
                              <a:gd name="T53" fmla="*/ 371 h 721"/>
                              <a:gd name="T54" fmla="*/ 545 w 721"/>
                              <a:gd name="T55" fmla="*/ 342 h 721"/>
                              <a:gd name="T56" fmla="*/ 558 w 721"/>
                              <a:gd name="T57" fmla="*/ 308 h 721"/>
                              <a:gd name="T58" fmla="*/ 569 w 721"/>
                              <a:gd name="T59" fmla="*/ 164 h 721"/>
                              <a:gd name="T60" fmla="*/ 556 w 721"/>
                              <a:gd name="T61" fmla="*/ 95 h 721"/>
                              <a:gd name="T62" fmla="*/ 532 w 721"/>
                              <a:gd name="T63" fmla="*/ 59 h 721"/>
                              <a:gd name="T64" fmla="*/ 501 w 721"/>
                              <a:gd name="T65" fmla="*/ 34 h 721"/>
                              <a:gd name="T66" fmla="*/ 415 w 721"/>
                              <a:gd name="T67" fmla="*/ 4 h 721"/>
                              <a:gd name="T68" fmla="*/ 306 w 721"/>
                              <a:gd name="T69" fmla="*/ 4 h 721"/>
                              <a:gd name="T70" fmla="*/ 219 w 721"/>
                              <a:gd name="T71" fmla="*/ 34 h 721"/>
                              <a:gd name="T72" fmla="*/ 188 w 721"/>
                              <a:gd name="T73" fmla="*/ 59 h 721"/>
                              <a:gd name="T74" fmla="*/ 165 w 721"/>
                              <a:gd name="T75" fmla="*/ 95 h 721"/>
                              <a:gd name="T76" fmla="*/ 152 w 721"/>
                              <a:gd name="T77" fmla="*/ 164 h 721"/>
                              <a:gd name="T78" fmla="*/ 163 w 721"/>
                              <a:gd name="T79" fmla="*/ 308 h 721"/>
                              <a:gd name="T80" fmla="*/ 176 w 721"/>
                              <a:gd name="T81" fmla="*/ 342 h 721"/>
                              <a:gd name="T82" fmla="*/ 199 w 721"/>
                              <a:gd name="T83" fmla="*/ 371 h 721"/>
                              <a:gd name="T84" fmla="*/ 224 w 721"/>
                              <a:gd name="T85" fmla="*/ 425 h 721"/>
                              <a:gd name="T86" fmla="*/ 86 w 721"/>
                              <a:gd name="T87" fmla="*/ 509 h 721"/>
                              <a:gd name="T88" fmla="*/ 52 w 721"/>
                              <a:gd name="T89" fmla="*/ 528 h 721"/>
                              <a:gd name="T90" fmla="*/ 23 w 721"/>
                              <a:gd name="T91" fmla="*/ 559 h 721"/>
                              <a:gd name="T92" fmla="*/ 7 w 721"/>
                              <a:gd name="T93" fmla="*/ 595 h 721"/>
                              <a:gd name="T94" fmla="*/ 0 w 721"/>
                              <a:gd name="T95" fmla="*/ 637 h 721"/>
                              <a:gd name="T96" fmla="*/ 721 w 721"/>
                              <a:gd name="T97" fmla="*/ 626 h 721"/>
                              <a:gd name="T98" fmla="*/ 711 w 721"/>
                              <a:gd name="T99" fmla="*/ 586 h 721"/>
                              <a:gd name="T100" fmla="*/ 690 w 721"/>
                              <a:gd name="T101" fmla="*/ 550 h 721"/>
                              <a:gd name="T102" fmla="*/ 660 w 721"/>
                              <a:gd name="T103" fmla="*/ 522 h 7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</a:cxnLst>
                            <a:rect l="0" t="0" r="r" b="b"/>
                            <a:pathLst>
                              <a:path w="721" h="721">
                                <a:moveTo>
                                  <a:pt x="360" y="484"/>
                                </a:moveTo>
                                <a:lnTo>
                                  <a:pt x="352" y="484"/>
                                </a:lnTo>
                                <a:lnTo>
                                  <a:pt x="343" y="482"/>
                                </a:lnTo>
                                <a:lnTo>
                                  <a:pt x="333" y="479"/>
                                </a:lnTo>
                                <a:lnTo>
                                  <a:pt x="321" y="474"/>
                                </a:lnTo>
                                <a:lnTo>
                                  <a:pt x="310" y="469"/>
                                </a:lnTo>
                                <a:lnTo>
                                  <a:pt x="298" y="462"/>
                                </a:lnTo>
                                <a:lnTo>
                                  <a:pt x="287" y="455"/>
                                </a:lnTo>
                                <a:lnTo>
                                  <a:pt x="275" y="446"/>
                                </a:lnTo>
                                <a:lnTo>
                                  <a:pt x="265" y="437"/>
                                </a:lnTo>
                                <a:lnTo>
                                  <a:pt x="255" y="426"/>
                                </a:lnTo>
                                <a:lnTo>
                                  <a:pt x="246" y="415"/>
                                </a:lnTo>
                                <a:lnTo>
                                  <a:pt x="237" y="402"/>
                                </a:lnTo>
                                <a:lnTo>
                                  <a:pt x="230" y="389"/>
                                </a:lnTo>
                                <a:lnTo>
                                  <a:pt x="225" y="375"/>
                                </a:lnTo>
                                <a:lnTo>
                                  <a:pt x="223" y="361"/>
                                </a:lnTo>
                                <a:lnTo>
                                  <a:pt x="221" y="346"/>
                                </a:lnTo>
                                <a:lnTo>
                                  <a:pt x="220" y="340"/>
                                </a:lnTo>
                                <a:lnTo>
                                  <a:pt x="217" y="337"/>
                                </a:lnTo>
                                <a:lnTo>
                                  <a:pt x="214" y="334"/>
                                </a:lnTo>
                                <a:lnTo>
                                  <a:pt x="208" y="333"/>
                                </a:lnTo>
                                <a:lnTo>
                                  <a:pt x="203" y="331"/>
                                </a:lnTo>
                                <a:lnTo>
                                  <a:pt x="198" y="329"/>
                                </a:lnTo>
                                <a:lnTo>
                                  <a:pt x="194" y="325"/>
                                </a:lnTo>
                                <a:lnTo>
                                  <a:pt x="192" y="321"/>
                                </a:lnTo>
                                <a:lnTo>
                                  <a:pt x="188" y="310"/>
                                </a:lnTo>
                                <a:lnTo>
                                  <a:pt x="187" y="299"/>
                                </a:lnTo>
                                <a:lnTo>
                                  <a:pt x="188" y="289"/>
                                </a:lnTo>
                                <a:lnTo>
                                  <a:pt x="192" y="279"/>
                                </a:lnTo>
                                <a:lnTo>
                                  <a:pt x="194" y="274"/>
                                </a:lnTo>
                                <a:lnTo>
                                  <a:pt x="198" y="270"/>
                                </a:lnTo>
                                <a:lnTo>
                                  <a:pt x="203" y="267"/>
                                </a:lnTo>
                                <a:lnTo>
                                  <a:pt x="208" y="266"/>
                                </a:lnTo>
                                <a:lnTo>
                                  <a:pt x="214" y="266"/>
                                </a:lnTo>
                                <a:lnTo>
                                  <a:pt x="216" y="263"/>
                                </a:lnTo>
                                <a:lnTo>
                                  <a:pt x="219" y="261"/>
                                </a:lnTo>
                                <a:lnTo>
                                  <a:pt x="220" y="257"/>
                                </a:lnTo>
                                <a:lnTo>
                                  <a:pt x="234" y="190"/>
                                </a:lnTo>
                                <a:lnTo>
                                  <a:pt x="249" y="189"/>
                                </a:lnTo>
                                <a:lnTo>
                                  <a:pt x="265" y="189"/>
                                </a:lnTo>
                                <a:lnTo>
                                  <a:pt x="278" y="186"/>
                                </a:lnTo>
                                <a:lnTo>
                                  <a:pt x="291" y="184"/>
                                </a:lnTo>
                                <a:lnTo>
                                  <a:pt x="301" y="181"/>
                                </a:lnTo>
                                <a:lnTo>
                                  <a:pt x="310" y="179"/>
                                </a:lnTo>
                                <a:lnTo>
                                  <a:pt x="319" y="175"/>
                                </a:lnTo>
                                <a:lnTo>
                                  <a:pt x="327" y="171"/>
                                </a:lnTo>
                                <a:lnTo>
                                  <a:pt x="338" y="163"/>
                                </a:lnTo>
                                <a:lnTo>
                                  <a:pt x="348" y="156"/>
                                </a:lnTo>
                                <a:lnTo>
                                  <a:pt x="355" y="147"/>
                                </a:lnTo>
                                <a:lnTo>
                                  <a:pt x="360" y="139"/>
                                </a:lnTo>
                                <a:lnTo>
                                  <a:pt x="365" y="147"/>
                                </a:lnTo>
                                <a:lnTo>
                                  <a:pt x="373" y="156"/>
                                </a:lnTo>
                                <a:lnTo>
                                  <a:pt x="382" y="163"/>
                                </a:lnTo>
                                <a:lnTo>
                                  <a:pt x="395" y="171"/>
                                </a:lnTo>
                                <a:lnTo>
                                  <a:pt x="402" y="175"/>
                                </a:lnTo>
                                <a:lnTo>
                                  <a:pt x="410" y="179"/>
                                </a:lnTo>
                                <a:lnTo>
                                  <a:pt x="420" y="181"/>
                                </a:lnTo>
                                <a:lnTo>
                                  <a:pt x="431" y="184"/>
                                </a:lnTo>
                                <a:lnTo>
                                  <a:pt x="442" y="186"/>
                                </a:lnTo>
                                <a:lnTo>
                                  <a:pt x="456" y="189"/>
                                </a:lnTo>
                                <a:lnTo>
                                  <a:pt x="470" y="190"/>
                                </a:lnTo>
                                <a:lnTo>
                                  <a:pt x="487" y="190"/>
                                </a:lnTo>
                                <a:lnTo>
                                  <a:pt x="500" y="257"/>
                                </a:lnTo>
                                <a:lnTo>
                                  <a:pt x="501" y="261"/>
                                </a:lnTo>
                                <a:lnTo>
                                  <a:pt x="504" y="263"/>
                                </a:lnTo>
                                <a:lnTo>
                                  <a:pt x="508" y="266"/>
                                </a:lnTo>
                                <a:lnTo>
                                  <a:pt x="511" y="266"/>
                                </a:lnTo>
                                <a:lnTo>
                                  <a:pt x="518" y="267"/>
                                </a:lnTo>
                                <a:lnTo>
                                  <a:pt x="523" y="270"/>
                                </a:lnTo>
                                <a:lnTo>
                                  <a:pt x="527" y="274"/>
                                </a:lnTo>
                                <a:lnTo>
                                  <a:pt x="529" y="279"/>
                                </a:lnTo>
                                <a:lnTo>
                                  <a:pt x="533" y="289"/>
                                </a:lnTo>
                                <a:lnTo>
                                  <a:pt x="533" y="299"/>
                                </a:lnTo>
                                <a:lnTo>
                                  <a:pt x="533" y="310"/>
                                </a:lnTo>
                                <a:lnTo>
                                  <a:pt x="529" y="321"/>
                                </a:lnTo>
                                <a:lnTo>
                                  <a:pt x="527" y="325"/>
                                </a:lnTo>
                                <a:lnTo>
                                  <a:pt x="523" y="329"/>
                                </a:lnTo>
                                <a:lnTo>
                                  <a:pt x="518" y="331"/>
                                </a:lnTo>
                                <a:lnTo>
                                  <a:pt x="511" y="333"/>
                                </a:lnTo>
                                <a:lnTo>
                                  <a:pt x="508" y="334"/>
                                </a:lnTo>
                                <a:lnTo>
                                  <a:pt x="504" y="337"/>
                                </a:lnTo>
                                <a:lnTo>
                                  <a:pt x="501" y="340"/>
                                </a:lnTo>
                                <a:lnTo>
                                  <a:pt x="500" y="346"/>
                                </a:lnTo>
                                <a:lnTo>
                                  <a:pt x="499" y="361"/>
                                </a:lnTo>
                                <a:lnTo>
                                  <a:pt x="496" y="375"/>
                                </a:lnTo>
                                <a:lnTo>
                                  <a:pt x="491" y="389"/>
                                </a:lnTo>
                                <a:lnTo>
                                  <a:pt x="483" y="402"/>
                                </a:lnTo>
                                <a:lnTo>
                                  <a:pt x="476" y="415"/>
                                </a:lnTo>
                                <a:lnTo>
                                  <a:pt x="467" y="426"/>
                                </a:lnTo>
                                <a:lnTo>
                                  <a:pt x="456" y="437"/>
                                </a:lnTo>
                                <a:lnTo>
                                  <a:pt x="445" y="446"/>
                                </a:lnTo>
                                <a:lnTo>
                                  <a:pt x="434" y="455"/>
                                </a:lnTo>
                                <a:lnTo>
                                  <a:pt x="422" y="462"/>
                                </a:lnTo>
                                <a:lnTo>
                                  <a:pt x="410" y="469"/>
                                </a:lnTo>
                                <a:lnTo>
                                  <a:pt x="398" y="474"/>
                                </a:lnTo>
                                <a:lnTo>
                                  <a:pt x="388" y="479"/>
                                </a:lnTo>
                                <a:lnTo>
                                  <a:pt x="378" y="482"/>
                                </a:lnTo>
                                <a:lnTo>
                                  <a:pt x="369" y="484"/>
                                </a:lnTo>
                                <a:lnTo>
                                  <a:pt x="360" y="484"/>
                                </a:lnTo>
                                <a:close/>
                                <a:moveTo>
                                  <a:pt x="633" y="507"/>
                                </a:moveTo>
                                <a:lnTo>
                                  <a:pt x="468" y="457"/>
                                </a:lnTo>
                                <a:lnTo>
                                  <a:pt x="478" y="447"/>
                                </a:lnTo>
                                <a:lnTo>
                                  <a:pt x="488" y="437"/>
                                </a:lnTo>
                                <a:lnTo>
                                  <a:pt x="497" y="425"/>
                                </a:lnTo>
                                <a:lnTo>
                                  <a:pt x="505" y="412"/>
                                </a:lnTo>
                                <a:lnTo>
                                  <a:pt x="511" y="400"/>
                                </a:lnTo>
                                <a:lnTo>
                                  <a:pt x="518" y="385"/>
                                </a:lnTo>
                                <a:lnTo>
                                  <a:pt x="522" y="371"/>
                                </a:lnTo>
                                <a:lnTo>
                                  <a:pt x="523" y="356"/>
                                </a:lnTo>
                                <a:lnTo>
                                  <a:pt x="532" y="352"/>
                                </a:lnTo>
                                <a:lnTo>
                                  <a:pt x="538" y="348"/>
                                </a:lnTo>
                                <a:lnTo>
                                  <a:pt x="545" y="342"/>
                                </a:lnTo>
                                <a:lnTo>
                                  <a:pt x="549" y="334"/>
                                </a:lnTo>
                                <a:lnTo>
                                  <a:pt x="553" y="326"/>
                                </a:lnTo>
                                <a:lnTo>
                                  <a:pt x="555" y="317"/>
                                </a:lnTo>
                                <a:lnTo>
                                  <a:pt x="558" y="308"/>
                                </a:lnTo>
                                <a:lnTo>
                                  <a:pt x="558" y="299"/>
                                </a:lnTo>
                                <a:lnTo>
                                  <a:pt x="556" y="286"/>
                                </a:lnTo>
                                <a:lnTo>
                                  <a:pt x="554" y="275"/>
                                </a:lnTo>
                                <a:lnTo>
                                  <a:pt x="569" y="164"/>
                                </a:lnTo>
                                <a:lnTo>
                                  <a:pt x="569" y="153"/>
                                </a:lnTo>
                                <a:lnTo>
                                  <a:pt x="567" y="129"/>
                                </a:lnTo>
                                <a:lnTo>
                                  <a:pt x="563" y="112"/>
                                </a:lnTo>
                                <a:lnTo>
                                  <a:pt x="556" y="95"/>
                                </a:lnTo>
                                <a:lnTo>
                                  <a:pt x="551" y="86"/>
                                </a:lnTo>
                                <a:lnTo>
                                  <a:pt x="546" y="77"/>
                                </a:lnTo>
                                <a:lnTo>
                                  <a:pt x="540" y="68"/>
                                </a:lnTo>
                                <a:lnTo>
                                  <a:pt x="532" y="59"/>
                                </a:lnTo>
                                <a:lnTo>
                                  <a:pt x="526" y="51"/>
                                </a:lnTo>
                                <a:lnTo>
                                  <a:pt x="518" y="45"/>
                                </a:lnTo>
                                <a:lnTo>
                                  <a:pt x="510" y="39"/>
                                </a:lnTo>
                                <a:lnTo>
                                  <a:pt x="501" y="34"/>
                                </a:lnTo>
                                <a:lnTo>
                                  <a:pt x="483" y="23"/>
                                </a:lnTo>
                                <a:lnTo>
                                  <a:pt x="463" y="14"/>
                                </a:lnTo>
                                <a:lnTo>
                                  <a:pt x="440" y="8"/>
                                </a:lnTo>
                                <a:lnTo>
                                  <a:pt x="415" y="4"/>
                                </a:lnTo>
                                <a:lnTo>
                                  <a:pt x="388" y="0"/>
                                </a:lnTo>
                                <a:lnTo>
                                  <a:pt x="360" y="0"/>
                                </a:lnTo>
                                <a:lnTo>
                                  <a:pt x="332" y="0"/>
                                </a:lnTo>
                                <a:lnTo>
                                  <a:pt x="306" y="4"/>
                                </a:lnTo>
                                <a:lnTo>
                                  <a:pt x="280" y="8"/>
                                </a:lnTo>
                                <a:lnTo>
                                  <a:pt x="258" y="14"/>
                                </a:lnTo>
                                <a:lnTo>
                                  <a:pt x="238" y="23"/>
                                </a:lnTo>
                                <a:lnTo>
                                  <a:pt x="219" y="34"/>
                                </a:lnTo>
                                <a:lnTo>
                                  <a:pt x="211" y="39"/>
                                </a:lnTo>
                                <a:lnTo>
                                  <a:pt x="203" y="45"/>
                                </a:lnTo>
                                <a:lnTo>
                                  <a:pt x="196" y="51"/>
                                </a:lnTo>
                                <a:lnTo>
                                  <a:pt x="188" y="59"/>
                                </a:lnTo>
                                <a:lnTo>
                                  <a:pt x="181" y="68"/>
                                </a:lnTo>
                                <a:lnTo>
                                  <a:pt x="175" y="77"/>
                                </a:lnTo>
                                <a:lnTo>
                                  <a:pt x="169" y="86"/>
                                </a:lnTo>
                                <a:lnTo>
                                  <a:pt x="165" y="95"/>
                                </a:lnTo>
                                <a:lnTo>
                                  <a:pt x="158" y="112"/>
                                </a:lnTo>
                                <a:lnTo>
                                  <a:pt x="154" y="129"/>
                                </a:lnTo>
                                <a:lnTo>
                                  <a:pt x="151" y="154"/>
                                </a:lnTo>
                                <a:lnTo>
                                  <a:pt x="152" y="164"/>
                                </a:lnTo>
                                <a:lnTo>
                                  <a:pt x="167" y="275"/>
                                </a:lnTo>
                                <a:lnTo>
                                  <a:pt x="163" y="286"/>
                                </a:lnTo>
                                <a:lnTo>
                                  <a:pt x="162" y="299"/>
                                </a:lnTo>
                                <a:lnTo>
                                  <a:pt x="163" y="308"/>
                                </a:lnTo>
                                <a:lnTo>
                                  <a:pt x="165" y="317"/>
                                </a:lnTo>
                                <a:lnTo>
                                  <a:pt x="167" y="326"/>
                                </a:lnTo>
                                <a:lnTo>
                                  <a:pt x="171" y="334"/>
                                </a:lnTo>
                                <a:lnTo>
                                  <a:pt x="176" y="342"/>
                                </a:lnTo>
                                <a:lnTo>
                                  <a:pt x="183" y="348"/>
                                </a:lnTo>
                                <a:lnTo>
                                  <a:pt x="189" y="352"/>
                                </a:lnTo>
                                <a:lnTo>
                                  <a:pt x="197" y="356"/>
                                </a:lnTo>
                                <a:lnTo>
                                  <a:pt x="199" y="371"/>
                                </a:lnTo>
                                <a:lnTo>
                                  <a:pt x="203" y="385"/>
                                </a:lnTo>
                                <a:lnTo>
                                  <a:pt x="208" y="400"/>
                                </a:lnTo>
                                <a:lnTo>
                                  <a:pt x="216" y="412"/>
                                </a:lnTo>
                                <a:lnTo>
                                  <a:pt x="224" y="425"/>
                                </a:lnTo>
                                <a:lnTo>
                                  <a:pt x="233" y="437"/>
                                </a:lnTo>
                                <a:lnTo>
                                  <a:pt x="243" y="448"/>
                                </a:lnTo>
                                <a:lnTo>
                                  <a:pt x="253" y="459"/>
                                </a:lnTo>
                                <a:lnTo>
                                  <a:pt x="86" y="509"/>
                                </a:lnTo>
                                <a:lnTo>
                                  <a:pt x="77" y="513"/>
                                </a:lnTo>
                                <a:lnTo>
                                  <a:pt x="68" y="516"/>
                                </a:lnTo>
                                <a:lnTo>
                                  <a:pt x="59" y="523"/>
                                </a:lnTo>
                                <a:lnTo>
                                  <a:pt x="52" y="528"/>
                                </a:lnTo>
                                <a:lnTo>
                                  <a:pt x="44" y="534"/>
                                </a:lnTo>
                                <a:lnTo>
                                  <a:pt x="36" y="542"/>
                                </a:lnTo>
                                <a:lnTo>
                                  <a:pt x="30" y="550"/>
                                </a:lnTo>
                                <a:lnTo>
                                  <a:pt x="23" y="559"/>
                                </a:lnTo>
                                <a:lnTo>
                                  <a:pt x="18" y="566"/>
                                </a:lnTo>
                                <a:lnTo>
                                  <a:pt x="13" y="575"/>
                                </a:lnTo>
                                <a:lnTo>
                                  <a:pt x="9" y="586"/>
                                </a:lnTo>
                                <a:lnTo>
                                  <a:pt x="7" y="595"/>
                                </a:lnTo>
                                <a:lnTo>
                                  <a:pt x="3" y="605"/>
                                </a:lnTo>
                                <a:lnTo>
                                  <a:pt x="2" y="615"/>
                                </a:lnTo>
                                <a:lnTo>
                                  <a:pt x="0" y="626"/>
                                </a:lnTo>
                                <a:lnTo>
                                  <a:pt x="0" y="637"/>
                                </a:lnTo>
                                <a:lnTo>
                                  <a:pt x="0" y="721"/>
                                </a:lnTo>
                                <a:lnTo>
                                  <a:pt x="721" y="721"/>
                                </a:lnTo>
                                <a:lnTo>
                                  <a:pt x="721" y="637"/>
                                </a:lnTo>
                                <a:lnTo>
                                  <a:pt x="721" y="626"/>
                                </a:lnTo>
                                <a:lnTo>
                                  <a:pt x="720" y="615"/>
                                </a:lnTo>
                                <a:lnTo>
                                  <a:pt x="717" y="605"/>
                                </a:lnTo>
                                <a:lnTo>
                                  <a:pt x="714" y="595"/>
                                </a:lnTo>
                                <a:lnTo>
                                  <a:pt x="711" y="586"/>
                                </a:lnTo>
                                <a:lnTo>
                                  <a:pt x="707" y="575"/>
                                </a:lnTo>
                                <a:lnTo>
                                  <a:pt x="702" y="566"/>
                                </a:lnTo>
                                <a:lnTo>
                                  <a:pt x="696" y="559"/>
                                </a:lnTo>
                                <a:lnTo>
                                  <a:pt x="690" y="550"/>
                                </a:lnTo>
                                <a:lnTo>
                                  <a:pt x="684" y="542"/>
                                </a:lnTo>
                                <a:lnTo>
                                  <a:pt x="677" y="534"/>
                                </a:lnTo>
                                <a:lnTo>
                                  <a:pt x="669" y="528"/>
                                </a:lnTo>
                                <a:lnTo>
                                  <a:pt x="660" y="522"/>
                                </a:lnTo>
                                <a:lnTo>
                                  <a:pt x="653" y="516"/>
                                </a:lnTo>
                                <a:lnTo>
                                  <a:pt x="644" y="511"/>
                                </a:lnTo>
                                <a:lnTo>
                                  <a:pt x="633" y="50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96" name="Freeform 3481">
                            <a:extLst>
                              <a:ext uri="{FF2B5EF4-FFF2-40B4-BE49-F238E27FC236}">
                                <a16:creationId xmlns:a16="http://schemas.microsoft.com/office/drawing/2014/main" id="{74B63F59-A5D8-ADA0-E0D1-2FF25DAAF82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31550" y="7169150"/>
                            <a:ext cx="33337" cy="15875"/>
                          </a:xfrm>
                          <a:custGeom>
                            <a:avLst/>
                            <a:gdLst>
                              <a:gd name="T0" fmla="*/ 46 w 85"/>
                              <a:gd name="T1" fmla="*/ 0 h 40"/>
                              <a:gd name="T2" fmla="*/ 43 w 85"/>
                              <a:gd name="T3" fmla="*/ 0 h 40"/>
                              <a:gd name="T4" fmla="*/ 39 w 85"/>
                              <a:gd name="T5" fmla="*/ 0 h 40"/>
                              <a:gd name="T6" fmla="*/ 30 w 85"/>
                              <a:gd name="T7" fmla="*/ 0 h 40"/>
                              <a:gd name="T8" fmla="*/ 22 w 85"/>
                              <a:gd name="T9" fmla="*/ 1 h 40"/>
                              <a:gd name="T10" fmla="*/ 14 w 85"/>
                              <a:gd name="T11" fmla="*/ 4 h 40"/>
                              <a:gd name="T12" fmla="*/ 8 w 85"/>
                              <a:gd name="T13" fmla="*/ 8 h 40"/>
                              <a:gd name="T14" fmla="*/ 4 w 85"/>
                              <a:gd name="T15" fmla="*/ 12 h 40"/>
                              <a:gd name="T16" fmla="*/ 3 w 85"/>
                              <a:gd name="T17" fmla="*/ 17 h 40"/>
                              <a:gd name="T18" fmla="*/ 0 w 85"/>
                              <a:gd name="T19" fmla="*/ 22 h 40"/>
                              <a:gd name="T20" fmla="*/ 0 w 85"/>
                              <a:gd name="T21" fmla="*/ 27 h 40"/>
                              <a:gd name="T22" fmla="*/ 1 w 85"/>
                              <a:gd name="T23" fmla="*/ 32 h 40"/>
                              <a:gd name="T24" fmla="*/ 4 w 85"/>
                              <a:gd name="T25" fmla="*/ 36 h 40"/>
                              <a:gd name="T26" fmla="*/ 8 w 85"/>
                              <a:gd name="T27" fmla="*/ 38 h 40"/>
                              <a:gd name="T28" fmla="*/ 13 w 85"/>
                              <a:gd name="T29" fmla="*/ 40 h 40"/>
                              <a:gd name="T30" fmla="*/ 17 w 85"/>
                              <a:gd name="T31" fmla="*/ 38 h 40"/>
                              <a:gd name="T32" fmla="*/ 21 w 85"/>
                              <a:gd name="T33" fmla="*/ 36 h 40"/>
                              <a:gd name="T34" fmla="*/ 23 w 85"/>
                              <a:gd name="T35" fmla="*/ 32 h 40"/>
                              <a:gd name="T36" fmla="*/ 25 w 85"/>
                              <a:gd name="T37" fmla="*/ 27 h 40"/>
                              <a:gd name="T38" fmla="*/ 25 w 85"/>
                              <a:gd name="T39" fmla="*/ 26 h 40"/>
                              <a:gd name="T40" fmla="*/ 25 w 85"/>
                              <a:gd name="T41" fmla="*/ 26 h 40"/>
                              <a:gd name="T42" fmla="*/ 31 w 85"/>
                              <a:gd name="T43" fmla="*/ 24 h 40"/>
                              <a:gd name="T44" fmla="*/ 39 w 85"/>
                              <a:gd name="T45" fmla="*/ 24 h 40"/>
                              <a:gd name="T46" fmla="*/ 43 w 85"/>
                              <a:gd name="T47" fmla="*/ 24 h 40"/>
                              <a:gd name="T48" fmla="*/ 46 w 85"/>
                              <a:gd name="T49" fmla="*/ 24 h 40"/>
                              <a:gd name="T50" fmla="*/ 55 w 85"/>
                              <a:gd name="T51" fmla="*/ 24 h 40"/>
                              <a:gd name="T52" fmla="*/ 61 w 85"/>
                              <a:gd name="T53" fmla="*/ 24 h 40"/>
                              <a:gd name="T54" fmla="*/ 61 w 85"/>
                              <a:gd name="T55" fmla="*/ 26 h 40"/>
                              <a:gd name="T56" fmla="*/ 61 w 85"/>
                              <a:gd name="T57" fmla="*/ 27 h 40"/>
                              <a:gd name="T58" fmla="*/ 62 w 85"/>
                              <a:gd name="T59" fmla="*/ 32 h 40"/>
                              <a:gd name="T60" fmla="*/ 64 w 85"/>
                              <a:gd name="T61" fmla="*/ 36 h 40"/>
                              <a:gd name="T62" fmla="*/ 68 w 85"/>
                              <a:gd name="T63" fmla="*/ 38 h 40"/>
                              <a:gd name="T64" fmla="*/ 73 w 85"/>
                              <a:gd name="T65" fmla="*/ 40 h 40"/>
                              <a:gd name="T66" fmla="*/ 77 w 85"/>
                              <a:gd name="T67" fmla="*/ 38 h 40"/>
                              <a:gd name="T68" fmla="*/ 81 w 85"/>
                              <a:gd name="T69" fmla="*/ 36 h 40"/>
                              <a:gd name="T70" fmla="*/ 84 w 85"/>
                              <a:gd name="T71" fmla="*/ 32 h 40"/>
                              <a:gd name="T72" fmla="*/ 85 w 85"/>
                              <a:gd name="T73" fmla="*/ 27 h 40"/>
                              <a:gd name="T74" fmla="*/ 85 w 85"/>
                              <a:gd name="T75" fmla="*/ 22 h 40"/>
                              <a:gd name="T76" fmla="*/ 84 w 85"/>
                              <a:gd name="T77" fmla="*/ 17 h 40"/>
                              <a:gd name="T78" fmla="*/ 81 w 85"/>
                              <a:gd name="T79" fmla="*/ 12 h 40"/>
                              <a:gd name="T80" fmla="*/ 79 w 85"/>
                              <a:gd name="T81" fmla="*/ 8 h 40"/>
                              <a:gd name="T82" fmla="*/ 71 w 85"/>
                              <a:gd name="T83" fmla="*/ 4 h 40"/>
                              <a:gd name="T84" fmla="*/ 63 w 85"/>
                              <a:gd name="T85" fmla="*/ 1 h 40"/>
                              <a:gd name="T86" fmla="*/ 55 w 85"/>
                              <a:gd name="T87" fmla="*/ 0 h 40"/>
                              <a:gd name="T88" fmla="*/ 46 w 85"/>
                              <a:gd name="T89" fmla="*/ 0 h 4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</a:cxnLst>
                            <a:rect l="0" t="0" r="r" b="b"/>
                            <a:pathLst>
                              <a:path w="85" h="40">
                                <a:moveTo>
                                  <a:pt x="46" y="0"/>
                                </a:moveTo>
                                <a:lnTo>
                                  <a:pt x="43" y="0"/>
                                </a:lnTo>
                                <a:lnTo>
                                  <a:pt x="39" y="0"/>
                                </a:lnTo>
                                <a:lnTo>
                                  <a:pt x="30" y="0"/>
                                </a:lnTo>
                                <a:lnTo>
                                  <a:pt x="22" y="1"/>
                                </a:lnTo>
                                <a:lnTo>
                                  <a:pt x="14" y="4"/>
                                </a:lnTo>
                                <a:lnTo>
                                  <a:pt x="8" y="8"/>
                                </a:lnTo>
                                <a:lnTo>
                                  <a:pt x="4" y="12"/>
                                </a:lnTo>
                                <a:lnTo>
                                  <a:pt x="3" y="17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1" y="32"/>
                                </a:lnTo>
                                <a:lnTo>
                                  <a:pt x="4" y="36"/>
                                </a:lnTo>
                                <a:lnTo>
                                  <a:pt x="8" y="38"/>
                                </a:lnTo>
                                <a:lnTo>
                                  <a:pt x="13" y="40"/>
                                </a:lnTo>
                                <a:lnTo>
                                  <a:pt x="17" y="38"/>
                                </a:lnTo>
                                <a:lnTo>
                                  <a:pt x="21" y="36"/>
                                </a:lnTo>
                                <a:lnTo>
                                  <a:pt x="23" y="32"/>
                                </a:lnTo>
                                <a:lnTo>
                                  <a:pt x="25" y="27"/>
                                </a:lnTo>
                                <a:lnTo>
                                  <a:pt x="25" y="26"/>
                                </a:lnTo>
                                <a:lnTo>
                                  <a:pt x="25" y="26"/>
                                </a:lnTo>
                                <a:lnTo>
                                  <a:pt x="31" y="24"/>
                                </a:lnTo>
                                <a:lnTo>
                                  <a:pt x="39" y="24"/>
                                </a:lnTo>
                                <a:lnTo>
                                  <a:pt x="43" y="24"/>
                                </a:lnTo>
                                <a:lnTo>
                                  <a:pt x="46" y="24"/>
                                </a:lnTo>
                                <a:lnTo>
                                  <a:pt x="55" y="24"/>
                                </a:lnTo>
                                <a:lnTo>
                                  <a:pt x="61" y="24"/>
                                </a:lnTo>
                                <a:lnTo>
                                  <a:pt x="61" y="26"/>
                                </a:lnTo>
                                <a:lnTo>
                                  <a:pt x="61" y="27"/>
                                </a:lnTo>
                                <a:lnTo>
                                  <a:pt x="62" y="32"/>
                                </a:lnTo>
                                <a:lnTo>
                                  <a:pt x="64" y="36"/>
                                </a:lnTo>
                                <a:lnTo>
                                  <a:pt x="68" y="38"/>
                                </a:lnTo>
                                <a:lnTo>
                                  <a:pt x="73" y="40"/>
                                </a:lnTo>
                                <a:lnTo>
                                  <a:pt x="77" y="38"/>
                                </a:lnTo>
                                <a:lnTo>
                                  <a:pt x="81" y="36"/>
                                </a:lnTo>
                                <a:lnTo>
                                  <a:pt x="84" y="32"/>
                                </a:lnTo>
                                <a:lnTo>
                                  <a:pt x="85" y="27"/>
                                </a:lnTo>
                                <a:lnTo>
                                  <a:pt x="85" y="22"/>
                                </a:lnTo>
                                <a:lnTo>
                                  <a:pt x="84" y="17"/>
                                </a:lnTo>
                                <a:lnTo>
                                  <a:pt x="81" y="12"/>
                                </a:lnTo>
                                <a:lnTo>
                                  <a:pt x="79" y="8"/>
                                </a:lnTo>
                                <a:lnTo>
                                  <a:pt x="71" y="4"/>
                                </a:lnTo>
                                <a:lnTo>
                                  <a:pt x="63" y="1"/>
                                </a:lnTo>
                                <a:lnTo>
                                  <a:pt x="55" y="0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97" name="Freeform 3482">
                            <a:extLst>
                              <a:ext uri="{FF2B5EF4-FFF2-40B4-BE49-F238E27FC236}">
                                <a16:creationId xmlns:a16="http://schemas.microsoft.com/office/drawing/2014/main" id="{F6001343-5821-7D7A-25D9-A4C92C007F9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79175" y="7169150"/>
                            <a:ext cx="33337" cy="15875"/>
                          </a:xfrm>
                          <a:custGeom>
                            <a:avLst/>
                            <a:gdLst>
                              <a:gd name="T0" fmla="*/ 46 w 84"/>
                              <a:gd name="T1" fmla="*/ 0 h 40"/>
                              <a:gd name="T2" fmla="*/ 41 w 84"/>
                              <a:gd name="T3" fmla="*/ 0 h 40"/>
                              <a:gd name="T4" fmla="*/ 37 w 84"/>
                              <a:gd name="T5" fmla="*/ 0 h 40"/>
                              <a:gd name="T6" fmla="*/ 30 w 84"/>
                              <a:gd name="T7" fmla="*/ 0 h 40"/>
                              <a:gd name="T8" fmla="*/ 21 w 84"/>
                              <a:gd name="T9" fmla="*/ 1 h 40"/>
                              <a:gd name="T10" fmla="*/ 13 w 84"/>
                              <a:gd name="T11" fmla="*/ 4 h 40"/>
                              <a:gd name="T12" fmla="*/ 7 w 84"/>
                              <a:gd name="T13" fmla="*/ 8 h 40"/>
                              <a:gd name="T14" fmla="*/ 4 w 84"/>
                              <a:gd name="T15" fmla="*/ 12 h 40"/>
                              <a:gd name="T16" fmla="*/ 1 w 84"/>
                              <a:gd name="T17" fmla="*/ 17 h 40"/>
                              <a:gd name="T18" fmla="*/ 0 w 84"/>
                              <a:gd name="T19" fmla="*/ 22 h 40"/>
                              <a:gd name="T20" fmla="*/ 0 w 84"/>
                              <a:gd name="T21" fmla="*/ 27 h 40"/>
                              <a:gd name="T22" fmla="*/ 0 w 84"/>
                              <a:gd name="T23" fmla="*/ 32 h 40"/>
                              <a:gd name="T24" fmla="*/ 3 w 84"/>
                              <a:gd name="T25" fmla="*/ 36 h 40"/>
                              <a:gd name="T26" fmla="*/ 7 w 84"/>
                              <a:gd name="T27" fmla="*/ 38 h 40"/>
                              <a:gd name="T28" fmla="*/ 12 w 84"/>
                              <a:gd name="T29" fmla="*/ 40 h 40"/>
                              <a:gd name="T30" fmla="*/ 17 w 84"/>
                              <a:gd name="T31" fmla="*/ 38 h 40"/>
                              <a:gd name="T32" fmla="*/ 21 w 84"/>
                              <a:gd name="T33" fmla="*/ 36 h 40"/>
                              <a:gd name="T34" fmla="*/ 23 w 84"/>
                              <a:gd name="T35" fmla="*/ 32 h 40"/>
                              <a:gd name="T36" fmla="*/ 23 w 84"/>
                              <a:gd name="T37" fmla="*/ 27 h 40"/>
                              <a:gd name="T38" fmla="*/ 23 w 84"/>
                              <a:gd name="T39" fmla="*/ 26 h 40"/>
                              <a:gd name="T40" fmla="*/ 23 w 84"/>
                              <a:gd name="T41" fmla="*/ 26 h 40"/>
                              <a:gd name="T42" fmla="*/ 30 w 84"/>
                              <a:gd name="T43" fmla="*/ 24 h 40"/>
                              <a:gd name="T44" fmla="*/ 37 w 84"/>
                              <a:gd name="T45" fmla="*/ 24 h 40"/>
                              <a:gd name="T46" fmla="*/ 41 w 84"/>
                              <a:gd name="T47" fmla="*/ 24 h 40"/>
                              <a:gd name="T48" fmla="*/ 46 w 84"/>
                              <a:gd name="T49" fmla="*/ 24 h 40"/>
                              <a:gd name="T50" fmla="*/ 54 w 84"/>
                              <a:gd name="T51" fmla="*/ 24 h 40"/>
                              <a:gd name="T52" fmla="*/ 61 w 84"/>
                              <a:gd name="T53" fmla="*/ 24 h 40"/>
                              <a:gd name="T54" fmla="*/ 61 w 84"/>
                              <a:gd name="T55" fmla="*/ 26 h 40"/>
                              <a:gd name="T56" fmla="*/ 61 w 84"/>
                              <a:gd name="T57" fmla="*/ 27 h 40"/>
                              <a:gd name="T58" fmla="*/ 61 w 84"/>
                              <a:gd name="T59" fmla="*/ 32 h 40"/>
                              <a:gd name="T60" fmla="*/ 63 w 84"/>
                              <a:gd name="T61" fmla="*/ 36 h 40"/>
                              <a:gd name="T62" fmla="*/ 67 w 84"/>
                              <a:gd name="T63" fmla="*/ 38 h 40"/>
                              <a:gd name="T64" fmla="*/ 72 w 84"/>
                              <a:gd name="T65" fmla="*/ 40 h 40"/>
                              <a:gd name="T66" fmla="*/ 77 w 84"/>
                              <a:gd name="T67" fmla="*/ 38 h 40"/>
                              <a:gd name="T68" fmla="*/ 81 w 84"/>
                              <a:gd name="T69" fmla="*/ 36 h 40"/>
                              <a:gd name="T70" fmla="*/ 84 w 84"/>
                              <a:gd name="T71" fmla="*/ 32 h 40"/>
                              <a:gd name="T72" fmla="*/ 84 w 84"/>
                              <a:gd name="T73" fmla="*/ 27 h 40"/>
                              <a:gd name="T74" fmla="*/ 84 w 84"/>
                              <a:gd name="T75" fmla="*/ 22 h 40"/>
                              <a:gd name="T76" fmla="*/ 82 w 84"/>
                              <a:gd name="T77" fmla="*/ 17 h 40"/>
                              <a:gd name="T78" fmla="*/ 80 w 84"/>
                              <a:gd name="T79" fmla="*/ 12 h 40"/>
                              <a:gd name="T80" fmla="*/ 77 w 84"/>
                              <a:gd name="T81" fmla="*/ 8 h 40"/>
                              <a:gd name="T82" fmla="*/ 71 w 84"/>
                              <a:gd name="T83" fmla="*/ 4 h 40"/>
                              <a:gd name="T84" fmla="*/ 63 w 84"/>
                              <a:gd name="T85" fmla="*/ 1 h 40"/>
                              <a:gd name="T86" fmla="*/ 54 w 84"/>
                              <a:gd name="T87" fmla="*/ 0 h 40"/>
                              <a:gd name="T88" fmla="*/ 46 w 84"/>
                              <a:gd name="T89" fmla="*/ 0 h 4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</a:cxnLst>
                            <a:rect l="0" t="0" r="r" b="b"/>
                            <a:pathLst>
                              <a:path w="84" h="40">
                                <a:moveTo>
                                  <a:pt x="46" y="0"/>
                                </a:moveTo>
                                <a:lnTo>
                                  <a:pt x="41" y="0"/>
                                </a:lnTo>
                                <a:lnTo>
                                  <a:pt x="37" y="0"/>
                                </a:lnTo>
                                <a:lnTo>
                                  <a:pt x="30" y="0"/>
                                </a:lnTo>
                                <a:lnTo>
                                  <a:pt x="21" y="1"/>
                                </a:lnTo>
                                <a:lnTo>
                                  <a:pt x="13" y="4"/>
                                </a:lnTo>
                                <a:lnTo>
                                  <a:pt x="7" y="8"/>
                                </a:lnTo>
                                <a:lnTo>
                                  <a:pt x="4" y="12"/>
                                </a:lnTo>
                                <a:lnTo>
                                  <a:pt x="1" y="17"/>
                                </a:lnTo>
                                <a:lnTo>
                                  <a:pt x="0" y="22"/>
                                </a:lnTo>
                                <a:lnTo>
                                  <a:pt x="0" y="27"/>
                                </a:lnTo>
                                <a:lnTo>
                                  <a:pt x="0" y="32"/>
                                </a:lnTo>
                                <a:lnTo>
                                  <a:pt x="3" y="36"/>
                                </a:lnTo>
                                <a:lnTo>
                                  <a:pt x="7" y="38"/>
                                </a:lnTo>
                                <a:lnTo>
                                  <a:pt x="12" y="40"/>
                                </a:lnTo>
                                <a:lnTo>
                                  <a:pt x="17" y="38"/>
                                </a:lnTo>
                                <a:lnTo>
                                  <a:pt x="21" y="36"/>
                                </a:lnTo>
                                <a:lnTo>
                                  <a:pt x="23" y="32"/>
                                </a:lnTo>
                                <a:lnTo>
                                  <a:pt x="23" y="27"/>
                                </a:lnTo>
                                <a:lnTo>
                                  <a:pt x="23" y="26"/>
                                </a:lnTo>
                                <a:lnTo>
                                  <a:pt x="23" y="26"/>
                                </a:lnTo>
                                <a:lnTo>
                                  <a:pt x="30" y="24"/>
                                </a:lnTo>
                                <a:lnTo>
                                  <a:pt x="37" y="24"/>
                                </a:lnTo>
                                <a:lnTo>
                                  <a:pt x="41" y="24"/>
                                </a:lnTo>
                                <a:lnTo>
                                  <a:pt x="46" y="24"/>
                                </a:lnTo>
                                <a:lnTo>
                                  <a:pt x="54" y="24"/>
                                </a:lnTo>
                                <a:lnTo>
                                  <a:pt x="61" y="24"/>
                                </a:lnTo>
                                <a:lnTo>
                                  <a:pt x="61" y="26"/>
                                </a:lnTo>
                                <a:lnTo>
                                  <a:pt x="61" y="27"/>
                                </a:lnTo>
                                <a:lnTo>
                                  <a:pt x="61" y="32"/>
                                </a:lnTo>
                                <a:lnTo>
                                  <a:pt x="63" y="36"/>
                                </a:lnTo>
                                <a:lnTo>
                                  <a:pt x="67" y="38"/>
                                </a:lnTo>
                                <a:lnTo>
                                  <a:pt x="72" y="40"/>
                                </a:lnTo>
                                <a:lnTo>
                                  <a:pt x="77" y="38"/>
                                </a:lnTo>
                                <a:lnTo>
                                  <a:pt x="81" y="36"/>
                                </a:lnTo>
                                <a:lnTo>
                                  <a:pt x="84" y="32"/>
                                </a:lnTo>
                                <a:lnTo>
                                  <a:pt x="84" y="27"/>
                                </a:lnTo>
                                <a:lnTo>
                                  <a:pt x="84" y="22"/>
                                </a:lnTo>
                                <a:lnTo>
                                  <a:pt x="82" y="17"/>
                                </a:lnTo>
                                <a:lnTo>
                                  <a:pt x="80" y="12"/>
                                </a:lnTo>
                                <a:lnTo>
                                  <a:pt x="77" y="8"/>
                                </a:lnTo>
                                <a:lnTo>
                                  <a:pt x="71" y="4"/>
                                </a:lnTo>
                                <a:lnTo>
                                  <a:pt x="63" y="1"/>
                                </a:lnTo>
                                <a:lnTo>
                                  <a:pt x="54" y="0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168" name="Group 167">
                        <a:extLst>
                          <a:ext uri="{FF2B5EF4-FFF2-40B4-BE49-F238E27FC236}">
                            <a16:creationId xmlns:a16="http://schemas.microsoft.com/office/drawing/2014/main" id="{4EBFF861-705A-16C1-D445-59F2ED089B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677284" y="2239676"/>
                        <a:ext cx="388534" cy="388534"/>
                        <a:chOff x="4319588" y="1916113"/>
                        <a:chExt cx="285750" cy="285750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186" name="Freeform 7">
                          <a:extLst>
                            <a:ext uri="{FF2B5EF4-FFF2-40B4-BE49-F238E27FC236}">
                              <a16:creationId xmlns:a16="http://schemas.microsoft.com/office/drawing/2014/main" id="{41E52EC3-230C-794A-D448-932C6592C639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529138" y="2011363"/>
                          <a:ext cx="57150" cy="57150"/>
                        </a:xfrm>
                        <a:custGeom>
                          <a:avLst/>
                          <a:gdLst>
                            <a:gd name="T0" fmla="*/ 102 w 180"/>
                            <a:gd name="T1" fmla="*/ 31 h 180"/>
                            <a:gd name="T2" fmla="*/ 119 w 180"/>
                            <a:gd name="T3" fmla="*/ 36 h 180"/>
                            <a:gd name="T4" fmla="*/ 133 w 180"/>
                            <a:gd name="T5" fmla="*/ 47 h 180"/>
                            <a:gd name="T6" fmla="*/ 142 w 180"/>
                            <a:gd name="T7" fmla="*/ 61 h 180"/>
                            <a:gd name="T8" fmla="*/ 149 w 180"/>
                            <a:gd name="T9" fmla="*/ 77 h 180"/>
                            <a:gd name="T10" fmla="*/ 150 w 180"/>
                            <a:gd name="T11" fmla="*/ 95 h 180"/>
                            <a:gd name="T12" fmla="*/ 146 w 180"/>
                            <a:gd name="T13" fmla="*/ 113 h 180"/>
                            <a:gd name="T14" fmla="*/ 136 w 180"/>
                            <a:gd name="T15" fmla="*/ 127 h 180"/>
                            <a:gd name="T16" fmla="*/ 124 w 180"/>
                            <a:gd name="T17" fmla="*/ 139 h 180"/>
                            <a:gd name="T18" fmla="*/ 108 w 180"/>
                            <a:gd name="T19" fmla="*/ 147 h 180"/>
                            <a:gd name="T20" fmla="*/ 90 w 180"/>
                            <a:gd name="T21" fmla="*/ 150 h 180"/>
                            <a:gd name="T22" fmla="*/ 73 w 180"/>
                            <a:gd name="T23" fmla="*/ 147 h 180"/>
                            <a:gd name="T24" fmla="*/ 57 w 180"/>
                            <a:gd name="T25" fmla="*/ 139 h 180"/>
                            <a:gd name="T26" fmla="*/ 44 w 180"/>
                            <a:gd name="T27" fmla="*/ 127 h 180"/>
                            <a:gd name="T28" fmla="*/ 34 w 180"/>
                            <a:gd name="T29" fmla="*/ 113 h 180"/>
                            <a:gd name="T30" fmla="*/ 30 w 180"/>
                            <a:gd name="T31" fmla="*/ 96 h 180"/>
                            <a:gd name="T32" fmla="*/ 31 w 180"/>
                            <a:gd name="T33" fmla="*/ 77 h 180"/>
                            <a:gd name="T34" fmla="*/ 37 w 180"/>
                            <a:gd name="T35" fmla="*/ 61 h 180"/>
                            <a:gd name="T36" fmla="*/ 48 w 180"/>
                            <a:gd name="T37" fmla="*/ 47 h 180"/>
                            <a:gd name="T38" fmla="*/ 61 w 180"/>
                            <a:gd name="T39" fmla="*/ 36 h 180"/>
                            <a:gd name="T40" fmla="*/ 78 w 180"/>
                            <a:gd name="T41" fmla="*/ 31 h 180"/>
                            <a:gd name="T42" fmla="*/ 90 w 180"/>
                            <a:gd name="T43" fmla="*/ 180 h 180"/>
                            <a:gd name="T44" fmla="*/ 117 w 180"/>
                            <a:gd name="T45" fmla="*/ 176 h 180"/>
                            <a:gd name="T46" fmla="*/ 140 w 180"/>
                            <a:gd name="T47" fmla="*/ 165 h 180"/>
                            <a:gd name="T48" fmla="*/ 160 w 180"/>
                            <a:gd name="T49" fmla="*/ 147 h 180"/>
                            <a:gd name="T50" fmla="*/ 173 w 180"/>
                            <a:gd name="T51" fmla="*/ 125 h 180"/>
                            <a:gd name="T52" fmla="*/ 180 w 180"/>
                            <a:gd name="T53" fmla="*/ 98 h 180"/>
                            <a:gd name="T54" fmla="*/ 179 w 180"/>
                            <a:gd name="T55" fmla="*/ 72 h 180"/>
                            <a:gd name="T56" fmla="*/ 169 w 180"/>
                            <a:gd name="T57" fmla="*/ 47 h 180"/>
                            <a:gd name="T58" fmla="*/ 154 w 180"/>
                            <a:gd name="T59" fmla="*/ 25 h 180"/>
                            <a:gd name="T60" fmla="*/ 133 w 180"/>
                            <a:gd name="T61" fmla="*/ 10 h 180"/>
                            <a:gd name="T62" fmla="*/ 108 w 180"/>
                            <a:gd name="T63" fmla="*/ 1 h 180"/>
                            <a:gd name="T64" fmla="*/ 81 w 180"/>
                            <a:gd name="T65" fmla="*/ 0 h 180"/>
                            <a:gd name="T66" fmla="*/ 54 w 180"/>
                            <a:gd name="T67" fmla="*/ 6 h 180"/>
                            <a:gd name="T68" fmla="*/ 33 w 180"/>
                            <a:gd name="T69" fmla="*/ 20 h 180"/>
                            <a:gd name="T70" fmla="*/ 15 w 180"/>
                            <a:gd name="T71" fmla="*/ 39 h 180"/>
                            <a:gd name="T72" fmla="*/ 4 w 180"/>
                            <a:gd name="T73" fmla="*/ 63 h 180"/>
                            <a:gd name="T74" fmla="*/ 0 w 180"/>
                            <a:gd name="T75" fmla="*/ 90 h 180"/>
                            <a:gd name="T76" fmla="*/ 4 w 180"/>
                            <a:gd name="T77" fmla="*/ 117 h 180"/>
                            <a:gd name="T78" fmla="*/ 15 w 180"/>
                            <a:gd name="T79" fmla="*/ 140 h 180"/>
                            <a:gd name="T80" fmla="*/ 33 w 180"/>
                            <a:gd name="T81" fmla="*/ 160 h 180"/>
                            <a:gd name="T82" fmla="*/ 54 w 180"/>
                            <a:gd name="T83" fmla="*/ 172 h 180"/>
                            <a:gd name="T84" fmla="*/ 81 w 180"/>
                            <a:gd name="T85" fmla="*/ 180 h 18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180" h="180">
                              <a:moveTo>
                                <a:pt x="90" y="30"/>
                              </a:moveTo>
                              <a:lnTo>
                                <a:pt x="96" y="30"/>
                              </a:lnTo>
                              <a:lnTo>
                                <a:pt x="102" y="31"/>
                              </a:lnTo>
                              <a:lnTo>
                                <a:pt x="108" y="32"/>
                              </a:lnTo>
                              <a:lnTo>
                                <a:pt x="113" y="34"/>
                              </a:lnTo>
                              <a:lnTo>
                                <a:pt x="119" y="36"/>
                              </a:lnTo>
                              <a:lnTo>
                                <a:pt x="124" y="39"/>
                              </a:lnTo>
                              <a:lnTo>
                                <a:pt x="128" y="43"/>
                              </a:lnTo>
                              <a:lnTo>
                                <a:pt x="133" y="47"/>
                              </a:lnTo>
                              <a:lnTo>
                                <a:pt x="136" y="51"/>
                              </a:lnTo>
                              <a:lnTo>
                                <a:pt x="140" y="56"/>
                              </a:lnTo>
                              <a:lnTo>
                                <a:pt x="142" y="61"/>
                              </a:lnTo>
                              <a:lnTo>
                                <a:pt x="146" y="66"/>
                              </a:lnTo>
                              <a:lnTo>
                                <a:pt x="148" y="72"/>
                              </a:lnTo>
                              <a:lnTo>
                                <a:pt x="149" y="77"/>
                              </a:lnTo>
                              <a:lnTo>
                                <a:pt x="150" y="83"/>
                              </a:lnTo>
                              <a:lnTo>
                                <a:pt x="150" y="90"/>
                              </a:lnTo>
                              <a:lnTo>
                                <a:pt x="150" y="95"/>
                              </a:lnTo>
                              <a:lnTo>
                                <a:pt x="149" y="102"/>
                              </a:lnTo>
                              <a:lnTo>
                                <a:pt x="148" y="107"/>
                              </a:lnTo>
                              <a:lnTo>
                                <a:pt x="146" y="113"/>
                              </a:lnTo>
                              <a:lnTo>
                                <a:pt x="142" y="118"/>
                              </a:lnTo>
                              <a:lnTo>
                                <a:pt x="140" y="123"/>
                              </a:lnTo>
                              <a:lnTo>
                                <a:pt x="136" y="127"/>
                              </a:lnTo>
                              <a:lnTo>
                                <a:pt x="133" y="132"/>
                              </a:lnTo>
                              <a:lnTo>
                                <a:pt x="128" y="136"/>
                              </a:lnTo>
                              <a:lnTo>
                                <a:pt x="124" y="139"/>
                              </a:lnTo>
                              <a:lnTo>
                                <a:pt x="119" y="142"/>
                              </a:lnTo>
                              <a:lnTo>
                                <a:pt x="113" y="144"/>
                              </a:lnTo>
                              <a:lnTo>
                                <a:pt x="108" y="147"/>
                              </a:lnTo>
                              <a:lnTo>
                                <a:pt x="102" y="149"/>
                              </a:lnTo>
                              <a:lnTo>
                                <a:pt x="96" y="150"/>
                              </a:lnTo>
                              <a:lnTo>
                                <a:pt x="90" y="150"/>
                              </a:lnTo>
                              <a:lnTo>
                                <a:pt x="83" y="150"/>
                              </a:lnTo>
                              <a:lnTo>
                                <a:pt x="78" y="149"/>
                              </a:lnTo>
                              <a:lnTo>
                                <a:pt x="73" y="147"/>
                              </a:lnTo>
                              <a:lnTo>
                                <a:pt x="66" y="144"/>
                              </a:lnTo>
                              <a:lnTo>
                                <a:pt x="61" y="142"/>
                              </a:lnTo>
                              <a:lnTo>
                                <a:pt x="57" y="139"/>
                              </a:lnTo>
                              <a:lnTo>
                                <a:pt x="52" y="136"/>
                              </a:lnTo>
                              <a:lnTo>
                                <a:pt x="48" y="132"/>
                              </a:lnTo>
                              <a:lnTo>
                                <a:pt x="44" y="127"/>
                              </a:lnTo>
                              <a:lnTo>
                                <a:pt x="41" y="123"/>
                              </a:lnTo>
                              <a:lnTo>
                                <a:pt x="37" y="118"/>
                              </a:lnTo>
                              <a:lnTo>
                                <a:pt x="34" y="113"/>
                              </a:lnTo>
                              <a:lnTo>
                                <a:pt x="33" y="107"/>
                              </a:lnTo>
                              <a:lnTo>
                                <a:pt x="31" y="102"/>
                              </a:lnTo>
                              <a:lnTo>
                                <a:pt x="30" y="96"/>
                              </a:lnTo>
                              <a:lnTo>
                                <a:pt x="30" y="90"/>
                              </a:lnTo>
                              <a:lnTo>
                                <a:pt x="30" y="83"/>
                              </a:lnTo>
                              <a:lnTo>
                                <a:pt x="31" y="77"/>
                              </a:lnTo>
                              <a:lnTo>
                                <a:pt x="33" y="72"/>
                              </a:lnTo>
                              <a:lnTo>
                                <a:pt x="34" y="66"/>
                              </a:lnTo>
                              <a:lnTo>
                                <a:pt x="37" y="61"/>
                              </a:lnTo>
                              <a:lnTo>
                                <a:pt x="41" y="56"/>
                              </a:lnTo>
                              <a:lnTo>
                                <a:pt x="44" y="51"/>
                              </a:lnTo>
                              <a:lnTo>
                                <a:pt x="48" y="47"/>
                              </a:lnTo>
                              <a:lnTo>
                                <a:pt x="52" y="43"/>
                              </a:lnTo>
                              <a:lnTo>
                                <a:pt x="57" y="39"/>
                              </a:lnTo>
                              <a:lnTo>
                                <a:pt x="61" y="36"/>
                              </a:lnTo>
                              <a:lnTo>
                                <a:pt x="66" y="34"/>
                              </a:lnTo>
                              <a:lnTo>
                                <a:pt x="73" y="32"/>
                              </a:lnTo>
                              <a:lnTo>
                                <a:pt x="78" y="31"/>
                              </a:lnTo>
                              <a:lnTo>
                                <a:pt x="83" y="30"/>
                              </a:lnTo>
                              <a:lnTo>
                                <a:pt x="90" y="30"/>
                              </a:lnTo>
                              <a:close/>
                              <a:moveTo>
                                <a:pt x="90" y="180"/>
                              </a:moveTo>
                              <a:lnTo>
                                <a:pt x="99" y="180"/>
                              </a:lnTo>
                              <a:lnTo>
                                <a:pt x="108" y="178"/>
                              </a:lnTo>
                              <a:lnTo>
                                <a:pt x="117" y="176"/>
                              </a:lnTo>
                              <a:lnTo>
                                <a:pt x="125" y="172"/>
                              </a:lnTo>
                              <a:lnTo>
                                <a:pt x="133" y="169"/>
                              </a:lnTo>
                              <a:lnTo>
                                <a:pt x="140" y="165"/>
                              </a:lnTo>
                              <a:lnTo>
                                <a:pt x="148" y="160"/>
                              </a:lnTo>
                              <a:lnTo>
                                <a:pt x="154" y="153"/>
                              </a:lnTo>
                              <a:lnTo>
                                <a:pt x="160" y="147"/>
                              </a:lnTo>
                              <a:lnTo>
                                <a:pt x="165" y="140"/>
                              </a:lnTo>
                              <a:lnTo>
                                <a:pt x="169" y="133"/>
                              </a:lnTo>
                              <a:lnTo>
                                <a:pt x="173" y="125"/>
                              </a:lnTo>
                              <a:lnTo>
                                <a:pt x="177" y="117"/>
                              </a:lnTo>
                              <a:lnTo>
                                <a:pt x="179" y="108"/>
                              </a:lnTo>
                              <a:lnTo>
                                <a:pt x="180" y="98"/>
                              </a:lnTo>
                              <a:lnTo>
                                <a:pt x="180" y="90"/>
                              </a:lnTo>
                              <a:lnTo>
                                <a:pt x="180" y="80"/>
                              </a:lnTo>
                              <a:lnTo>
                                <a:pt x="179" y="72"/>
                              </a:lnTo>
                              <a:lnTo>
                                <a:pt x="177" y="63"/>
                              </a:lnTo>
                              <a:lnTo>
                                <a:pt x="173" y="54"/>
                              </a:lnTo>
                              <a:lnTo>
                                <a:pt x="169" y="47"/>
                              </a:lnTo>
                              <a:lnTo>
                                <a:pt x="165" y="39"/>
                              </a:lnTo>
                              <a:lnTo>
                                <a:pt x="160" y="32"/>
                              </a:lnTo>
                              <a:lnTo>
                                <a:pt x="154" y="25"/>
                              </a:lnTo>
                              <a:lnTo>
                                <a:pt x="148" y="20"/>
                              </a:lnTo>
                              <a:lnTo>
                                <a:pt x="140" y="15"/>
                              </a:lnTo>
                              <a:lnTo>
                                <a:pt x="133" y="10"/>
                              </a:lnTo>
                              <a:lnTo>
                                <a:pt x="125" y="6"/>
                              </a:lnTo>
                              <a:lnTo>
                                <a:pt x="117" y="3"/>
                              </a:lnTo>
                              <a:lnTo>
                                <a:pt x="108" y="1"/>
                              </a:lnTo>
                              <a:lnTo>
                                <a:pt x="99" y="0"/>
                              </a:lnTo>
                              <a:lnTo>
                                <a:pt x="90" y="0"/>
                              </a:lnTo>
                              <a:lnTo>
                                <a:pt x="81" y="0"/>
                              </a:lnTo>
                              <a:lnTo>
                                <a:pt x="72" y="1"/>
                              </a:lnTo>
                              <a:lnTo>
                                <a:pt x="63" y="3"/>
                              </a:lnTo>
                              <a:lnTo>
                                <a:pt x="54" y="6"/>
                              </a:lnTo>
                              <a:lnTo>
                                <a:pt x="47" y="10"/>
                              </a:lnTo>
                              <a:lnTo>
                                <a:pt x="39" y="15"/>
                              </a:lnTo>
                              <a:lnTo>
                                <a:pt x="33" y="20"/>
                              </a:lnTo>
                              <a:lnTo>
                                <a:pt x="27" y="25"/>
                              </a:lnTo>
                              <a:lnTo>
                                <a:pt x="20" y="32"/>
                              </a:lnTo>
                              <a:lnTo>
                                <a:pt x="15" y="39"/>
                              </a:lnTo>
                              <a:lnTo>
                                <a:pt x="10" y="47"/>
                              </a:lnTo>
                              <a:lnTo>
                                <a:pt x="7" y="54"/>
                              </a:lnTo>
                              <a:lnTo>
                                <a:pt x="4" y="63"/>
                              </a:lnTo>
                              <a:lnTo>
                                <a:pt x="2" y="72"/>
                              </a:lnTo>
                              <a:lnTo>
                                <a:pt x="0" y="80"/>
                              </a:lnTo>
                              <a:lnTo>
                                <a:pt x="0" y="90"/>
                              </a:lnTo>
                              <a:lnTo>
                                <a:pt x="0" y="98"/>
                              </a:lnTo>
                              <a:lnTo>
                                <a:pt x="2" y="108"/>
                              </a:lnTo>
                              <a:lnTo>
                                <a:pt x="4" y="117"/>
                              </a:lnTo>
                              <a:lnTo>
                                <a:pt x="7" y="125"/>
                              </a:lnTo>
                              <a:lnTo>
                                <a:pt x="10" y="133"/>
                              </a:lnTo>
                              <a:lnTo>
                                <a:pt x="15" y="140"/>
                              </a:lnTo>
                              <a:lnTo>
                                <a:pt x="20" y="147"/>
                              </a:lnTo>
                              <a:lnTo>
                                <a:pt x="27" y="153"/>
                              </a:lnTo>
                              <a:lnTo>
                                <a:pt x="33" y="160"/>
                              </a:lnTo>
                              <a:lnTo>
                                <a:pt x="39" y="165"/>
                              </a:lnTo>
                              <a:lnTo>
                                <a:pt x="47" y="169"/>
                              </a:lnTo>
                              <a:lnTo>
                                <a:pt x="54" y="172"/>
                              </a:lnTo>
                              <a:lnTo>
                                <a:pt x="63" y="176"/>
                              </a:lnTo>
                              <a:lnTo>
                                <a:pt x="72" y="178"/>
                              </a:lnTo>
                              <a:lnTo>
                                <a:pt x="81" y="180"/>
                              </a:lnTo>
                              <a:lnTo>
                                <a:pt x="90" y="18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7" name="Freeform 8">
                          <a:extLst>
                            <a:ext uri="{FF2B5EF4-FFF2-40B4-BE49-F238E27FC236}">
                              <a16:creationId xmlns:a16="http://schemas.microsoft.com/office/drawing/2014/main" id="{7A701D99-FBA4-10CA-2C28-C3EA24E4E456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511675" y="2078038"/>
                          <a:ext cx="93663" cy="123825"/>
                        </a:xfrm>
                        <a:custGeom>
                          <a:avLst/>
                          <a:gdLst>
                            <a:gd name="T0" fmla="*/ 175 w 295"/>
                            <a:gd name="T1" fmla="*/ 210 h 391"/>
                            <a:gd name="T2" fmla="*/ 115 w 295"/>
                            <a:gd name="T3" fmla="*/ 361 h 391"/>
                            <a:gd name="T4" fmla="*/ 103 w 295"/>
                            <a:gd name="T5" fmla="*/ 208 h 391"/>
                            <a:gd name="T6" fmla="*/ 84 w 295"/>
                            <a:gd name="T7" fmla="*/ 200 h 391"/>
                            <a:gd name="T8" fmla="*/ 68 w 295"/>
                            <a:gd name="T9" fmla="*/ 189 h 391"/>
                            <a:gd name="T10" fmla="*/ 55 w 295"/>
                            <a:gd name="T11" fmla="*/ 173 h 391"/>
                            <a:gd name="T12" fmla="*/ 45 w 295"/>
                            <a:gd name="T13" fmla="*/ 151 h 391"/>
                            <a:gd name="T14" fmla="*/ 39 w 295"/>
                            <a:gd name="T15" fmla="*/ 126 h 391"/>
                            <a:gd name="T16" fmla="*/ 33 w 295"/>
                            <a:gd name="T17" fmla="*/ 99 h 391"/>
                            <a:gd name="T18" fmla="*/ 30 w 295"/>
                            <a:gd name="T19" fmla="*/ 30 h 391"/>
                            <a:gd name="T20" fmla="*/ 264 w 295"/>
                            <a:gd name="T21" fmla="*/ 65 h 391"/>
                            <a:gd name="T22" fmla="*/ 260 w 295"/>
                            <a:gd name="T23" fmla="*/ 112 h 391"/>
                            <a:gd name="T24" fmla="*/ 253 w 295"/>
                            <a:gd name="T25" fmla="*/ 139 h 391"/>
                            <a:gd name="T26" fmla="*/ 245 w 295"/>
                            <a:gd name="T27" fmla="*/ 162 h 391"/>
                            <a:gd name="T28" fmla="*/ 233 w 295"/>
                            <a:gd name="T29" fmla="*/ 181 h 391"/>
                            <a:gd name="T30" fmla="*/ 218 w 295"/>
                            <a:gd name="T31" fmla="*/ 195 h 391"/>
                            <a:gd name="T32" fmla="*/ 198 w 295"/>
                            <a:gd name="T33" fmla="*/ 205 h 391"/>
                            <a:gd name="T34" fmla="*/ 0 w 295"/>
                            <a:gd name="T35" fmla="*/ 0 h 391"/>
                            <a:gd name="T36" fmla="*/ 0 w 295"/>
                            <a:gd name="T37" fmla="*/ 49 h 391"/>
                            <a:gd name="T38" fmla="*/ 3 w 295"/>
                            <a:gd name="T39" fmla="*/ 102 h 391"/>
                            <a:gd name="T40" fmla="*/ 9 w 295"/>
                            <a:gd name="T41" fmla="*/ 134 h 391"/>
                            <a:gd name="T42" fmla="*/ 18 w 295"/>
                            <a:gd name="T43" fmla="*/ 164 h 391"/>
                            <a:gd name="T44" fmla="*/ 30 w 295"/>
                            <a:gd name="T45" fmla="*/ 190 h 391"/>
                            <a:gd name="T46" fmla="*/ 48 w 295"/>
                            <a:gd name="T47" fmla="*/ 211 h 391"/>
                            <a:gd name="T48" fmla="*/ 64 w 295"/>
                            <a:gd name="T49" fmla="*/ 224 h 391"/>
                            <a:gd name="T50" fmla="*/ 77 w 295"/>
                            <a:gd name="T51" fmla="*/ 230 h 391"/>
                            <a:gd name="T52" fmla="*/ 85 w 295"/>
                            <a:gd name="T53" fmla="*/ 391 h 391"/>
                            <a:gd name="T54" fmla="*/ 205 w 295"/>
                            <a:gd name="T55" fmla="*/ 234 h 391"/>
                            <a:gd name="T56" fmla="*/ 220 w 295"/>
                            <a:gd name="T57" fmla="*/ 228 h 391"/>
                            <a:gd name="T58" fmla="*/ 233 w 295"/>
                            <a:gd name="T59" fmla="*/ 221 h 391"/>
                            <a:gd name="T60" fmla="*/ 254 w 295"/>
                            <a:gd name="T61" fmla="*/ 201 h 391"/>
                            <a:gd name="T62" fmla="*/ 270 w 295"/>
                            <a:gd name="T63" fmla="*/ 178 h 391"/>
                            <a:gd name="T64" fmla="*/ 281 w 295"/>
                            <a:gd name="T65" fmla="*/ 149 h 391"/>
                            <a:gd name="T66" fmla="*/ 289 w 295"/>
                            <a:gd name="T67" fmla="*/ 118 h 391"/>
                            <a:gd name="T68" fmla="*/ 293 w 295"/>
                            <a:gd name="T69" fmla="*/ 85 h 391"/>
                            <a:gd name="T70" fmla="*/ 295 w 295"/>
                            <a:gd name="T71" fmla="*/ 15 h 391"/>
                            <a:gd name="T72" fmla="*/ 0 w 295"/>
                            <a:gd name="T73" fmla="*/ 0 h 3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295" h="391">
                              <a:moveTo>
                                <a:pt x="187" y="208"/>
                              </a:moveTo>
                              <a:lnTo>
                                <a:pt x="175" y="210"/>
                              </a:lnTo>
                              <a:lnTo>
                                <a:pt x="175" y="361"/>
                              </a:lnTo>
                              <a:lnTo>
                                <a:pt x="115" y="361"/>
                              </a:lnTo>
                              <a:lnTo>
                                <a:pt x="115" y="210"/>
                              </a:lnTo>
                              <a:lnTo>
                                <a:pt x="103" y="208"/>
                              </a:lnTo>
                              <a:lnTo>
                                <a:pt x="92" y="205"/>
                              </a:lnTo>
                              <a:lnTo>
                                <a:pt x="84" y="200"/>
                              </a:lnTo>
                              <a:lnTo>
                                <a:pt x="75" y="195"/>
                              </a:lnTo>
                              <a:lnTo>
                                <a:pt x="68" y="189"/>
                              </a:lnTo>
                              <a:lnTo>
                                <a:pt x="61" y="181"/>
                              </a:lnTo>
                              <a:lnTo>
                                <a:pt x="55" y="173"/>
                              </a:lnTo>
                              <a:lnTo>
                                <a:pt x="49" y="162"/>
                              </a:lnTo>
                              <a:lnTo>
                                <a:pt x="45" y="151"/>
                              </a:lnTo>
                              <a:lnTo>
                                <a:pt x="42" y="139"/>
                              </a:lnTo>
                              <a:lnTo>
                                <a:pt x="39" y="126"/>
                              </a:lnTo>
                              <a:lnTo>
                                <a:pt x="35" y="112"/>
                              </a:lnTo>
                              <a:lnTo>
                                <a:pt x="33" y="99"/>
                              </a:lnTo>
                              <a:lnTo>
                                <a:pt x="31" y="66"/>
                              </a:lnTo>
                              <a:lnTo>
                                <a:pt x="30" y="30"/>
                              </a:lnTo>
                              <a:lnTo>
                                <a:pt x="265" y="30"/>
                              </a:lnTo>
                              <a:lnTo>
                                <a:pt x="264" y="65"/>
                              </a:lnTo>
                              <a:lnTo>
                                <a:pt x="262" y="99"/>
                              </a:lnTo>
                              <a:lnTo>
                                <a:pt x="260" y="112"/>
                              </a:lnTo>
                              <a:lnTo>
                                <a:pt x="256" y="126"/>
                              </a:lnTo>
                              <a:lnTo>
                                <a:pt x="253" y="139"/>
                              </a:lnTo>
                              <a:lnTo>
                                <a:pt x="249" y="151"/>
                              </a:lnTo>
                              <a:lnTo>
                                <a:pt x="245" y="162"/>
                              </a:lnTo>
                              <a:lnTo>
                                <a:pt x="239" y="173"/>
                              </a:lnTo>
                              <a:lnTo>
                                <a:pt x="233" y="181"/>
                              </a:lnTo>
                              <a:lnTo>
                                <a:pt x="225" y="189"/>
                              </a:lnTo>
                              <a:lnTo>
                                <a:pt x="218" y="195"/>
                              </a:lnTo>
                              <a:lnTo>
                                <a:pt x="208" y="200"/>
                              </a:lnTo>
                              <a:lnTo>
                                <a:pt x="198" y="205"/>
                              </a:lnTo>
                              <a:lnTo>
                                <a:pt x="187" y="208"/>
                              </a:lnTo>
                              <a:close/>
                              <a:moveTo>
                                <a:pt x="0" y="0"/>
                              </a:moveTo>
                              <a:lnTo>
                                <a:pt x="0" y="15"/>
                              </a:lnTo>
                              <a:lnTo>
                                <a:pt x="0" y="49"/>
                              </a:lnTo>
                              <a:lnTo>
                                <a:pt x="2" y="85"/>
                              </a:lnTo>
                              <a:lnTo>
                                <a:pt x="3" y="102"/>
                              </a:lnTo>
                              <a:lnTo>
                                <a:pt x="7" y="118"/>
                              </a:lnTo>
                              <a:lnTo>
                                <a:pt x="9" y="134"/>
                              </a:lnTo>
                              <a:lnTo>
                                <a:pt x="13" y="149"/>
                              </a:lnTo>
                              <a:lnTo>
                                <a:pt x="18" y="164"/>
                              </a:lnTo>
                              <a:lnTo>
                                <a:pt x="24" y="177"/>
                              </a:lnTo>
                              <a:lnTo>
                                <a:pt x="30" y="190"/>
                              </a:lnTo>
                              <a:lnTo>
                                <a:pt x="39" y="201"/>
                              </a:lnTo>
                              <a:lnTo>
                                <a:pt x="48" y="211"/>
                              </a:lnTo>
                              <a:lnTo>
                                <a:pt x="59" y="221"/>
                              </a:lnTo>
                              <a:lnTo>
                                <a:pt x="64" y="224"/>
                              </a:lnTo>
                              <a:lnTo>
                                <a:pt x="71" y="228"/>
                              </a:lnTo>
                              <a:lnTo>
                                <a:pt x="77" y="230"/>
                              </a:lnTo>
                              <a:lnTo>
                                <a:pt x="85" y="234"/>
                              </a:lnTo>
                              <a:lnTo>
                                <a:pt x="85" y="391"/>
                              </a:lnTo>
                              <a:lnTo>
                                <a:pt x="205" y="391"/>
                              </a:lnTo>
                              <a:lnTo>
                                <a:pt x="205" y="234"/>
                              </a:lnTo>
                              <a:lnTo>
                                <a:pt x="212" y="231"/>
                              </a:lnTo>
                              <a:lnTo>
                                <a:pt x="220" y="228"/>
                              </a:lnTo>
                              <a:lnTo>
                                <a:pt x="226" y="225"/>
                              </a:lnTo>
                              <a:lnTo>
                                <a:pt x="233" y="221"/>
                              </a:lnTo>
                              <a:lnTo>
                                <a:pt x="245" y="212"/>
                              </a:lnTo>
                              <a:lnTo>
                                <a:pt x="254" y="201"/>
                              </a:lnTo>
                              <a:lnTo>
                                <a:pt x="263" y="191"/>
                              </a:lnTo>
                              <a:lnTo>
                                <a:pt x="270" y="178"/>
                              </a:lnTo>
                              <a:lnTo>
                                <a:pt x="277" y="164"/>
                              </a:lnTo>
                              <a:lnTo>
                                <a:pt x="281" y="149"/>
                              </a:lnTo>
                              <a:lnTo>
                                <a:pt x="285" y="134"/>
                              </a:lnTo>
                              <a:lnTo>
                                <a:pt x="289" y="118"/>
                              </a:lnTo>
                              <a:lnTo>
                                <a:pt x="292" y="102"/>
                              </a:lnTo>
                              <a:lnTo>
                                <a:pt x="293" y="85"/>
                              </a:lnTo>
                              <a:lnTo>
                                <a:pt x="295" y="50"/>
                              </a:lnTo>
                              <a:lnTo>
                                <a:pt x="295" y="15"/>
                              </a:lnTo>
                              <a:lnTo>
                                <a:pt x="295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Freeform 9">
                          <a:extLst>
                            <a:ext uri="{FF2B5EF4-FFF2-40B4-BE49-F238E27FC236}">
                              <a16:creationId xmlns:a16="http://schemas.microsoft.com/office/drawing/2014/main" id="{D7C6183D-F769-1ADB-D94F-BEFCC05A9D58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433888" y="1916113"/>
                          <a:ext cx="57150" cy="57150"/>
                        </a:xfrm>
                        <a:custGeom>
                          <a:avLst/>
                          <a:gdLst>
                            <a:gd name="T0" fmla="*/ 103 w 182"/>
                            <a:gd name="T1" fmla="*/ 31 h 180"/>
                            <a:gd name="T2" fmla="*/ 120 w 182"/>
                            <a:gd name="T3" fmla="*/ 37 h 180"/>
                            <a:gd name="T4" fmla="*/ 133 w 182"/>
                            <a:gd name="T5" fmla="*/ 48 h 180"/>
                            <a:gd name="T6" fmla="*/ 144 w 182"/>
                            <a:gd name="T7" fmla="*/ 61 h 180"/>
                            <a:gd name="T8" fmla="*/ 151 w 182"/>
                            <a:gd name="T9" fmla="*/ 78 h 180"/>
                            <a:gd name="T10" fmla="*/ 151 w 182"/>
                            <a:gd name="T11" fmla="*/ 96 h 180"/>
                            <a:gd name="T12" fmla="*/ 146 w 182"/>
                            <a:gd name="T13" fmla="*/ 113 h 180"/>
                            <a:gd name="T14" fmla="*/ 138 w 182"/>
                            <a:gd name="T15" fmla="*/ 128 h 180"/>
                            <a:gd name="T16" fmla="*/ 125 w 182"/>
                            <a:gd name="T17" fmla="*/ 140 h 180"/>
                            <a:gd name="T18" fmla="*/ 109 w 182"/>
                            <a:gd name="T19" fmla="*/ 147 h 180"/>
                            <a:gd name="T20" fmla="*/ 92 w 182"/>
                            <a:gd name="T21" fmla="*/ 150 h 180"/>
                            <a:gd name="T22" fmla="*/ 73 w 182"/>
                            <a:gd name="T23" fmla="*/ 147 h 180"/>
                            <a:gd name="T24" fmla="*/ 57 w 182"/>
                            <a:gd name="T25" fmla="*/ 140 h 180"/>
                            <a:gd name="T26" fmla="*/ 44 w 182"/>
                            <a:gd name="T27" fmla="*/ 128 h 180"/>
                            <a:gd name="T28" fmla="*/ 36 w 182"/>
                            <a:gd name="T29" fmla="*/ 113 h 180"/>
                            <a:gd name="T30" fmla="*/ 32 w 182"/>
                            <a:gd name="T31" fmla="*/ 96 h 180"/>
                            <a:gd name="T32" fmla="*/ 33 w 182"/>
                            <a:gd name="T33" fmla="*/ 78 h 180"/>
                            <a:gd name="T34" fmla="*/ 38 w 182"/>
                            <a:gd name="T35" fmla="*/ 61 h 180"/>
                            <a:gd name="T36" fmla="*/ 49 w 182"/>
                            <a:gd name="T37" fmla="*/ 48 h 180"/>
                            <a:gd name="T38" fmla="*/ 63 w 182"/>
                            <a:gd name="T39" fmla="*/ 37 h 180"/>
                            <a:gd name="T40" fmla="*/ 79 w 182"/>
                            <a:gd name="T41" fmla="*/ 31 h 180"/>
                            <a:gd name="T42" fmla="*/ 92 w 182"/>
                            <a:gd name="T43" fmla="*/ 180 h 180"/>
                            <a:gd name="T44" fmla="*/ 118 w 182"/>
                            <a:gd name="T45" fmla="*/ 176 h 180"/>
                            <a:gd name="T46" fmla="*/ 142 w 182"/>
                            <a:gd name="T47" fmla="*/ 165 h 180"/>
                            <a:gd name="T48" fmla="*/ 161 w 182"/>
                            <a:gd name="T49" fmla="*/ 147 h 180"/>
                            <a:gd name="T50" fmla="*/ 174 w 182"/>
                            <a:gd name="T51" fmla="*/ 125 h 180"/>
                            <a:gd name="T52" fmla="*/ 181 w 182"/>
                            <a:gd name="T53" fmla="*/ 99 h 180"/>
                            <a:gd name="T54" fmla="*/ 180 w 182"/>
                            <a:gd name="T55" fmla="*/ 71 h 180"/>
                            <a:gd name="T56" fmla="*/ 171 w 182"/>
                            <a:gd name="T57" fmla="*/ 47 h 180"/>
                            <a:gd name="T58" fmla="*/ 155 w 182"/>
                            <a:gd name="T59" fmla="*/ 26 h 180"/>
                            <a:gd name="T60" fmla="*/ 135 w 182"/>
                            <a:gd name="T61" fmla="*/ 10 h 180"/>
                            <a:gd name="T62" fmla="*/ 110 w 182"/>
                            <a:gd name="T63" fmla="*/ 2 h 180"/>
                            <a:gd name="T64" fmla="*/ 82 w 182"/>
                            <a:gd name="T65" fmla="*/ 1 h 180"/>
                            <a:gd name="T66" fmla="*/ 56 w 182"/>
                            <a:gd name="T67" fmla="*/ 7 h 180"/>
                            <a:gd name="T68" fmla="*/ 34 w 182"/>
                            <a:gd name="T69" fmla="*/ 20 h 180"/>
                            <a:gd name="T70" fmla="*/ 17 w 182"/>
                            <a:gd name="T71" fmla="*/ 39 h 180"/>
                            <a:gd name="T72" fmla="*/ 5 w 182"/>
                            <a:gd name="T73" fmla="*/ 63 h 180"/>
                            <a:gd name="T74" fmla="*/ 0 w 182"/>
                            <a:gd name="T75" fmla="*/ 90 h 180"/>
                            <a:gd name="T76" fmla="*/ 5 w 182"/>
                            <a:gd name="T77" fmla="*/ 116 h 180"/>
                            <a:gd name="T78" fmla="*/ 17 w 182"/>
                            <a:gd name="T79" fmla="*/ 140 h 180"/>
                            <a:gd name="T80" fmla="*/ 34 w 182"/>
                            <a:gd name="T81" fmla="*/ 159 h 180"/>
                            <a:gd name="T82" fmla="*/ 56 w 182"/>
                            <a:gd name="T83" fmla="*/ 173 h 180"/>
                            <a:gd name="T84" fmla="*/ 82 w 182"/>
                            <a:gd name="T85" fmla="*/ 180 h 18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182" h="180">
                              <a:moveTo>
                                <a:pt x="92" y="30"/>
                              </a:moveTo>
                              <a:lnTo>
                                <a:pt x="97" y="30"/>
                              </a:lnTo>
                              <a:lnTo>
                                <a:pt x="103" y="31"/>
                              </a:lnTo>
                              <a:lnTo>
                                <a:pt x="109" y="33"/>
                              </a:lnTo>
                              <a:lnTo>
                                <a:pt x="114" y="35"/>
                              </a:lnTo>
                              <a:lnTo>
                                <a:pt x="120" y="37"/>
                              </a:lnTo>
                              <a:lnTo>
                                <a:pt x="125" y="40"/>
                              </a:lnTo>
                              <a:lnTo>
                                <a:pt x="129" y="43"/>
                              </a:lnTo>
                              <a:lnTo>
                                <a:pt x="133" y="48"/>
                              </a:lnTo>
                              <a:lnTo>
                                <a:pt x="138" y="52"/>
                              </a:lnTo>
                              <a:lnTo>
                                <a:pt x="141" y="56"/>
                              </a:lnTo>
                              <a:lnTo>
                                <a:pt x="144" y="61"/>
                              </a:lnTo>
                              <a:lnTo>
                                <a:pt x="146" y="66"/>
                              </a:lnTo>
                              <a:lnTo>
                                <a:pt x="148" y="72"/>
                              </a:lnTo>
                              <a:lnTo>
                                <a:pt x="151" y="78"/>
                              </a:lnTo>
                              <a:lnTo>
                                <a:pt x="151" y="84"/>
                              </a:lnTo>
                              <a:lnTo>
                                <a:pt x="152" y="90"/>
                              </a:lnTo>
                              <a:lnTo>
                                <a:pt x="151" y="96"/>
                              </a:lnTo>
                              <a:lnTo>
                                <a:pt x="151" y="102"/>
                              </a:lnTo>
                              <a:lnTo>
                                <a:pt x="148" y="108"/>
                              </a:lnTo>
                              <a:lnTo>
                                <a:pt x="146" y="113"/>
                              </a:lnTo>
                              <a:lnTo>
                                <a:pt x="144" y="119"/>
                              </a:lnTo>
                              <a:lnTo>
                                <a:pt x="141" y="124"/>
                              </a:lnTo>
                              <a:lnTo>
                                <a:pt x="138" y="128"/>
                              </a:lnTo>
                              <a:lnTo>
                                <a:pt x="133" y="132"/>
                              </a:lnTo>
                              <a:lnTo>
                                <a:pt x="129" y="136"/>
                              </a:lnTo>
                              <a:lnTo>
                                <a:pt x="125" y="140"/>
                              </a:lnTo>
                              <a:lnTo>
                                <a:pt x="120" y="143"/>
                              </a:lnTo>
                              <a:lnTo>
                                <a:pt x="114" y="145"/>
                              </a:lnTo>
                              <a:lnTo>
                                <a:pt x="109" y="147"/>
                              </a:lnTo>
                              <a:lnTo>
                                <a:pt x="103" y="149"/>
                              </a:lnTo>
                              <a:lnTo>
                                <a:pt x="97" y="150"/>
                              </a:lnTo>
                              <a:lnTo>
                                <a:pt x="92" y="150"/>
                              </a:lnTo>
                              <a:lnTo>
                                <a:pt x="85" y="150"/>
                              </a:lnTo>
                              <a:lnTo>
                                <a:pt x="79" y="149"/>
                              </a:lnTo>
                              <a:lnTo>
                                <a:pt x="73" y="147"/>
                              </a:lnTo>
                              <a:lnTo>
                                <a:pt x="68" y="145"/>
                              </a:lnTo>
                              <a:lnTo>
                                <a:pt x="63" y="143"/>
                              </a:lnTo>
                              <a:lnTo>
                                <a:pt x="57" y="140"/>
                              </a:lnTo>
                              <a:lnTo>
                                <a:pt x="53" y="136"/>
                              </a:lnTo>
                              <a:lnTo>
                                <a:pt x="49" y="132"/>
                              </a:lnTo>
                              <a:lnTo>
                                <a:pt x="44" y="128"/>
                              </a:lnTo>
                              <a:lnTo>
                                <a:pt x="41" y="124"/>
                              </a:lnTo>
                              <a:lnTo>
                                <a:pt x="38" y="119"/>
                              </a:lnTo>
                              <a:lnTo>
                                <a:pt x="36" y="113"/>
                              </a:lnTo>
                              <a:lnTo>
                                <a:pt x="34" y="108"/>
                              </a:lnTo>
                              <a:lnTo>
                                <a:pt x="33" y="102"/>
                              </a:lnTo>
                              <a:lnTo>
                                <a:pt x="32" y="96"/>
                              </a:lnTo>
                              <a:lnTo>
                                <a:pt x="32" y="90"/>
                              </a:lnTo>
                              <a:lnTo>
                                <a:pt x="32" y="84"/>
                              </a:lnTo>
                              <a:lnTo>
                                <a:pt x="33" y="78"/>
                              </a:lnTo>
                              <a:lnTo>
                                <a:pt x="34" y="72"/>
                              </a:lnTo>
                              <a:lnTo>
                                <a:pt x="36" y="66"/>
                              </a:lnTo>
                              <a:lnTo>
                                <a:pt x="38" y="61"/>
                              </a:lnTo>
                              <a:lnTo>
                                <a:pt x="41" y="56"/>
                              </a:lnTo>
                              <a:lnTo>
                                <a:pt x="44" y="52"/>
                              </a:lnTo>
                              <a:lnTo>
                                <a:pt x="49" y="48"/>
                              </a:lnTo>
                              <a:lnTo>
                                <a:pt x="53" y="43"/>
                              </a:lnTo>
                              <a:lnTo>
                                <a:pt x="57" y="40"/>
                              </a:lnTo>
                              <a:lnTo>
                                <a:pt x="63" y="37"/>
                              </a:lnTo>
                              <a:lnTo>
                                <a:pt x="68" y="35"/>
                              </a:lnTo>
                              <a:lnTo>
                                <a:pt x="73" y="33"/>
                              </a:lnTo>
                              <a:lnTo>
                                <a:pt x="79" y="31"/>
                              </a:lnTo>
                              <a:lnTo>
                                <a:pt x="85" y="30"/>
                              </a:lnTo>
                              <a:lnTo>
                                <a:pt x="92" y="30"/>
                              </a:lnTo>
                              <a:close/>
                              <a:moveTo>
                                <a:pt x="92" y="180"/>
                              </a:moveTo>
                              <a:lnTo>
                                <a:pt x="100" y="180"/>
                              </a:lnTo>
                              <a:lnTo>
                                <a:pt x="110" y="179"/>
                              </a:lnTo>
                              <a:lnTo>
                                <a:pt x="118" y="176"/>
                              </a:lnTo>
                              <a:lnTo>
                                <a:pt x="126" y="173"/>
                              </a:lnTo>
                              <a:lnTo>
                                <a:pt x="135" y="169"/>
                              </a:lnTo>
                              <a:lnTo>
                                <a:pt x="142" y="165"/>
                              </a:lnTo>
                              <a:lnTo>
                                <a:pt x="148" y="159"/>
                              </a:lnTo>
                              <a:lnTo>
                                <a:pt x="155" y="154"/>
                              </a:lnTo>
                              <a:lnTo>
                                <a:pt x="161" y="147"/>
                              </a:lnTo>
                              <a:lnTo>
                                <a:pt x="166" y="140"/>
                              </a:lnTo>
                              <a:lnTo>
                                <a:pt x="171" y="132"/>
                              </a:lnTo>
                              <a:lnTo>
                                <a:pt x="174" y="125"/>
                              </a:lnTo>
                              <a:lnTo>
                                <a:pt x="177" y="116"/>
                              </a:lnTo>
                              <a:lnTo>
                                <a:pt x="180" y="108"/>
                              </a:lnTo>
                              <a:lnTo>
                                <a:pt x="181" y="99"/>
                              </a:lnTo>
                              <a:lnTo>
                                <a:pt x="182" y="90"/>
                              </a:lnTo>
                              <a:lnTo>
                                <a:pt x="181" y="81"/>
                              </a:lnTo>
                              <a:lnTo>
                                <a:pt x="180" y="71"/>
                              </a:lnTo>
                              <a:lnTo>
                                <a:pt x="177" y="63"/>
                              </a:lnTo>
                              <a:lnTo>
                                <a:pt x="174" y="54"/>
                              </a:lnTo>
                              <a:lnTo>
                                <a:pt x="171" y="47"/>
                              </a:lnTo>
                              <a:lnTo>
                                <a:pt x="166" y="39"/>
                              </a:lnTo>
                              <a:lnTo>
                                <a:pt x="161" y="33"/>
                              </a:lnTo>
                              <a:lnTo>
                                <a:pt x="155" y="26"/>
                              </a:lnTo>
                              <a:lnTo>
                                <a:pt x="148" y="20"/>
                              </a:lnTo>
                              <a:lnTo>
                                <a:pt x="142" y="15"/>
                              </a:lnTo>
                              <a:lnTo>
                                <a:pt x="135" y="10"/>
                              </a:lnTo>
                              <a:lnTo>
                                <a:pt x="126" y="7"/>
                              </a:lnTo>
                              <a:lnTo>
                                <a:pt x="118" y="4"/>
                              </a:lnTo>
                              <a:lnTo>
                                <a:pt x="110" y="2"/>
                              </a:lnTo>
                              <a:lnTo>
                                <a:pt x="100" y="1"/>
                              </a:lnTo>
                              <a:lnTo>
                                <a:pt x="92" y="0"/>
                              </a:lnTo>
                              <a:lnTo>
                                <a:pt x="82" y="1"/>
                              </a:lnTo>
                              <a:lnTo>
                                <a:pt x="73" y="2"/>
                              </a:lnTo>
                              <a:lnTo>
                                <a:pt x="65" y="4"/>
                              </a:lnTo>
                              <a:lnTo>
                                <a:pt x="56" y="7"/>
                              </a:lnTo>
                              <a:lnTo>
                                <a:pt x="49" y="10"/>
                              </a:lnTo>
                              <a:lnTo>
                                <a:pt x="41" y="15"/>
                              </a:lnTo>
                              <a:lnTo>
                                <a:pt x="34" y="20"/>
                              </a:lnTo>
                              <a:lnTo>
                                <a:pt x="27" y="26"/>
                              </a:lnTo>
                              <a:lnTo>
                                <a:pt x="22" y="33"/>
                              </a:lnTo>
                              <a:lnTo>
                                <a:pt x="17" y="39"/>
                              </a:lnTo>
                              <a:lnTo>
                                <a:pt x="12" y="47"/>
                              </a:lnTo>
                              <a:lnTo>
                                <a:pt x="8" y="55"/>
                              </a:lnTo>
                              <a:lnTo>
                                <a:pt x="5" y="63"/>
                              </a:lnTo>
                              <a:lnTo>
                                <a:pt x="3" y="71"/>
                              </a:lnTo>
                              <a:lnTo>
                                <a:pt x="2" y="81"/>
                              </a:lnTo>
                              <a:lnTo>
                                <a:pt x="0" y="90"/>
                              </a:lnTo>
                              <a:lnTo>
                                <a:pt x="2" y="99"/>
                              </a:lnTo>
                              <a:lnTo>
                                <a:pt x="3" y="108"/>
                              </a:lnTo>
                              <a:lnTo>
                                <a:pt x="5" y="116"/>
                              </a:lnTo>
                              <a:lnTo>
                                <a:pt x="8" y="125"/>
                              </a:lnTo>
                              <a:lnTo>
                                <a:pt x="12" y="132"/>
                              </a:lnTo>
                              <a:lnTo>
                                <a:pt x="17" y="140"/>
                              </a:lnTo>
                              <a:lnTo>
                                <a:pt x="22" y="147"/>
                              </a:lnTo>
                              <a:lnTo>
                                <a:pt x="27" y="154"/>
                              </a:lnTo>
                              <a:lnTo>
                                <a:pt x="34" y="159"/>
                              </a:lnTo>
                              <a:lnTo>
                                <a:pt x="41" y="165"/>
                              </a:lnTo>
                              <a:lnTo>
                                <a:pt x="49" y="169"/>
                              </a:lnTo>
                              <a:lnTo>
                                <a:pt x="56" y="173"/>
                              </a:lnTo>
                              <a:lnTo>
                                <a:pt x="65" y="176"/>
                              </a:lnTo>
                              <a:lnTo>
                                <a:pt x="73" y="179"/>
                              </a:lnTo>
                              <a:lnTo>
                                <a:pt x="82" y="180"/>
                              </a:lnTo>
                              <a:lnTo>
                                <a:pt x="92" y="18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9" name="Freeform 10">
                          <a:extLst>
                            <a:ext uri="{FF2B5EF4-FFF2-40B4-BE49-F238E27FC236}">
                              <a16:creationId xmlns:a16="http://schemas.microsoft.com/office/drawing/2014/main" id="{5686D8A5-8B5A-67A9-9CBA-64E47B2C05D1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416425" y="1982788"/>
                          <a:ext cx="93663" cy="123825"/>
                        </a:xfrm>
                        <a:custGeom>
                          <a:avLst/>
                          <a:gdLst>
                            <a:gd name="T0" fmla="*/ 265 w 296"/>
                            <a:gd name="T1" fmla="*/ 67 h 391"/>
                            <a:gd name="T2" fmla="*/ 259 w 296"/>
                            <a:gd name="T3" fmla="*/ 114 h 391"/>
                            <a:gd name="T4" fmla="*/ 253 w 296"/>
                            <a:gd name="T5" fmla="*/ 142 h 391"/>
                            <a:gd name="T6" fmla="*/ 244 w 296"/>
                            <a:gd name="T7" fmla="*/ 165 h 391"/>
                            <a:gd name="T8" fmla="*/ 232 w 296"/>
                            <a:gd name="T9" fmla="*/ 184 h 391"/>
                            <a:gd name="T10" fmla="*/ 217 w 296"/>
                            <a:gd name="T11" fmla="*/ 198 h 391"/>
                            <a:gd name="T12" fmla="*/ 198 w 296"/>
                            <a:gd name="T13" fmla="*/ 208 h 391"/>
                            <a:gd name="T14" fmla="*/ 176 w 296"/>
                            <a:gd name="T15" fmla="*/ 213 h 391"/>
                            <a:gd name="T16" fmla="*/ 116 w 296"/>
                            <a:gd name="T17" fmla="*/ 361 h 391"/>
                            <a:gd name="T18" fmla="*/ 104 w 296"/>
                            <a:gd name="T19" fmla="*/ 211 h 391"/>
                            <a:gd name="T20" fmla="*/ 83 w 296"/>
                            <a:gd name="T21" fmla="*/ 203 h 391"/>
                            <a:gd name="T22" fmla="*/ 67 w 296"/>
                            <a:gd name="T23" fmla="*/ 192 h 391"/>
                            <a:gd name="T24" fmla="*/ 56 w 296"/>
                            <a:gd name="T25" fmla="*/ 174 h 391"/>
                            <a:gd name="T26" fmla="*/ 46 w 296"/>
                            <a:gd name="T27" fmla="*/ 153 h 391"/>
                            <a:gd name="T28" fmla="*/ 38 w 296"/>
                            <a:gd name="T29" fmla="*/ 127 h 391"/>
                            <a:gd name="T30" fmla="*/ 34 w 296"/>
                            <a:gd name="T31" fmla="*/ 98 h 391"/>
                            <a:gd name="T32" fmla="*/ 30 w 296"/>
                            <a:gd name="T33" fmla="*/ 31 h 391"/>
                            <a:gd name="T34" fmla="*/ 0 w 296"/>
                            <a:gd name="T35" fmla="*/ 15 h 391"/>
                            <a:gd name="T36" fmla="*/ 2 w 296"/>
                            <a:gd name="T37" fmla="*/ 85 h 391"/>
                            <a:gd name="T38" fmla="*/ 6 w 296"/>
                            <a:gd name="T39" fmla="*/ 120 h 391"/>
                            <a:gd name="T40" fmla="*/ 14 w 296"/>
                            <a:gd name="T41" fmla="*/ 152 h 391"/>
                            <a:gd name="T42" fmla="*/ 23 w 296"/>
                            <a:gd name="T43" fmla="*/ 180 h 391"/>
                            <a:gd name="T44" fmla="*/ 38 w 296"/>
                            <a:gd name="T45" fmla="*/ 204 h 391"/>
                            <a:gd name="T46" fmla="*/ 59 w 296"/>
                            <a:gd name="T47" fmla="*/ 224 h 391"/>
                            <a:gd name="T48" fmla="*/ 72 w 296"/>
                            <a:gd name="T49" fmla="*/ 231 h 391"/>
                            <a:gd name="T50" fmla="*/ 86 w 296"/>
                            <a:gd name="T51" fmla="*/ 237 h 391"/>
                            <a:gd name="T52" fmla="*/ 206 w 296"/>
                            <a:gd name="T53" fmla="*/ 391 h 391"/>
                            <a:gd name="T54" fmla="*/ 213 w 296"/>
                            <a:gd name="T55" fmla="*/ 234 h 391"/>
                            <a:gd name="T56" fmla="*/ 227 w 296"/>
                            <a:gd name="T57" fmla="*/ 228 h 391"/>
                            <a:gd name="T58" fmla="*/ 244 w 296"/>
                            <a:gd name="T59" fmla="*/ 215 h 391"/>
                            <a:gd name="T60" fmla="*/ 264 w 296"/>
                            <a:gd name="T61" fmla="*/ 193 h 391"/>
                            <a:gd name="T62" fmla="*/ 276 w 296"/>
                            <a:gd name="T63" fmla="*/ 167 h 391"/>
                            <a:gd name="T64" fmla="*/ 286 w 296"/>
                            <a:gd name="T65" fmla="*/ 136 h 391"/>
                            <a:gd name="T66" fmla="*/ 291 w 296"/>
                            <a:gd name="T67" fmla="*/ 104 h 391"/>
                            <a:gd name="T68" fmla="*/ 295 w 296"/>
                            <a:gd name="T69" fmla="*/ 51 h 391"/>
                            <a:gd name="T70" fmla="*/ 296 w 296"/>
                            <a:gd name="T71" fmla="*/ 0 h 391"/>
                            <a:gd name="T72" fmla="*/ 0 w 296"/>
                            <a:gd name="T73" fmla="*/ 15 h 3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296" h="391">
                              <a:moveTo>
                                <a:pt x="266" y="30"/>
                              </a:moveTo>
                              <a:lnTo>
                                <a:pt x="265" y="67"/>
                              </a:lnTo>
                              <a:lnTo>
                                <a:pt x="261" y="99"/>
                              </a:lnTo>
                              <a:lnTo>
                                <a:pt x="259" y="114"/>
                              </a:lnTo>
                              <a:lnTo>
                                <a:pt x="256" y="128"/>
                              </a:lnTo>
                              <a:lnTo>
                                <a:pt x="253" y="142"/>
                              </a:lnTo>
                              <a:lnTo>
                                <a:pt x="250" y="154"/>
                              </a:lnTo>
                              <a:lnTo>
                                <a:pt x="244" y="165"/>
                              </a:lnTo>
                              <a:lnTo>
                                <a:pt x="239" y="175"/>
                              </a:lnTo>
                              <a:lnTo>
                                <a:pt x="232" y="184"/>
                              </a:lnTo>
                              <a:lnTo>
                                <a:pt x="226" y="192"/>
                              </a:lnTo>
                              <a:lnTo>
                                <a:pt x="217" y="198"/>
                              </a:lnTo>
                              <a:lnTo>
                                <a:pt x="209" y="203"/>
                              </a:lnTo>
                              <a:lnTo>
                                <a:pt x="198" y="208"/>
                              </a:lnTo>
                              <a:lnTo>
                                <a:pt x="187" y="211"/>
                              </a:lnTo>
                              <a:lnTo>
                                <a:pt x="176" y="213"/>
                              </a:lnTo>
                              <a:lnTo>
                                <a:pt x="176" y="361"/>
                              </a:lnTo>
                              <a:lnTo>
                                <a:pt x="116" y="361"/>
                              </a:lnTo>
                              <a:lnTo>
                                <a:pt x="116" y="214"/>
                              </a:lnTo>
                              <a:lnTo>
                                <a:pt x="104" y="211"/>
                              </a:lnTo>
                              <a:lnTo>
                                <a:pt x="93" y="208"/>
                              </a:lnTo>
                              <a:lnTo>
                                <a:pt x="83" y="203"/>
                              </a:lnTo>
                              <a:lnTo>
                                <a:pt x="75" y="198"/>
                              </a:lnTo>
                              <a:lnTo>
                                <a:pt x="67" y="192"/>
                              </a:lnTo>
                              <a:lnTo>
                                <a:pt x="61" y="183"/>
                              </a:lnTo>
                              <a:lnTo>
                                <a:pt x="56" y="174"/>
                              </a:lnTo>
                              <a:lnTo>
                                <a:pt x="50" y="164"/>
                              </a:lnTo>
                              <a:lnTo>
                                <a:pt x="46" y="153"/>
                              </a:lnTo>
                              <a:lnTo>
                                <a:pt x="42" y="141"/>
                              </a:lnTo>
                              <a:lnTo>
                                <a:pt x="38" y="127"/>
                              </a:lnTo>
                              <a:lnTo>
                                <a:pt x="36" y="113"/>
                              </a:lnTo>
                              <a:lnTo>
                                <a:pt x="34" y="98"/>
                              </a:lnTo>
                              <a:lnTo>
                                <a:pt x="31" y="66"/>
                              </a:lnTo>
                              <a:lnTo>
                                <a:pt x="30" y="31"/>
                              </a:lnTo>
                              <a:lnTo>
                                <a:pt x="266" y="30"/>
                              </a:lnTo>
                              <a:close/>
                              <a:moveTo>
                                <a:pt x="0" y="15"/>
                              </a:moveTo>
                              <a:lnTo>
                                <a:pt x="1" y="50"/>
                              </a:lnTo>
                              <a:lnTo>
                                <a:pt x="2" y="85"/>
                              </a:lnTo>
                              <a:lnTo>
                                <a:pt x="4" y="103"/>
                              </a:lnTo>
                              <a:lnTo>
                                <a:pt x="6" y="120"/>
                              </a:lnTo>
                              <a:lnTo>
                                <a:pt x="9" y="136"/>
                              </a:lnTo>
                              <a:lnTo>
                                <a:pt x="14" y="152"/>
                              </a:lnTo>
                              <a:lnTo>
                                <a:pt x="18" y="166"/>
                              </a:lnTo>
                              <a:lnTo>
                                <a:pt x="23" y="180"/>
                              </a:lnTo>
                              <a:lnTo>
                                <a:pt x="31" y="193"/>
                              </a:lnTo>
                              <a:lnTo>
                                <a:pt x="38" y="204"/>
                              </a:lnTo>
                              <a:lnTo>
                                <a:pt x="48" y="215"/>
                              </a:lnTo>
                              <a:lnTo>
                                <a:pt x="59" y="224"/>
                              </a:lnTo>
                              <a:lnTo>
                                <a:pt x="65" y="228"/>
                              </a:lnTo>
                              <a:lnTo>
                                <a:pt x="72" y="231"/>
                              </a:lnTo>
                              <a:lnTo>
                                <a:pt x="78" y="234"/>
                              </a:lnTo>
                              <a:lnTo>
                                <a:pt x="86" y="237"/>
                              </a:lnTo>
                              <a:lnTo>
                                <a:pt x="86" y="391"/>
                              </a:lnTo>
                              <a:lnTo>
                                <a:pt x="206" y="391"/>
                              </a:lnTo>
                              <a:lnTo>
                                <a:pt x="206" y="238"/>
                              </a:lnTo>
                              <a:lnTo>
                                <a:pt x="213" y="234"/>
                              </a:lnTo>
                              <a:lnTo>
                                <a:pt x="220" y="231"/>
                              </a:lnTo>
                              <a:lnTo>
                                <a:pt x="227" y="228"/>
                              </a:lnTo>
                              <a:lnTo>
                                <a:pt x="234" y="224"/>
                              </a:lnTo>
                              <a:lnTo>
                                <a:pt x="244" y="215"/>
                              </a:lnTo>
                              <a:lnTo>
                                <a:pt x="255" y="204"/>
                              </a:lnTo>
                              <a:lnTo>
                                <a:pt x="264" y="193"/>
                              </a:lnTo>
                              <a:lnTo>
                                <a:pt x="270" y="181"/>
                              </a:lnTo>
                              <a:lnTo>
                                <a:pt x="276" y="167"/>
                              </a:lnTo>
                              <a:lnTo>
                                <a:pt x="282" y="152"/>
                              </a:lnTo>
                              <a:lnTo>
                                <a:pt x="286" y="136"/>
                              </a:lnTo>
                              <a:lnTo>
                                <a:pt x="289" y="120"/>
                              </a:lnTo>
                              <a:lnTo>
                                <a:pt x="291" y="104"/>
                              </a:lnTo>
                              <a:lnTo>
                                <a:pt x="294" y="85"/>
                              </a:lnTo>
                              <a:lnTo>
                                <a:pt x="295" y="51"/>
                              </a:lnTo>
                              <a:lnTo>
                                <a:pt x="296" y="15"/>
                              </a:lnTo>
                              <a:lnTo>
                                <a:pt x="296" y="0"/>
                              </a:lnTo>
                              <a:lnTo>
                                <a:pt x="0" y="0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1" name="Freeform 11">
                          <a:extLst>
                            <a:ext uri="{FF2B5EF4-FFF2-40B4-BE49-F238E27FC236}">
                              <a16:creationId xmlns:a16="http://schemas.microsoft.com/office/drawing/2014/main" id="{744FD0EF-10BC-124C-0BD9-32893F38E437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338638" y="2011363"/>
                          <a:ext cx="57150" cy="57150"/>
                        </a:xfrm>
                        <a:custGeom>
                          <a:avLst/>
                          <a:gdLst>
                            <a:gd name="T0" fmla="*/ 102 w 180"/>
                            <a:gd name="T1" fmla="*/ 31 h 180"/>
                            <a:gd name="T2" fmla="*/ 119 w 180"/>
                            <a:gd name="T3" fmla="*/ 36 h 180"/>
                            <a:gd name="T4" fmla="*/ 133 w 180"/>
                            <a:gd name="T5" fmla="*/ 47 h 180"/>
                            <a:gd name="T6" fmla="*/ 143 w 180"/>
                            <a:gd name="T7" fmla="*/ 61 h 180"/>
                            <a:gd name="T8" fmla="*/ 149 w 180"/>
                            <a:gd name="T9" fmla="*/ 77 h 180"/>
                            <a:gd name="T10" fmla="*/ 150 w 180"/>
                            <a:gd name="T11" fmla="*/ 95 h 180"/>
                            <a:gd name="T12" fmla="*/ 146 w 180"/>
                            <a:gd name="T13" fmla="*/ 113 h 180"/>
                            <a:gd name="T14" fmla="*/ 136 w 180"/>
                            <a:gd name="T15" fmla="*/ 127 h 180"/>
                            <a:gd name="T16" fmla="*/ 124 w 180"/>
                            <a:gd name="T17" fmla="*/ 139 h 180"/>
                            <a:gd name="T18" fmla="*/ 109 w 180"/>
                            <a:gd name="T19" fmla="*/ 147 h 180"/>
                            <a:gd name="T20" fmla="*/ 90 w 180"/>
                            <a:gd name="T21" fmla="*/ 150 h 180"/>
                            <a:gd name="T22" fmla="*/ 72 w 180"/>
                            <a:gd name="T23" fmla="*/ 147 h 180"/>
                            <a:gd name="T24" fmla="*/ 57 w 180"/>
                            <a:gd name="T25" fmla="*/ 139 h 180"/>
                            <a:gd name="T26" fmla="*/ 44 w 180"/>
                            <a:gd name="T27" fmla="*/ 127 h 180"/>
                            <a:gd name="T28" fmla="*/ 35 w 180"/>
                            <a:gd name="T29" fmla="*/ 113 h 180"/>
                            <a:gd name="T30" fmla="*/ 30 w 180"/>
                            <a:gd name="T31" fmla="*/ 96 h 180"/>
                            <a:gd name="T32" fmla="*/ 31 w 180"/>
                            <a:gd name="T33" fmla="*/ 77 h 180"/>
                            <a:gd name="T34" fmla="*/ 38 w 180"/>
                            <a:gd name="T35" fmla="*/ 61 h 180"/>
                            <a:gd name="T36" fmla="*/ 47 w 180"/>
                            <a:gd name="T37" fmla="*/ 47 h 180"/>
                            <a:gd name="T38" fmla="*/ 61 w 180"/>
                            <a:gd name="T39" fmla="*/ 36 h 180"/>
                            <a:gd name="T40" fmla="*/ 79 w 180"/>
                            <a:gd name="T41" fmla="*/ 31 h 180"/>
                            <a:gd name="T42" fmla="*/ 90 w 180"/>
                            <a:gd name="T43" fmla="*/ 180 h 180"/>
                            <a:gd name="T44" fmla="*/ 117 w 180"/>
                            <a:gd name="T45" fmla="*/ 176 h 180"/>
                            <a:gd name="T46" fmla="*/ 141 w 180"/>
                            <a:gd name="T47" fmla="*/ 165 h 180"/>
                            <a:gd name="T48" fmla="*/ 160 w 180"/>
                            <a:gd name="T49" fmla="*/ 147 h 180"/>
                            <a:gd name="T50" fmla="*/ 174 w 180"/>
                            <a:gd name="T51" fmla="*/ 125 h 180"/>
                            <a:gd name="T52" fmla="*/ 180 w 180"/>
                            <a:gd name="T53" fmla="*/ 98 h 180"/>
                            <a:gd name="T54" fmla="*/ 179 w 180"/>
                            <a:gd name="T55" fmla="*/ 72 h 180"/>
                            <a:gd name="T56" fmla="*/ 170 w 180"/>
                            <a:gd name="T57" fmla="*/ 47 h 180"/>
                            <a:gd name="T58" fmla="*/ 155 w 180"/>
                            <a:gd name="T59" fmla="*/ 25 h 180"/>
                            <a:gd name="T60" fmla="*/ 133 w 180"/>
                            <a:gd name="T61" fmla="*/ 10 h 180"/>
                            <a:gd name="T62" fmla="*/ 109 w 180"/>
                            <a:gd name="T63" fmla="*/ 1 h 180"/>
                            <a:gd name="T64" fmla="*/ 82 w 180"/>
                            <a:gd name="T65" fmla="*/ 0 h 180"/>
                            <a:gd name="T66" fmla="*/ 55 w 180"/>
                            <a:gd name="T67" fmla="*/ 6 h 180"/>
                            <a:gd name="T68" fmla="*/ 34 w 180"/>
                            <a:gd name="T69" fmla="*/ 20 h 180"/>
                            <a:gd name="T70" fmla="*/ 15 w 180"/>
                            <a:gd name="T71" fmla="*/ 39 h 180"/>
                            <a:gd name="T72" fmla="*/ 5 w 180"/>
                            <a:gd name="T73" fmla="*/ 63 h 180"/>
                            <a:gd name="T74" fmla="*/ 0 w 180"/>
                            <a:gd name="T75" fmla="*/ 90 h 180"/>
                            <a:gd name="T76" fmla="*/ 5 w 180"/>
                            <a:gd name="T77" fmla="*/ 117 h 180"/>
                            <a:gd name="T78" fmla="*/ 15 w 180"/>
                            <a:gd name="T79" fmla="*/ 140 h 180"/>
                            <a:gd name="T80" fmla="*/ 34 w 180"/>
                            <a:gd name="T81" fmla="*/ 160 h 180"/>
                            <a:gd name="T82" fmla="*/ 55 w 180"/>
                            <a:gd name="T83" fmla="*/ 172 h 180"/>
                            <a:gd name="T84" fmla="*/ 82 w 180"/>
                            <a:gd name="T85" fmla="*/ 180 h 18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180" h="180">
                              <a:moveTo>
                                <a:pt x="90" y="30"/>
                              </a:moveTo>
                              <a:lnTo>
                                <a:pt x="97" y="30"/>
                              </a:lnTo>
                              <a:lnTo>
                                <a:pt x="102" y="31"/>
                              </a:lnTo>
                              <a:lnTo>
                                <a:pt x="109" y="32"/>
                              </a:lnTo>
                              <a:lnTo>
                                <a:pt x="114" y="34"/>
                              </a:lnTo>
                              <a:lnTo>
                                <a:pt x="119" y="36"/>
                              </a:lnTo>
                              <a:lnTo>
                                <a:pt x="124" y="39"/>
                              </a:lnTo>
                              <a:lnTo>
                                <a:pt x="129" y="43"/>
                              </a:lnTo>
                              <a:lnTo>
                                <a:pt x="133" y="47"/>
                              </a:lnTo>
                              <a:lnTo>
                                <a:pt x="136" y="51"/>
                              </a:lnTo>
                              <a:lnTo>
                                <a:pt x="141" y="56"/>
                              </a:lnTo>
                              <a:lnTo>
                                <a:pt x="143" y="61"/>
                              </a:lnTo>
                              <a:lnTo>
                                <a:pt x="146" y="66"/>
                              </a:lnTo>
                              <a:lnTo>
                                <a:pt x="148" y="72"/>
                              </a:lnTo>
                              <a:lnTo>
                                <a:pt x="149" y="77"/>
                              </a:lnTo>
                              <a:lnTo>
                                <a:pt x="150" y="83"/>
                              </a:lnTo>
                              <a:lnTo>
                                <a:pt x="150" y="90"/>
                              </a:lnTo>
                              <a:lnTo>
                                <a:pt x="150" y="95"/>
                              </a:lnTo>
                              <a:lnTo>
                                <a:pt x="149" y="102"/>
                              </a:lnTo>
                              <a:lnTo>
                                <a:pt x="148" y="107"/>
                              </a:lnTo>
                              <a:lnTo>
                                <a:pt x="146" y="113"/>
                              </a:lnTo>
                              <a:lnTo>
                                <a:pt x="143" y="118"/>
                              </a:lnTo>
                              <a:lnTo>
                                <a:pt x="141" y="123"/>
                              </a:lnTo>
                              <a:lnTo>
                                <a:pt x="136" y="127"/>
                              </a:lnTo>
                              <a:lnTo>
                                <a:pt x="133" y="132"/>
                              </a:lnTo>
                              <a:lnTo>
                                <a:pt x="129" y="136"/>
                              </a:lnTo>
                              <a:lnTo>
                                <a:pt x="124" y="139"/>
                              </a:lnTo>
                              <a:lnTo>
                                <a:pt x="119" y="142"/>
                              </a:lnTo>
                              <a:lnTo>
                                <a:pt x="114" y="144"/>
                              </a:lnTo>
                              <a:lnTo>
                                <a:pt x="109" y="147"/>
                              </a:lnTo>
                              <a:lnTo>
                                <a:pt x="102" y="149"/>
                              </a:lnTo>
                              <a:lnTo>
                                <a:pt x="97" y="150"/>
                              </a:lnTo>
                              <a:lnTo>
                                <a:pt x="90" y="150"/>
                              </a:lnTo>
                              <a:lnTo>
                                <a:pt x="84" y="150"/>
                              </a:lnTo>
                              <a:lnTo>
                                <a:pt x="79" y="149"/>
                              </a:lnTo>
                              <a:lnTo>
                                <a:pt x="72" y="147"/>
                              </a:lnTo>
                              <a:lnTo>
                                <a:pt x="67" y="144"/>
                              </a:lnTo>
                              <a:lnTo>
                                <a:pt x="61" y="142"/>
                              </a:lnTo>
                              <a:lnTo>
                                <a:pt x="57" y="139"/>
                              </a:lnTo>
                              <a:lnTo>
                                <a:pt x="52" y="136"/>
                              </a:lnTo>
                              <a:lnTo>
                                <a:pt x="47" y="132"/>
                              </a:lnTo>
                              <a:lnTo>
                                <a:pt x="44" y="127"/>
                              </a:lnTo>
                              <a:lnTo>
                                <a:pt x="41" y="123"/>
                              </a:lnTo>
                              <a:lnTo>
                                <a:pt x="38" y="118"/>
                              </a:lnTo>
                              <a:lnTo>
                                <a:pt x="35" y="113"/>
                              </a:lnTo>
                              <a:lnTo>
                                <a:pt x="34" y="107"/>
                              </a:lnTo>
                              <a:lnTo>
                                <a:pt x="31" y="102"/>
                              </a:lnTo>
                              <a:lnTo>
                                <a:pt x="30" y="96"/>
                              </a:lnTo>
                              <a:lnTo>
                                <a:pt x="30" y="90"/>
                              </a:lnTo>
                              <a:lnTo>
                                <a:pt x="30" y="83"/>
                              </a:lnTo>
                              <a:lnTo>
                                <a:pt x="31" y="77"/>
                              </a:lnTo>
                              <a:lnTo>
                                <a:pt x="34" y="72"/>
                              </a:lnTo>
                              <a:lnTo>
                                <a:pt x="35" y="66"/>
                              </a:lnTo>
                              <a:lnTo>
                                <a:pt x="38" y="61"/>
                              </a:lnTo>
                              <a:lnTo>
                                <a:pt x="41" y="56"/>
                              </a:lnTo>
                              <a:lnTo>
                                <a:pt x="44" y="51"/>
                              </a:lnTo>
                              <a:lnTo>
                                <a:pt x="47" y="47"/>
                              </a:lnTo>
                              <a:lnTo>
                                <a:pt x="52" y="43"/>
                              </a:lnTo>
                              <a:lnTo>
                                <a:pt x="57" y="39"/>
                              </a:lnTo>
                              <a:lnTo>
                                <a:pt x="61" y="36"/>
                              </a:lnTo>
                              <a:lnTo>
                                <a:pt x="67" y="34"/>
                              </a:lnTo>
                              <a:lnTo>
                                <a:pt x="72" y="32"/>
                              </a:lnTo>
                              <a:lnTo>
                                <a:pt x="79" y="31"/>
                              </a:lnTo>
                              <a:lnTo>
                                <a:pt x="84" y="30"/>
                              </a:lnTo>
                              <a:lnTo>
                                <a:pt x="90" y="30"/>
                              </a:lnTo>
                              <a:close/>
                              <a:moveTo>
                                <a:pt x="90" y="180"/>
                              </a:moveTo>
                              <a:lnTo>
                                <a:pt x="100" y="180"/>
                              </a:lnTo>
                              <a:lnTo>
                                <a:pt x="109" y="178"/>
                              </a:lnTo>
                              <a:lnTo>
                                <a:pt x="117" y="176"/>
                              </a:lnTo>
                              <a:lnTo>
                                <a:pt x="126" y="172"/>
                              </a:lnTo>
                              <a:lnTo>
                                <a:pt x="133" y="169"/>
                              </a:lnTo>
                              <a:lnTo>
                                <a:pt x="141" y="165"/>
                              </a:lnTo>
                              <a:lnTo>
                                <a:pt x="148" y="160"/>
                              </a:lnTo>
                              <a:lnTo>
                                <a:pt x="155" y="153"/>
                              </a:lnTo>
                              <a:lnTo>
                                <a:pt x="160" y="147"/>
                              </a:lnTo>
                              <a:lnTo>
                                <a:pt x="165" y="140"/>
                              </a:lnTo>
                              <a:lnTo>
                                <a:pt x="170" y="133"/>
                              </a:lnTo>
                              <a:lnTo>
                                <a:pt x="174" y="125"/>
                              </a:lnTo>
                              <a:lnTo>
                                <a:pt x="176" y="117"/>
                              </a:lnTo>
                              <a:lnTo>
                                <a:pt x="179" y="108"/>
                              </a:lnTo>
                              <a:lnTo>
                                <a:pt x="180" y="98"/>
                              </a:lnTo>
                              <a:lnTo>
                                <a:pt x="180" y="90"/>
                              </a:lnTo>
                              <a:lnTo>
                                <a:pt x="180" y="80"/>
                              </a:lnTo>
                              <a:lnTo>
                                <a:pt x="179" y="72"/>
                              </a:lnTo>
                              <a:lnTo>
                                <a:pt x="176" y="63"/>
                              </a:lnTo>
                              <a:lnTo>
                                <a:pt x="174" y="54"/>
                              </a:lnTo>
                              <a:lnTo>
                                <a:pt x="170" y="47"/>
                              </a:lnTo>
                              <a:lnTo>
                                <a:pt x="165" y="39"/>
                              </a:lnTo>
                              <a:lnTo>
                                <a:pt x="160" y="32"/>
                              </a:lnTo>
                              <a:lnTo>
                                <a:pt x="155" y="25"/>
                              </a:lnTo>
                              <a:lnTo>
                                <a:pt x="148" y="20"/>
                              </a:lnTo>
                              <a:lnTo>
                                <a:pt x="141" y="15"/>
                              </a:lnTo>
                              <a:lnTo>
                                <a:pt x="133" y="10"/>
                              </a:lnTo>
                              <a:lnTo>
                                <a:pt x="126" y="6"/>
                              </a:lnTo>
                              <a:lnTo>
                                <a:pt x="117" y="3"/>
                              </a:lnTo>
                              <a:lnTo>
                                <a:pt x="109" y="1"/>
                              </a:lnTo>
                              <a:lnTo>
                                <a:pt x="100" y="0"/>
                              </a:lnTo>
                              <a:lnTo>
                                <a:pt x="90" y="0"/>
                              </a:lnTo>
                              <a:lnTo>
                                <a:pt x="82" y="0"/>
                              </a:lnTo>
                              <a:lnTo>
                                <a:pt x="72" y="1"/>
                              </a:lnTo>
                              <a:lnTo>
                                <a:pt x="64" y="3"/>
                              </a:lnTo>
                              <a:lnTo>
                                <a:pt x="55" y="6"/>
                              </a:lnTo>
                              <a:lnTo>
                                <a:pt x="47" y="10"/>
                              </a:lnTo>
                              <a:lnTo>
                                <a:pt x="40" y="15"/>
                              </a:lnTo>
                              <a:lnTo>
                                <a:pt x="34" y="20"/>
                              </a:lnTo>
                              <a:lnTo>
                                <a:pt x="27" y="25"/>
                              </a:lnTo>
                              <a:lnTo>
                                <a:pt x="21" y="32"/>
                              </a:lnTo>
                              <a:lnTo>
                                <a:pt x="15" y="39"/>
                              </a:lnTo>
                              <a:lnTo>
                                <a:pt x="11" y="47"/>
                              </a:lnTo>
                              <a:lnTo>
                                <a:pt x="8" y="54"/>
                              </a:lnTo>
                              <a:lnTo>
                                <a:pt x="5" y="63"/>
                              </a:lnTo>
                              <a:lnTo>
                                <a:pt x="2" y="72"/>
                              </a:lnTo>
                              <a:lnTo>
                                <a:pt x="0" y="80"/>
                              </a:lnTo>
                              <a:lnTo>
                                <a:pt x="0" y="90"/>
                              </a:lnTo>
                              <a:lnTo>
                                <a:pt x="0" y="98"/>
                              </a:lnTo>
                              <a:lnTo>
                                <a:pt x="2" y="108"/>
                              </a:lnTo>
                              <a:lnTo>
                                <a:pt x="5" y="117"/>
                              </a:lnTo>
                              <a:lnTo>
                                <a:pt x="8" y="125"/>
                              </a:lnTo>
                              <a:lnTo>
                                <a:pt x="11" y="133"/>
                              </a:lnTo>
                              <a:lnTo>
                                <a:pt x="15" y="140"/>
                              </a:lnTo>
                              <a:lnTo>
                                <a:pt x="21" y="147"/>
                              </a:lnTo>
                              <a:lnTo>
                                <a:pt x="27" y="153"/>
                              </a:lnTo>
                              <a:lnTo>
                                <a:pt x="34" y="160"/>
                              </a:lnTo>
                              <a:lnTo>
                                <a:pt x="40" y="165"/>
                              </a:lnTo>
                              <a:lnTo>
                                <a:pt x="47" y="169"/>
                              </a:lnTo>
                              <a:lnTo>
                                <a:pt x="55" y="172"/>
                              </a:lnTo>
                              <a:lnTo>
                                <a:pt x="64" y="176"/>
                              </a:lnTo>
                              <a:lnTo>
                                <a:pt x="72" y="178"/>
                              </a:lnTo>
                              <a:lnTo>
                                <a:pt x="82" y="180"/>
                              </a:lnTo>
                              <a:lnTo>
                                <a:pt x="90" y="18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2" name="Freeform 12">
                          <a:extLst>
                            <a:ext uri="{FF2B5EF4-FFF2-40B4-BE49-F238E27FC236}">
                              <a16:creationId xmlns:a16="http://schemas.microsoft.com/office/drawing/2014/main" id="{EF63BBC2-83C3-3CC0-B6DB-58D63291BD0D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319588" y="2078038"/>
                          <a:ext cx="93663" cy="123825"/>
                        </a:xfrm>
                        <a:custGeom>
                          <a:avLst/>
                          <a:gdLst>
                            <a:gd name="T0" fmla="*/ 265 w 295"/>
                            <a:gd name="T1" fmla="*/ 64 h 391"/>
                            <a:gd name="T2" fmla="*/ 261 w 295"/>
                            <a:gd name="T3" fmla="*/ 111 h 391"/>
                            <a:gd name="T4" fmla="*/ 256 w 295"/>
                            <a:gd name="T5" fmla="*/ 138 h 391"/>
                            <a:gd name="T6" fmla="*/ 249 w 295"/>
                            <a:gd name="T7" fmla="*/ 162 h 391"/>
                            <a:gd name="T8" fmla="*/ 238 w 295"/>
                            <a:gd name="T9" fmla="*/ 182 h 391"/>
                            <a:gd name="T10" fmla="*/ 223 w 295"/>
                            <a:gd name="T11" fmla="*/ 197 h 391"/>
                            <a:gd name="T12" fmla="*/ 204 w 295"/>
                            <a:gd name="T13" fmla="*/ 208 h 391"/>
                            <a:gd name="T14" fmla="*/ 180 w 295"/>
                            <a:gd name="T15" fmla="*/ 213 h 391"/>
                            <a:gd name="T16" fmla="*/ 120 w 295"/>
                            <a:gd name="T17" fmla="*/ 361 h 391"/>
                            <a:gd name="T18" fmla="*/ 109 w 295"/>
                            <a:gd name="T19" fmla="*/ 211 h 391"/>
                            <a:gd name="T20" fmla="*/ 90 w 295"/>
                            <a:gd name="T21" fmla="*/ 205 h 391"/>
                            <a:gd name="T22" fmla="*/ 74 w 295"/>
                            <a:gd name="T23" fmla="*/ 194 h 391"/>
                            <a:gd name="T24" fmla="*/ 61 w 295"/>
                            <a:gd name="T25" fmla="*/ 178 h 391"/>
                            <a:gd name="T26" fmla="*/ 51 w 295"/>
                            <a:gd name="T27" fmla="*/ 159 h 391"/>
                            <a:gd name="T28" fmla="*/ 42 w 295"/>
                            <a:gd name="T29" fmla="*/ 134 h 391"/>
                            <a:gd name="T30" fmla="*/ 36 w 295"/>
                            <a:gd name="T31" fmla="*/ 104 h 391"/>
                            <a:gd name="T32" fmla="*/ 32 w 295"/>
                            <a:gd name="T33" fmla="*/ 70 h 391"/>
                            <a:gd name="T34" fmla="*/ 30 w 295"/>
                            <a:gd name="T35" fmla="*/ 30 h 391"/>
                            <a:gd name="T36" fmla="*/ 0 w 295"/>
                            <a:gd name="T37" fmla="*/ 15 h 391"/>
                            <a:gd name="T38" fmla="*/ 3 w 295"/>
                            <a:gd name="T39" fmla="*/ 84 h 391"/>
                            <a:gd name="T40" fmla="*/ 8 w 295"/>
                            <a:gd name="T41" fmla="*/ 118 h 391"/>
                            <a:gd name="T42" fmla="*/ 15 w 295"/>
                            <a:gd name="T43" fmla="*/ 150 h 391"/>
                            <a:gd name="T44" fmla="*/ 27 w 295"/>
                            <a:gd name="T45" fmla="*/ 179 h 391"/>
                            <a:gd name="T46" fmla="*/ 42 w 295"/>
                            <a:gd name="T47" fmla="*/ 204 h 391"/>
                            <a:gd name="T48" fmla="*/ 63 w 295"/>
                            <a:gd name="T49" fmla="*/ 223 h 391"/>
                            <a:gd name="T50" fmla="*/ 76 w 295"/>
                            <a:gd name="T51" fmla="*/ 230 h 391"/>
                            <a:gd name="T52" fmla="*/ 90 w 295"/>
                            <a:gd name="T53" fmla="*/ 237 h 391"/>
                            <a:gd name="T54" fmla="*/ 210 w 295"/>
                            <a:gd name="T55" fmla="*/ 391 h 391"/>
                            <a:gd name="T56" fmla="*/ 218 w 295"/>
                            <a:gd name="T57" fmla="*/ 235 h 391"/>
                            <a:gd name="T58" fmla="*/ 232 w 295"/>
                            <a:gd name="T59" fmla="*/ 227 h 391"/>
                            <a:gd name="T60" fmla="*/ 245 w 295"/>
                            <a:gd name="T61" fmla="*/ 219 h 391"/>
                            <a:gd name="T62" fmla="*/ 255 w 295"/>
                            <a:gd name="T63" fmla="*/ 209 h 391"/>
                            <a:gd name="T64" fmla="*/ 268 w 295"/>
                            <a:gd name="T65" fmla="*/ 191 h 391"/>
                            <a:gd name="T66" fmla="*/ 280 w 295"/>
                            <a:gd name="T67" fmla="*/ 164 h 391"/>
                            <a:gd name="T68" fmla="*/ 289 w 295"/>
                            <a:gd name="T69" fmla="*/ 133 h 391"/>
                            <a:gd name="T70" fmla="*/ 293 w 295"/>
                            <a:gd name="T71" fmla="*/ 100 h 391"/>
                            <a:gd name="T72" fmla="*/ 295 w 295"/>
                            <a:gd name="T73" fmla="*/ 48 h 391"/>
                            <a:gd name="T74" fmla="*/ 295 w 295"/>
                            <a:gd name="T75" fmla="*/ 0 h 391"/>
                            <a:gd name="T76" fmla="*/ 0 w 295"/>
                            <a:gd name="T77" fmla="*/ 15 h 3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</a:cxnLst>
                          <a:rect l="0" t="0" r="r" b="b"/>
                          <a:pathLst>
                            <a:path w="295" h="391">
                              <a:moveTo>
                                <a:pt x="265" y="30"/>
                              </a:moveTo>
                              <a:lnTo>
                                <a:pt x="265" y="64"/>
                              </a:lnTo>
                              <a:lnTo>
                                <a:pt x="263" y="96"/>
                              </a:lnTo>
                              <a:lnTo>
                                <a:pt x="261" y="111"/>
                              </a:lnTo>
                              <a:lnTo>
                                <a:pt x="259" y="125"/>
                              </a:lnTo>
                              <a:lnTo>
                                <a:pt x="256" y="138"/>
                              </a:lnTo>
                              <a:lnTo>
                                <a:pt x="253" y="151"/>
                              </a:lnTo>
                              <a:lnTo>
                                <a:pt x="249" y="162"/>
                              </a:lnTo>
                              <a:lnTo>
                                <a:pt x="244" y="173"/>
                              </a:lnTo>
                              <a:lnTo>
                                <a:pt x="238" y="182"/>
                              </a:lnTo>
                              <a:lnTo>
                                <a:pt x="231" y="190"/>
                              </a:lnTo>
                              <a:lnTo>
                                <a:pt x="223" y="197"/>
                              </a:lnTo>
                              <a:lnTo>
                                <a:pt x="214" y="203"/>
                              </a:lnTo>
                              <a:lnTo>
                                <a:pt x="204" y="208"/>
                              </a:lnTo>
                              <a:lnTo>
                                <a:pt x="192" y="211"/>
                              </a:lnTo>
                              <a:lnTo>
                                <a:pt x="180" y="213"/>
                              </a:lnTo>
                              <a:lnTo>
                                <a:pt x="180" y="361"/>
                              </a:lnTo>
                              <a:lnTo>
                                <a:pt x="120" y="361"/>
                              </a:lnTo>
                              <a:lnTo>
                                <a:pt x="120" y="213"/>
                              </a:lnTo>
                              <a:lnTo>
                                <a:pt x="109" y="211"/>
                              </a:lnTo>
                              <a:lnTo>
                                <a:pt x="99" y="208"/>
                              </a:lnTo>
                              <a:lnTo>
                                <a:pt x="90" y="205"/>
                              </a:lnTo>
                              <a:lnTo>
                                <a:pt x="82" y="199"/>
                              </a:lnTo>
                              <a:lnTo>
                                <a:pt x="74" y="194"/>
                              </a:lnTo>
                              <a:lnTo>
                                <a:pt x="68" y="186"/>
                              </a:lnTo>
                              <a:lnTo>
                                <a:pt x="61" y="178"/>
                              </a:lnTo>
                              <a:lnTo>
                                <a:pt x="56" y="169"/>
                              </a:lnTo>
                              <a:lnTo>
                                <a:pt x="51" y="159"/>
                              </a:lnTo>
                              <a:lnTo>
                                <a:pt x="46" y="147"/>
                              </a:lnTo>
                              <a:lnTo>
                                <a:pt x="42" y="134"/>
                              </a:lnTo>
                              <a:lnTo>
                                <a:pt x="39" y="120"/>
                              </a:lnTo>
                              <a:lnTo>
                                <a:pt x="36" y="104"/>
                              </a:lnTo>
                              <a:lnTo>
                                <a:pt x="33" y="88"/>
                              </a:lnTo>
                              <a:lnTo>
                                <a:pt x="32" y="70"/>
                              </a:lnTo>
                              <a:lnTo>
                                <a:pt x="31" y="50"/>
                              </a:lnTo>
                              <a:lnTo>
                                <a:pt x="30" y="30"/>
                              </a:lnTo>
                              <a:lnTo>
                                <a:pt x="265" y="30"/>
                              </a:lnTo>
                              <a:close/>
                              <a:moveTo>
                                <a:pt x="0" y="15"/>
                              </a:moveTo>
                              <a:lnTo>
                                <a:pt x="0" y="49"/>
                              </a:lnTo>
                              <a:lnTo>
                                <a:pt x="3" y="84"/>
                              </a:lnTo>
                              <a:lnTo>
                                <a:pt x="5" y="101"/>
                              </a:lnTo>
                              <a:lnTo>
                                <a:pt x="8" y="118"/>
                              </a:lnTo>
                              <a:lnTo>
                                <a:pt x="11" y="134"/>
                              </a:lnTo>
                              <a:lnTo>
                                <a:pt x="15" y="150"/>
                              </a:lnTo>
                              <a:lnTo>
                                <a:pt x="21" y="164"/>
                              </a:lnTo>
                              <a:lnTo>
                                <a:pt x="27" y="179"/>
                              </a:lnTo>
                              <a:lnTo>
                                <a:pt x="35" y="192"/>
                              </a:lnTo>
                              <a:lnTo>
                                <a:pt x="42" y="204"/>
                              </a:lnTo>
                              <a:lnTo>
                                <a:pt x="53" y="214"/>
                              </a:lnTo>
                              <a:lnTo>
                                <a:pt x="63" y="223"/>
                              </a:lnTo>
                              <a:lnTo>
                                <a:pt x="70" y="227"/>
                              </a:lnTo>
                              <a:lnTo>
                                <a:pt x="76" y="230"/>
                              </a:lnTo>
                              <a:lnTo>
                                <a:pt x="83" y="234"/>
                              </a:lnTo>
                              <a:lnTo>
                                <a:pt x="90" y="237"/>
                              </a:lnTo>
                              <a:lnTo>
                                <a:pt x="90" y="391"/>
                              </a:lnTo>
                              <a:lnTo>
                                <a:pt x="210" y="391"/>
                              </a:lnTo>
                              <a:lnTo>
                                <a:pt x="210" y="237"/>
                              </a:lnTo>
                              <a:lnTo>
                                <a:pt x="218" y="235"/>
                              </a:lnTo>
                              <a:lnTo>
                                <a:pt x="225" y="231"/>
                              </a:lnTo>
                              <a:lnTo>
                                <a:pt x="232" y="227"/>
                              </a:lnTo>
                              <a:lnTo>
                                <a:pt x="238" y="223"/>
                              </a:lnTo>
                              <a:lnTo>
                                <a:pt x="245" y="219"/>
                              </a:lnTo>
                              <a:lnTo>
                                <a:pt x="250" y="214"/>
                              </a:lnTo>
                              <a:lnTo>
                                <a:pt x="255" y="209"/>
                              </a:lnTo>
                              <a:lnTo>
                                <a:pt x="260" y="204"/>
                              </a:lnTo>
                              <a:lnTo>
                                <a:pt x="268" y="191"/>
                              </a:lnTo>
                              <a:lnTo>
                                <a:pt x="275" y="178"/>
                              </a:lnTo>
                              <a:lnTo>
                                <a:pt x="280" y="164"/>
                              </a:lnTo>
                              <a:lnTo>
                                <a:pt x="285" y="149"/>
                              </a:lnTo>
                              <a:lnTo>
                                <a:pt x="289" y="133"/>
                              </a:lnTo>
                              <a:lnTo>
                                <a:pt x="291" y="117"/>
                              </a:lnTo>
                              <a:lnTo>
                                <a:pt x="293" y="100"/>
                              </a:lnTo>
                              <a:lnTo>
                                <a:pt x="294" y="82"/>
                              </a:lnTo>
                              <a:lnTo>
                                <a:pt x="295" y="48"/>
                              </a:lnTo>
                              <a:lnTo>
                                <a:pt x="295" y="15"/>
                              </a:lnTo>
                              <a:lnTo>
                                <a:pt x="295" y="0"/>
                              </a:lnTo>
                              <a:lnTo>
                                <a:pt x="0" y="0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168">
                        <a:extLst>
                          <a:ext uri="{FF2B5EF4-FFF2-40B4-BE49-F238E27FC236}">
                            <a16:creationId xmlns:a16="http://schemas.microsoft.com/office/drawing/2014/main" id="{F1CEA553-67F5-43C5-F61B-AA8C77814A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82102" y="4501248"/>
                        <a:ext cx="366576" cy="378464"/>
                        <a:chOff x="946151" y="3240088"/>
                        <a:chExt cx="293688" cy="303213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182" name="Freeform 57">
                          <a:extLst>
                            <a:ext uri="{FF2B5EF4-FFF2-40B4-BE49-F238E27FC236}">
                              <a16:creationId xmlns:a16="http://schemas.microsoft.com/office/drawing/2014/main" id="{5C7A3AF1-E4EE-12CC-2DB2-E96F71BC9742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066801" y="3240088"/>
                          <a:ext cx="173038" cy="171450"/>
                        </a:xfrm>
                        <a:custGeom>
                          <a:avLst/>
                          <a:gdLst>
                            <a:gd name="T0" fmla="*/ 326 w 435"/>
                            <a:gd name="T1" fmla="*/ 327 h 432"/>
                            <a:gd name="T2" fmla="*/ 296 w 435"/>
                            <a:gd name="T3" fmla="*/ 346 h 432"/>
                            <a:gd name="T4" fmla="*/ 259 w 435"/>
                            <a:gd name="T5" fmla="*/ 368 h 432"/>
                            <a:gd name="T6" fmla="*/ 186 w 435"/>
                            <a:gd name="T7" fmla="*/ 406 h 432"/>
                            <a:gd name="T8" fmla="*/ 180 w 435"/>
                            <a:gd name="T9" fmla="*/ 363 h 432"/>
                            <a:gd name="T10" fmla="*/ 150 w 435"/>
                            <a:gd name="T11" fmla="*/ 353 h 432"/>
                            <a:gd name="T12" fmla="*/ 116 w 435"/>
                            <a:gd name="T13" fmla="*/ 328 h 432"/>
                            <a:gd name="T14" fmla="*/ 65 w 435"/>
                            <a:gd name="T15" fmla="*/ 350 h 432"/>
                            <a:gd name="T16" fmla="*/ 73 w 435"/>
                            <a:gd name="T17" fmla="*/ 261 h 432"/>
                            <a:gd name="T18" fmla="*/ 70 w 435"/>
                            <a:gd name="T19" fmla="*/ 222 h 432"/>
                            <a:gd name="T20" fmla="*/ 73 w 435"/>
                            <a:gd name="T21" fmla="*/ 182 h 432"/>
                            <a:gd name="T22" fmla="*/ 66 w 435"/>
                            <a:gd name="T23" fmla="*/ 93 h 432"/>
                            <a:gd name="T24" fmla="*/ 117 w 435"/>
                            <a:gd name="T25" fmla="*/ 114 h 432"/>
                            <a:gd name="T26" fmla="*/ 150 w 435"/>
                            <a:gd name="T27" fmla="*/ 90 h 432"/>
                            <a:gd name="T28" fmla="*/ 180 w 435"/>
                            <a:gd name="T29" fmla="*/ 79 h 432"/>
                            <a:gd name="T30" fmla="*/ 186 w 435"/>
                            <a:gd name="T31" fmla="*/ 25 h 432"/>
                            <a:gd name="T32" fmla="*/ 259 w 435"/>
                            <a:gd name="T33" fmla="*/ 75 h 432"/>
                            <a:gd name="T34" fmla="*/ 296 w 435"/>
                            <a:gd name="T35" fmla="*/ 96 h 432"/>
                            <a:gd name="T36" fmla="*/ 326 w 435"/>
                            <a:gd name="T37" fmla="*/ 115 h 432"/>
                            <a:gd name="T38" fmla="*/ 405 w 435"/>
                            <a:gd name="T39" fmla="*/ 154 h 432"/>
                            <a:gd name="T40" fmla="*/ 362 w 435"/>
                            <a:gd name="T41" fmla="*/ 185 h 432"/>
                            <a:gd name="T42" fmla="*/ 365 w 435"/>
                            <a:gd name="T43" fmla="*/ 238 h 432"/>
                            <a:gd name="T44" fmla="*/ 365 w 435"/>
                            <a:gd name="T45" fmla="*/ 265 h 432"/>
                            <a:gd name="T46" fmla="*/ 428 w 435"/>
                            <a:gd name="T47" fmla="*/ 272 h 432"/>
                            <a:gd name="T48" fmla="*/ 389 w 435"/>
                            <a:gd name="T49" fmla="*/ 207 h 432"/>
                            <a:gd name="T50" fmla="*/ 435 w 435"/>
                            <a:gd name="T51" fmla="*/ 161 h 432"/>
                            <a:gd name="T52" fmla="*/ 382 w 435"/>
                            <a:gd name="T53" fmla="*/ 65 h 432"/>
                            <a:gd name="T54" fmla="*/ 329 w 435"/>
                            <a:gd name="T55" fmla="*/ 88 h 432"/>
                            <a:gd name="T56" fmla="*/ 282 w 435"/>
                            <a:gd name="T57" fmla="*/ 59 h 432"/>
                            <a:gd name="T58" fmla="*/ 275 w 435"/>
                            <a:gd name="T59" fmla="*/ 2 h 432"/>
                            <a:gd name="T60" fmla="*/ 164 w 435"/>
                            <a:gd name="T61" fmla="*/ 4 h 432"/>
                            <a:gd name="T62" fmla="*/ 152 w 435"/>
                            <a:gd name="T63" fmla="*/ 62 h 432"/>
                            <a:gd name="T64" fmla="*/ 119 w 435"/>
                            <a:gd name="T65" fmla="*/ 79 h 432"/>
                            <a:gd name="T66" fmla="*/ 59 w 435"/>
                            <a:gd name="T67" fmla="*/ 63 h 432"/>
                            <a:gd name="T68" fmla="*/ 1 w 435"/>
                            <a:gd name="T69" fmla="*/ 157 h 432"/>
                            <a:gd name="T70" fmla="*/ 5 w 435"/>
                            <a:gd name="T71" fmla="*/ 168 h 432"/>
                            <a:gd name="T72" fmla="*/ 44 w 435"/>
                            <a:gd name="T73" fmla="*/ 221 h 432"/>
                            <a:gd name="T74" fmla="*/ 3 w 435"/>
                            <a:gd name="T75" fmla="*/ 276 h 432"/>
                            <a:gd name="T76" fmla="*/ 49 w 435"/>
                            <a:gd name="T77" fmla="*/ 373 h 432"/>
                            <a:gd name="T78" fmla="*/ 67 w 435"/>
                            <a:gd name="T79" fmla="*/ 378 h 432"/>
                            <a:gd name="T80" fmla="*/ 144 w 435"/>
                            <a:gd name="T81" fmla="*/ 378 h 432"/>
                            <a:gd name="T82" fmla="*/ 164 w 435"/>
                            <a:gd name="T83" fmla="*/ 428 h 432"/>
                            <a:gd name="T84" fmla="*/ 275 w 435"/>
                            <a:gd name="T85" fmla="*/ 431 h 432"/>
                            <a:gd name="T86" fmla="*/ 282 w 435"/>
                            <a:gd name="T87" fmla="*/ 382 h 432"/>
                            <a:gd name="T88" fmla="*/ 329 w 435"/>
                            <a:gd name="T89" fmla="*/ 356 h 432"/>
                            <a:gd name="T90" fmla="*/ 380 w 435"/>
                            <a:gd name="T91" fmla="*/ 378 h 432"/>
                            <a:gd name="T92" fmla="*/ 434 w 435"/>
                            <a:gd name="T93" fmla="*/ 290 h 432"/>
                            <a:gd name="T94" fmla="*/ 428 w 435"/>
                            <a:gd name="T95" fmla="*/ 272 h 4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435" h="432">
                              <a:moveTo>
                                <a:pt x="369" y="350"/>
                              </a:moveTo>
                              <a:lnTo>
                                <a:pt x="335" y="329"/>
                              </a:lnTo>
                              <a:lnTo>
                                <a:pt x="330" y="327"/>
                              </a:lnTo>
                              <a:lnTo>
                                <a:pt x="326" y="327"/>
                              </a:lnTo>
                              <a:lnTo>
                                <a:pt x="323" y="328"/>
                              </a:lnTo>
                              <a:lnTo>
                                <a:pt x="319" y="330"/>
                              </a:lnTo>
                              <a:lnTo>
                                <a:pt x="309" y="339"/>
                              </a:lnTo>
                              <a:lnTo>
                                <a:pt x="296" y="346"/>
                              </a:lnTo>
                              <a:lnTo>
                                <a:pt x="281" y="355"/>
                              </a:lnTo>
                              <a:lnTo>
                                <a:pt x="264" y="363"/>
                              </a:lnTo>
                              <a:lnTo>
                                <a:pt x="261" y="364"/>
                              </a:lnTo>
                              <a:lnTo>
                                <a:pt x="259" y="368"/>
                              </a:lnTo>
                              <a:lnTo>
                                <a:pt x="257" y="371"/>
                              </a:lnTo>
                              <a:lnTo>
                                <a:pt x="256" y="374"/>
                              </a:lnTo>
                              <a:lnTo>
                                <a:pt x="256" y="406"/>
                              </a:lnTo>
                              <a:lnTo>
                                <a:pt x="186" y="406"/>
                              </a:lnTo>
                              <a:lnTo>
                                <a:pt x="186" y="374"/>
                              </a:lnTo>
                              <a:lnTo>
                                <a:pt x="186" y="370"/>
                              </a:lnTo>
                              <a:lnTo>
                                <a:pt x="183" y="367"/>
                              </a:lnTo>
                              <a:lnTo>
                                <a:pt x="180" y="363"/>
                              </a:lnTo>
                              <a:lnTo>
                                <a:pt x="176" y="361"/>
                              </a:lnTo>
                              <a:lnTo>
                                <a:pt x="166" y="359"/>
                              </a:lnTo>
                              <a:lnTo>
                                <a:pt x="158" y="356"/>
                              </a:lnTo>
                              <a:lnTo>
                                <a:pt x="150" y="353"/>
                              </a:lnTo>
                              <a:lnTo>
                                <a:pt x="144" y="349"/>
                              </a:lnTo>
                              <a:lnTo>
                                <a:pt x="132" y="341"/>
                              </a:lnTo>
                              <a:lnTo>
                                <a:pt x="120" y="330"/>
                              </a:lnTo>
                              <a:lnTo>
                                <a:pt x="116" y="328"/>
                              </a:lnTo>
                              <a:lnTo>
                                <a:pt x="112" y="327"/>
                              </a:lnTo>
                              <a:lnTo>
                                <a:pt x="108" y="327"/>
                              </a:lnTo>
                              <a:lnTo>
                                <a:pt x="105" y="329"/>
                              </a:lnTo>
                              <a:lnTo>
                                <a:pt x="65" y="350"/>
                              </a:lnTo>
                              <a:lnTo>
                                <a:pt x="30" y="289"/>
                              </a:lnTo>
                              <a:lnTo>
                                <a:pt x="67" y="268"/>
                              </a:lnTo>
                              <a:lnTo>
                                <a:pt x="71" y="265"/>
                              </a:lnTo>
                              <a:lnTo>
                                <a:pt x="73" y="261"/>
                              </a:lnTo>
                              <a:lnTo>
                                <a:pt x="74" y="257"/>
                              </a:lnTo>
                              <a:lnTo>
                                <a:pt x="73" y="254"/>
                              </a:lnTo>
                              <a:lnTo>
                                <a:pt x="71" y="238"/>
                              </a:lnTo>
                              <a:lnTo>
                                <a:pt x="70" y="222"/>
                              </a:lnTo>
                              <a:lnTo>
                                <a:pt x="71" y="206"/>
                              </a:lnTo>
                              <a:lnTo>
                                <a:pt x="74" y="189"/>
                              </a:lnTo>
                              <a:lnTo>
                                <a:pt x="74" y="185"/>
                              </a:lnTo>
                              <a:lnTo>
                                <a:pt x="73" y="182"/>
                              </a:lnTo>
                              <a:lnTo>
                                <a:pt x="71" y="179"/>
                              </a:lnTo>
                              <a:lnTo>
                                <a:pt x="67" y="175"/>
                              </a:lnTo>
                              <a:lnTo>
                                <a:pt x="31" y="154"/>
                              </a:lnTo>
                              <a:lnTo>
                                <a:pt x="66" y="93"/>
                              </a:lnTo>
                              <a:lnTo>
                                <a:pt x="105" y="114"/>
                              </a:lnTo>
                              <a:lnTo>
                                <a:pt x="108" y="116"/>
                              </a:lnTo>
                              <a:lnTo>
                                <a:pt x="112" y="115"/>
                              </a:lnTo>
                              <a:lnTo>
                                <a:pt x="117" y="114"/>
                              </a:lnTo>
                              <a:lnTo>
                                <a:pt x="120" y="112"/>
                              </a:lnTo>
                              <a:lnTo>
                                <a:pt x="132" y="101"/>
                              </a:lnTo>
                              <a:lnTo>
                                <a:pt x="144" y="93"/>
                              </a:lnTo>
                              <a:lnTo>
                                <a:pt x="150" y="90"/>
                              </a:lnTo>
                              <a:lnTo>
                                <a:pt x="158" y="86"/>
                              </a:lnTo>
                              <a:lnTo>
                                <a:pt x="166" y="83"/>
                              </a:lnTo>
                              <a:lnTo>
                                <a:pt x="176" y="80"/>
                              </a:lnTo>
                              <a:lnTo>
                                <a:pt x="180" y="79"/>
                              </a:lnTo>
                              <a:lnTo>
                                <a:pt x="183" y="76"/>
                              </a:lnTo>
                              <a:lnTo>
                                <a:pt x="186" y="72"/>
                              </a:lnTo>
                              <a:lnTo>
                                <a:pt x="186" y="68"/>
                              </a:lnTo>
                              <a:lnTo>
                                <a:pt x="186" y="25"/>
                              </a:lnTo>
                              <a:lnTo>
                                <a:pt x="256" y="25"/>
                              </a:lnTo>
                              <a:lnTo>
                                <a:pt x="256" y="68"/>
                              </a:lnTo>
                              <a:lnTo>
                                <a:pt x="257" y="71"/>
                              </a:lnTo>
                              <a:lnTo>
                                <a:pt x="259" y="75"/>
                              </a:lnTo>
                              <a:lnTo>
                                <a:pt x="261" y="78"/>
                              </a:lnTo>
                              <a:lnTo>
                                <a:pt x="264" y="80"/>
                              </a:lnTo>
                              <a:lnTo>
                                <a:pt x="281" y="88"/>
                              </a:lnTo>
                              <a:lnTo>
                                <a:pt x="296" y="96"/>
                              </a:lnTo>
                              <a:lnTo>
                                <a:pt x="309" y="105"/>
                              </a:lnTo>
                              <a:lnTo>
                                <a:pt x="319" y="112"/>
                              </a:lnTo>
                              <a:lnTo>
                                <a:pt x="323" y="114"/>
                              </a:lnTo>
                              <a:lnTo>
                                <a:pt x="326" y="115"/>
                              </a:lnTo>
                              <a:lnTo>
                                <a:pt x="330" y="115"/>
                              </a:lnTo>
                              <a:lnTo>
                                <a:pt x="335" y="113"/>
                              </a:lnTo>
                              <a:lnTo>
                                <a:pt x="369" y="93"/>
                              </a:lnTo>
                              <a:lnTo>
                                <a:pt x="405" y="154"/>
                              </a:lnTo>
                              <a:lnTo>
                                <a:pt x="368" y="175"/>
                              </a:lnTo>
                              <a:lnTo>
                                <a:pt x="365" y="179"/>
                              </a:lnTo>
                              <a:lnTo>
                                <a:pt x="363" y="182"/>
                              </a:lnTo>
                              <a:lnTo>
                                <a:pt x="362" y="185"/>
                              </a:lnTo>
                              <a:lnTo>
                                <a:pt x="362" y="189"/>
                              </a:lnTo>
                              <a:lnTo>
                                <a:pt x="364" y="206"/>
                              </a:lnTo>
                              <a:lnTo>
                                <a:pt x="365" y="222"/>
                              </a:lnTo>
                              <a:lnTo>
                                <a:pt x="365" y="238"/>
                              </a:lnTo>
                              <a:lnTo>
                                <a:pt x="362" y="254"/>
                              </a:lnTo>
                              <a:lnTo>
                                <a:pt x="362" y="257"/>
                              </a:lnTo>
                              <a:lnTo>
                                <a:pt x="363" y="261"/>
                              </a:lnTo>
                              <a:lnTo>
                                <a:pt x="365" y="265"/>
                              </a:lnTo>
                              <a:lnTo>
                                <a:pt x="368" y="268"/>
                              </a:lnTo>
                              <a:lnTo>
                                <a:pt x="405" y="289"/>
                              </a:lnTo>
                              <a:lnTo>
                                <a:pt x="369" y="350"/>
                              </a:lnTo>
                              <a:close/>
                              <a:moveTo>
                                <a:pt x="428" y="272"/>
                              </a:moveTo>
                              <a:lnTo>
                                <a:pt x="388" y="250"/>
                              </a:lnTo>
                              <a:lnTo>
                                <a:pt x="389" y="236"/>
                              </a:lnTo>
                              <a:lnTo>
                                <a:pt x="391" y="221"/>
                              </a:lnTo>
                              <a:lnTo>
                                <a:pt x="389" y="207"/>
                              </a:lnTo>
                              <a:lnTo>
                                <a:pt x="388" y="193"/>
                              </a:lnTo>
                              <a:lnTo>
                                <a:pt x="428" y="169"/>
                              </a:lnTo>
                              <a:lnTo>
                                <a:pt x="432" y="166"/>
                              </a:lnTo>
                              <a:lnTo>
                                <a:pt x="435" y="161"/>
                              </a:lnTo>
                              <a:lnTo>
                                <a:pt x="435" y="157"/>
                              </a:lnTo>
                              <a:lnTo>
                                <a:pt x="434" y="153"/>
                              </a:lnTo>
                              <a:lnTo>
                                <a:pt x="385" y="69"/>
                              </a:lnTo>
                              <a:lnTo>
                                <a:pt x="382" y="65"/>
                              </a:lnTo>
                              <a:lnTo>
                                <a:pt x="378" y="63"/>
                              </a:lnTo>
                              <a:lnTo>
                                <a:pt x="372" y="63"/>
                              </a:lnTo>
                              <a:lnTo>
                                <a:pt x="367" y="64"/>
                              </a:lnTo>
                              <a:lnTo>
                                <a:pt x="329" y="88"/>
                              </a:lnTo>
                              <a:lnTo>
                                <a:pt x="320" y="81"/>
                              </a:lnTo>
                              <a:lnTo>
                                <a:pt x="308" y="73"/>
                              </a:lnTo>
                              <a:lnTo>
                                <a:pt x="296" y="67"/>
                              </a:lnTo>
                              <a:lnTo>
                                <a:pt x="282" y="59"/>
                              </a:lnTo>
                              <a:lnTo>
                                <a:pt x="282" y="13"/>
                              </a:lnTo>
                              <a:lnTo>
                                <a:pt x="281" y="8"/>
                              </a:lnTo>
                              <a:lnTo>
                                <a:pt x="279" y="4"/>
                              </a:lnTo>
                              <a:lnTo>
                                <a:pt x="275" y="2"/>
                              </a:lnTo>
                              <a:lnTo>
                                <a:pt x="269" y="0"/>
                              </a:lnTo>
                              <a:lnTo>
                                <a:pt x="173" y="0"/>
                              </a:lnTo>
                              <a:lnTo>
                                <a:pt x="168" y="2"/>
                              </a:lnTo>
                              <a:lnTo>
                                <a:pt x="164" y="4"/>
                              </a:lnTo>
                              <a:lnTo>
                                <a:pt x="161" y="8"/>
                              </a:lnTo>
                              <a:lnTo>
                                <a:pt x="161" y="13"/>
                              </a:lnTo>
                              <a:lnTo>
                                <a:pt x="161" y="58"/>
                              </a:lnTo>
                              <a:lnTo>
                                <a:pt x="152" y="62"/>
                              </a:lnTo>
                              <a:lnTo>
                                <a:pt x="144" y="64"/>
                              </a:lnTo>
                              <a:lnTo>
                                <a:pt x="137" y="67"/>
                              </a:lnTo>
                              <a:lnTo>
                                <a:pt x="131" y="71"/>
                              </a:lnTo>
                              <a:lnTo>
                                <a:pt x="119" y="79"/>
                              </a:lnTo>
                              <a:lnTo>
                                <a:pt x="109" y="88"/>
                              </a:lnTo>
                              <a:lnTo>
                                <a:pt x="68" y="64"/>
                              </a:lnTo>
                              <a:lnTo>
                                <a:pt x="63" y="63"/>
                              </a:lnTo>
                              <a:lnTo>
                                <a:pt x="59" y="63"/>
                              </a:lnTo>
                              <a:lnTo>
                                <a:pt x="55" y="65"/>
                              </a:lnTo>
                              <a:lnTo>
                                <a:pt x="50" y="69"/>
                              </a:lnTo>
                              <a:lnTo>
                                <a:pt x="2" y="152"/>
                              </a:lnTo>
                              <a:lnTo>
                                <a:pt x="1" y="157"/>
                              </a:lnTo>
                              <a:lnTo>
                                <a:pt x="1" y="161"/>
                              </a:lnTo>
                              <a:lnTo>
                                <a:pt x="2" y="165"/>
                              </a:lnTo>
                              <a:lnTo>
                                <a:pt x="3" y="167"/>
                              </a:lnTo>
                              <a:lnTo>
                                <a:pt x="5" y="168"/>
                              </a:lnTo>
                              <a:lnTo>
                                <a:pt x="6" y="169"/>
                              </a:lnTo>
                              <a:lnTo>
                                <a:pt x="47" y="193"/>
                              </a:lnTo>
                              <a:lnTo>
                                <a:pt x="45" y="207"/>
                              </a:lnTo>
                              <a:lnTo>
                                <a:pt x="44" y="221"/>
                              </a:lnTo>
                              <a:lnTo>
                                <a:pt x="45" y="236"/>
                              </a:lnTo>
                              <a:lnTo>
                                <a:pt x="47" y="250"/>
                              </a:lnTo>
                              <a:lnTo>
                                <a:pt x="6" y="272"/>
                              </a:lnTo>
                              <a:lnTo>
                                <a:pt x="3" y="276"/>
                              </a:lnTo>
                              <a:lnTo>
                                <a:pt x="0" y="281"/>
                              </a:lnTo>
                              <a:lnTo>
                                <a:pt x="0" y="286"/>
                              </a:lnTo>
                              <a:lnTo>
                                <a:pt x="2" y="290"/>
                              </a:lnTo>
                              <a:lnTo>
                                <a:pt x="49" y="373"/>
                              </a:lnTo>
                              <a:lnTo>
                                <a:pt x="53" y="377"/>
                              </a:lnTo>
                              <a:lnTo>
                                <a:pt x="58" y="379"/>
                              </a:lnTo>
                              <a:lnTo>
                                <a:pt x="62" y="379"/>
                              </a:lnTo>
                              <a:lnTo>
                                <a:pt x="67" y="378"/>
                              </a:lnTo>
                              <a:lnTo>
                                <a:pt x="109" y="356"/>
                              </a:lnTo>
                              <a:lnTo>
                                <a:pt x="119" y="363"/>
                              </a:lnTo>
                              <a:lnTo>
                                <a:pt x="131" y="372"/>
                              </a:lnTo>
                              <a:lnTo>
                                <a:pt x="144" y="378"/>
                              </a:lnTo>
                              <a:lnTo>
                                <a:pt x="161" y="385"/>
                              </a:lnTo>
                              <a:lnTo>
                                <a:pt x="161" y="419"/>
                              </a:lnTo>
                              <a:lnTo>
                                <a:pt x="161" y="425"/>
                              </a:lnTo>
                              <a:lnTo>
                                <a:pt x="164" y="428"/>
                              </a:lnTo>
                              <a:lnTo>
                                <a:pt x="168" y="431"/>
                              </a:lnTo>
                              <a:lnTo>
                                <a:pt x="173" y="432"/>
                              </a:lnTo>
                              <a:lnTo>
                                <a:pt x="269" y="432"/>
                              </a:lnTo>
                              <a:lnTo>
                                <a:pt x="275" y="431"/>
                              </a:lnTo>
                              <a:lnTo>
                                <a:pt x="279" y="428"/>
                              </a:lnTo>
                              <a:lnTo>
                                <a:pt x="281" y="425"/>
                              </a:lnTo>
                              <a:lnTo>
                                <a:pt x="282" y="419"/>
                              </a:lnTo>
                              <a:lnTo>
                                <a:pt x="282" y="382"/>
                              </a:lnTo>
                              <a:lnTo>
                                <a:pt x="296" y="375"/>
                              </a:lnTo>
                              <a:lnTo>
                                <a:pt x="308" y="369"/>
                              </a:lnTo>
                              <a:lnTo>
                                <a:pt x="320" y="362"/>
                              </a:lnTo>
                              <a:lnTo>
                                <a:pt x="329" y="356"/>
                              </a:lnTo>
                              <a:lnTo>
                                <a:pt x="367" y="378"/>
                              </a:lnTo>
                              <a:lnTo>
                                <a:pt x="372" y="379"/>
                              </a:lnTo>
                              <a:lnTo>
                                <a:pt x="378" y="379"/>
                              </a:lnTo>
                              <a:lnTo>
                                <a:pt x="380" y="378"/>
                              </a:lnTo>
                              <a:lnTo>
                                <a:pt x="382" y="377"/>
                              </a:lnTo>
                              <a:lnTo>
                                <a:pt x="383" y="375"/>
                              </a:lnTo>
                              <a:lnTo>
                                <a:pt x="385" y="373"/>
                              </a:lnTo>
                              <a:lnTo>
                                <a:pt x="434" y="290"/>
                              </a:lnTo>
                              <a:lnTo>
                                <a:pt x="435" y="285"/>
                              </a:lnTo>
                              <a:lnTo>
                                <a:pt x="435" y="281"/>
                              </a:lnTo>
                              <a:lnTo>
                                <a:pt x="432" y="276"/>
                              </a:lnTo>
                              <a:lnTo>
                                <a:pt x="428" y="272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3" name="Freeform 58">
                          <a:extLst>
                            <a:ext uri="{FF2B5EF4-FFF2-40B4-BE49-F238E27FC236}">
                              <a16:creationId xmlns:a16="http://schemas.microsoft.com/office/drawing/2014/main" id="{A23DFC7C-DAFB-2347-BDA4-35CDEDCA3705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122363" y="3297238"/>
                          <a:ext cx="61913" cy="60325"/>
                        </a:xfrm>
                        <a:custGeom>
                          <a:avLst/>
                          <a:gdLst>
                            <a:gd name="T0" fmla="*/ 67 w 154"/>
                            <a:gd name="T1" fmla="*/ 128 h 154"/>
                            <a:gd name="T2" fmla="*/ 49 w 154"/>
                            <a:gd name="T3" fmla="*/ 119 h 154"/>
                            <a:gd name="T4" fmla="*/ 35 w 154"/>
                            <a:gd name="T5" fmla="*/ 107 h 154"/>
                            <a:gd name="T6" fmla="*/ 27 w 154"/>
                            <a:gd name="T7" fmla="*/ 88 h 154"/>
                            <a:gd name="T8" fmla="*/ 27 w 154"/>
                            <a:gd name="T9" fmla="*/ 67 h 154"/>
                            <a:gd name="T10" fmla="*/ 35 w 154"/>
                            <a:gd name="T11" fmla="*/ 49 h 154"/>
                            <a:gd name="T12" fmla="*/ 49 w 154"/>
                            <a:gd name="T13" fmla="*/ 35 h 154"/>
                            <a:gd name="T14" fmla="*/ 67 w 154"/>
                            <a:gd name="T15" fmla="*/ 26 h 154"/>
                            <a:gd name="T16" fmla="*/ 87 w 154"/>
                            <a:gd name="T17" fmla="*/ 26 h 154"/>
                            <a:gd name="T18" fmla="*/ 106 w 154"/>
                            <a:gd name="T19" fmla="*/ 35 h 154"/>
                            <a:gd name="T20" fmla="*/ 120 w 154"/>
                            <a:gd name="T21" fmla="*/ 49 h 154"/>
                            <a:gd name="T22" fmla="*/ 128 w 154"/>
                            <a:gd name="T23" fmla="*/ 67 h 154"/>
                            <a:gd name="T24" fmla="*/ 128 w 154"/>
                            <a:gd name="T25" fmla="*/ 88 h 154"/>
                            <a:gd name="T26" fmla="*/ 120 w 154"/>
                            <a:gd name="T27" fmla="*/ 107 h 154"/>
                            <a:gd name="T28" fmla="*/ 106 w 154"/>
                            <a:gd name="T29" fmla="*/ 119 h 154"/>
                            <a:gd name="T30" fmla="*/ 87 w 154"/>
                            <a:gd name="T31" fmla="*/ 128 h 154"/>
                            <a:gd name="T32" fmla="*/ 78 w 154"/>
                            <a:gd name="T33" fmla="*/ 0 h 154"/>
                            <a:gd name="T34" fmla="*/ 62 w 154"/>
                            <a:gd name="T35" fmla="*/ 1 h 154"/>
                            <a:gd name="T36" fmla="*/ 48 w 154"/>
                            <a:gd name="T37" fmla="*/ 6 h 154"/>
                            <a:gd name="T38" fmla="*/ 35 w 154"/>
                            <a:gd name="T39" fmla="*/ 13 h 154"/>
                            <a:gd name="T40" fmla="*/ 23 w 154"/>
                            <a:gd name="T41" fmla="*/ 23 h 154"/>
                            <a:gd name="T42" fmla="*/ 13 w 154"/>
                            <a:gd name="T43" fmla="*/ 34 h 154"/>
                            <a:gd name="T44" fmla="*/ 7 w 154"/>
                            <a:gd name="T45" fmla="*/ 48 h 154"/>
                            <a:gd name="T46" fmla="*/ 1 w 154"/>
                            <a:gd name="T47" fmla="*/ 62 h 154"/>
                            <a:gd name="T48" fmla="*/ 0 w 154"/>
                            <a:gd name="T49" fmla="*/ 78 h 154"/>
                            <a:gd name="T50" fmla="*/ 1 w 154"/>
                            <a:gd name="T51" fmla="*/ 93 h 154"/>
                            <a:gd name="T52" fmla="*/ 7 w 154"/>
                            <a:gd name="T53" fmla="*/ 108 h 154"/>
                            <a:gd name="T54" fmla="*/ 13 w 154"/>
                            <a:gd name="T55" fmla="*/ 121 h 154"/>
                            <a:gd name="T56" fmla="*/ 23 w 154"/>
                            <a:gd name="T57" fmla="*/ 131 h 154"/>
                            <a:gd name="T58" fmla="*/ 35 w 154"/>
                            <a:gd name="T59" fmla="*/ 141 h 154"/>
                            <a:gd name="T60" fmla="*/ 48 w 154"/>
                            <a:gd name="T61" fmla="*/ 148 h 154"/>
                            <a:gd name="T62" fmla="*/ 62 w 154"/>
                            <a:gd name="T63" fmla="*/ 153 h 154"/>
                            <a:gd name="T64" fmla="*/ 78 w 154"/>
                            <a:gd name="T65" fmla="*/ 154 h 154"/>
                            <a:gd name="T66" fmla="*/ 93 w 154"/>
                            <a:gd name="T67" fmla="*/ 153 h 154"/>
                            <a:gd name="T68" fmla="*/ 108 w 154"/>
                            <a:gd name="T69" fmla="*/ 148 h 154"/>
                            <a:gd name="T70" fmla="*/ 121 w 154"/>
                            <a:gd name="T71" fmla="*/ 141 h 154"/>
                            <a:gd name="T72" fmla="*/ 131 w 154"/>
                            <a:gd name="T73" fmla="*/ 131 h 154"/>
                            <a:gd name="T74" fmla="*/ 141 w 154"/>
                            <a:gd name="T75" fmla="*/ 121 h 154"/>
                            <a:gd name="T76" fmla="*/ 149 w 154"/>
                            <a:gd name="T77" fmla="*/ 108 h 154"/>
                            <a:gd name="T78" fmla="*/ 153 w 154"/>
                            <a:gd name="T79" fmla="*/ 93 h 154"/>
                            <a:gd name="T80" fmla="*/ 154 w 154"/>
                            <a:gd name="T81" fmla="*/ 78 h 154"/>
                            <a:gd name="T82" fmla="*/ 153 w 154"/>
                            <a:gd name="T83" fmla="*/ 62 h 154"/>
                            <a:gd name="T84" fmla="*/ 149 w 154"/>
                            <a:gd name="T85" fmla="*/ 48 h 154"/>
                            <a:gd name="T86" fmla="*/ 141 w 154"/>
                            <a:gd name="T87" fmla="*/ 34 h 154"/>
                            <a:gd name="T88" fmla="*/ 131 w 154"/>
                            <a:gd name="T89" fmla="*/ 23 h 154"/>
                            <a:gd name="T90" fmla="*/ 121 w 154"/>
                            <a:gd name="T91" fmla="*/ 13 h 154"/>
                            <a:gd name="T92" fmla="*/ 108 w 154"/>
                            <a:gd name="T93" fmla="*/ 6 h 154"/>
                            <a:gd name="T94" fmla="*/ 93 w 154"/>
                            <a:gd name="T95" fmla="*/ 1 h 154"/>
                            <a:gd name="T96" fmla="*/ 78 w 154"/>
                            <a:gd name="T97" fmla="*/ 0 h 1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154" h="154">
                              <a:moveTo>
                                <a:pt x="78" y="128"/>
                              </a:moveTo>
                              <a:lnTo>
                                <a:pt x="67" y="128"/>
                              </a:lnTo>
                              <a:lnTo>
                                <a:pt x="57" y="125"/>
                              </a:lnTo>
                              <a:lnTo>
                                <a:pt x="49" y="119"/>
                              </a:lnTo>
                              <a:lnTo>
                                <a:pt x="41" y="114"/>
                              </a:lnTo>
                              <a:lnTo>
                                <a:pt x="35" y="107"/>
                              </a:lnTo>
                              <a:lnTo>
                                <a:pt x="29" y="97"/>
                              </a:lnTo>
                              <a:lnTo>
                                <a:pt x="27" y="88"/>
                              </a:lnTo>
                              <a:lnTo>
                                <a:pt x="26" y="78"/>
                              </a:lnTo>
                              <a:lnTo>
                                <a:pt x="27" y="67"/>
                              </a:lnTo>
                              <a:lnTo>
                                <a:pt x="29" y="57"/>
                              </a:lnTo>
                              <a:lnTo>
                                <a:pt x="35" y="49"/>
                              </a:lnTo>
                              <a:lnTo>
                                <a:pt x="41" y="41"/>
                              </a:lnTo>
                              <a:lnTo>
                                <a:pt x="49" y="35"/>
                              </a:lnTo>
                              <a:lnTo>
                                <a:pt x="57" y="29"/>
                              </a:lnTo>
                              <a:lnTo>
                                <a:pt x="67" y="26"/>
                              </a:lnTo>
                              <a:lnTo>
                                <a:pt x="78" y="25"/>
                              </a:lnTo>
                              <a:lnTo>
                                <a:pt x="87" y="26"/>
                              </a:lnTo>
                              <a:lnTo>
                                <a:pt x="97" y="29"/>
                              </a:lnTo>
                              <a:lnTo>
                                <a:pt x="106" y="35"/>
                              </a:lnTo>
                              <a:lnTo>
                                <a:pt x="114" y="41"/>
                              </a:lnTo>
                              <a:lnTo>
                                <a:pt x="120" y="49"/>
                              </a:lnTo>
                              <a:lnTo>
                                <a:pt x="125" y="57"/>
                              </a:lnTo>
                              <a:lnTo>
                                <a:pt x="128" y="67"/>
                              </a:lnTo>
                              <a:lnTo>
                                <a:pt x="129" y="78"/>
                              </a:lnTo>
                              <a:lnTo>
                                <a:pt x="128" y="88"/>
                              </a:lnTo>
                              <a:lnTo>
                                <a:pt x="125" y="97"/>
                              </a:lnTo>
                              <a:lnTo>
                                <a:pt x="120" y="107"/>
                              </a:lnTo>
                              <a:lnTo>
                                <a:pt x="114" y="114"/>
                              </a:lnTo>
                              <a:lnTo>
                                <a:pt x="106" y="119"/>
                              </a:lnTo>
                              <a:lnTo>
                                <a:pt x="97" y="125"/>
                              </a:lnTo>
                              <a:lnTo>
                                <a:pt x="87" y="128"/>
                              </a:lnTo>
                              <a:lnTo>
                                <a:pt x="78" y="128"/>
                              </a:lnTo>
                              <a:close/>
                              <a:moveTo>
                                <a:pt x="78" y="0"/>
                              </a:moveTo>
                              <a:lnTo>
                                <a:pt x="69" y="0"/>
                              </a:lnTo>
                              <a:lnTo>
                                <a:pt x="62" y="1"/>
                              </a:lnTo>
                              <a:lnTo>
                                <a:pt x="54" y="4"/>
                              </a:lnTo>
                              <a:lnTo>
                                <a:pt x="48" y="6"/>
                              </a:lnTo>
                              <a:lnTo>
                                <a:pt x="41" y="9"/>
                              </a:lnTo>
                              <a:lnTo>
                                <a:pt x="35" y="13"/>
                              </a:lnTo>
                              <a:lnTo>
                                <a:pt x="28" y="17"/>
                              </a:lnTo>
                              <a:lnTo>
                                <a:pt x="23" y="23"/>
                              </a:lnTo>
                              <a:lnTo>
                                <a:pt x="18" y="28"/>
                              </a:lnTo>
                              <a:lnTo>
                                <a:pt x="13" y="34"/>
                              </a:lnTo>
                              <a:lnTo>
                                <a:pt x="10" y="40"/>
                              </a:lnTo>
                              <a:lnTo>
                                <a:pt x="7" y="48"/>
                              </a:lnTo>
                              <a:lnTo>
                                <a:pt x="4" y="54"/>
                              </a:lnTo>
                              <a:lnTo>
                                <a:pt x="1" y="62"/>
                              </a:lnTo>
                              <a:lnTo>
                                <a:pt x="0" y="70"/>
                              </a:lnTo>
                              <a:lnTo>
                                <a:pt x="0" y="78"/>
                              </a:lnTo>
                              <a:lnTo>
                                <a:pt x="0" y="85"/>
                              </a:lnTo>
                              <a:lnTo>
                                <a:pt x="1" y="93"/>
                              </a:lnTo>
                              <a:lnTo>
                                <a:pt x="4" y="100"/>
                              </a:lnTo>
                              <a:lnTo>
                                <a:pt x="7" y="108"/>
                              </a:lnTo>
                              <a:lnTo>
                                <a:pt x="10" y="114"/>
                              </a:lnTo>
                              <a:lnTo>
                                <a:pt x="13" y="121"/>
                              </a:lnTo>
                              <a:lnTo>
                                <a:pt x="18" y="126"/>
                              </a:lnTo>
                              <a:lnTo>
                                <a:pt x="23" y="131"/>
                              </a:lnTo>
                              <a:lnTo>
                                <a:pt x="28" y="137"/>
                              </a:lnTo>
                              <a:lnTo>
                                <a:pt x="35" y="141"/>
                              </a:lnTo>
                              <a:lnTo>
                                <a:pt x="41" y="145"/>
                              </a:lnTo>
                              <a:lnTo>
                                <a:pt x="48" y="148"/>
                              </a:lnTo>
                              <a:lnTo>
                                <a:pt x="54" y="151"/>
                              </a:lnTo>
                              <a:lnTo>
                                <a:pt x="62" y="153"/>
                              </a:lnTo>
                              <a:lnTo>
                                <a:pt x="69" y="154"/>
                              </a:lnTo>
                              <a:lnTo>
                                <a:pt x="78" y="154"/>
                              </a:lnTo>
                              <a:lnTo>
                                <a:pt x="85" y="154"/>
                              </a:lnTo>
                              <a:lnTo>
                                <a:pt x="93" y="153"/>
                              </a:lnTo>
                              <a:lnTo>
                                <a:pt x="100" y="151"/>
                              </a:lnTo>
                              <a:lnTo>
                                <a:pt x="108" y="148"/>
                              </a:lnTo>
                              <a:lnTo>
                                <a:pt x="114" y="145"/>
                              </a:lnTo>
                              <a:lnTo>
                                <a:pt x="121" y="141"/>
                              </a:lnTo>
                              <a:lnTo>
                                <a:pt x="126" y="137"/>
                              </a:lnTo>
                              <a:lnTo>
                                <a:pt x="131" y="131"/>
                              </a:lnTo>
                              <a:lnTo>
                                <a:pt x="137" y="126"/>
                              </a:lnTo>
                              <a:lnTo>
                                <a:pt x="141" y="121"/>
                              </a:lnTo>
                              <a:lnTo>
                                <a:pt x="145" y="114"/>
                              </a:lnTo>
                              <a:lnTo>
                                <a:pt x="149" y="108"/>
                              </a:lnTo>
                              <a:lnTo>
                                <a:pt x="151" y="100"/>
                              </a:lnTo>
                              <a:lnTo>
                                <a:pt x="153" y="93"/>
                              </a:lnTo>
                              <a:lnTo>
                                <a:pt x="154" y="85"/>
                              </a:lnTo>
                              <a:lnTo>
                                <a:pt x="154" y="78"/>
                              </a:lnTo>
                              <a:lnTo>
                                <a:pt x="154" y="70"/>
                              </a:lnTo>
                              <a:lnTo>
                                <a:pt x="153" y="62"/>
                              </a:lnTo>
                              <a:lnTo>
                                <a:pt x="151" y="54"/>
                              </a:lnTo>
                              <a:lnTo>
                                <a:pt x="149" y="48"/>
                              </a:lnTo>
                              <a:lnTo>
                                <a:pt x="145" y="40"/>
                              </a:lnTo>
                              <a:lnTo>
                                <a:pt x="141" y="34"/>
                              </a:lnTo>
                              <a:lnTo>
                                <a:pt x="137" y="28"/>
                              </a:lnTo>
                              <a:lnTo>
                                <a:pt x="131" y="23"/>
                              </a:lnTo>
                              <a:lnTo>
                                <a:pt x="126" y="17"/>
                              </a:lnTo>
                              <a:lnTo>
                                <a:pt x="121" y="13"/>
                              </a:lnTo>
                              <a:lnTo>
                                <a:pt x="114" y="9"/>
                              </a:lnTo>
                              <a:lnTo>
                                <a:pt x="108" y="6"/>
                              </a:lnTo>
                              <a:lnTo>
                                <a:pt x="100" y="4"/>
                              </a:lnTo>
                              <a:lnTo>
                                <a:pt x="93" y="1"/>
                              </a:lnTo>
                              <a:lnTo>
                                <a:pt x="85" y="0"/>
                              </a:lnTo>
                              <a:lnTo>
                                <a:pt x="78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4" name="Freeform 59">
                          <a:extLst>
                            <a:ext uri="{FF2B5EF4-FFF2-40B4-BE49-F238E27FC236}">
                              <a16:creationId xmlns:a16="http://schemas.microsoft.com/office/drawing/2014/main" id="{116AB98C-82B1-74BD-BC17-4CBB47B2C66E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946151" y="3371851"/>
                          <a:ext cx="173038" cy="171450"/>
                        </a:xfrm>
                        <a:custGeom>
                          <a:avLst/>
                          <a:gdLst>
                            <a:gd name="T0" fmla="*/ 362 w 435"/>
                            <a:gd name="T1" fmla="*/ 176 h 434"/>
                            <a:gd name="T2" fmla="*/ 364 w 435"/>
                            <a:gd name="T3" fmla="*/ 229 h 434"/>
                            <a:gd name="T4" fmla="*/ 365 w 435"/>
                            <a:gd name="T5" fmla="*/ 256 h 434"/>
                            <a:gd name="T6" fmla="*/ 334 w 435"/>
                            <a:gd name="T7" fmla="*/ 319 h 434"/>
                            <a:gd name="T8" fmla="*/ 319 w 435"/>
                            <a:gd name="T9" fmla="*/ 321 h 434"/>
                            <a:gd name="T10" fmla="*/ 264 w 435"/>
                            <a:gd name="T11" fmla="*/ 354 h 434"/>
                            <a:gd name="T12" fmla="*/ 256 w 435"/>
                            <a:gd name="T13" fmla="*/ 365 h 434"/>
                            <a:gd name="T14" fmla="*/ 185 w 435"/>
                            <a:gd name="T15" fmla="*/ 362 h 434"/>
                            <a:gd name="T16" fmla="*/ 166 w 435"/>
                            <a:gd name="T17" fmla="*/ 350 h 434"/>
                            <a:gd name="T18" fmla="*/ 132 w 435"/>
                            <a:gd name="T19" fmla="*/ 332 h 434"/>
                            <a:gd name="T20" fmla="*/ 108 w 435"/>
                            <a:gd name="T21" fmla="*/ 318 h 434"/>
                            <a:gd name="T22" fmla="*/ 67 w 435"/>
                            <a:gd name="T23" fmla="*/ 259 h 434"/>
                            <a:gd name="T24" fmla="*/ 73 w 435"/>
                            <a:gd name="T25" fmla="*/ 245 h 434"/>
                            <a:gd name="T26" fmla="*/ 73 w 435"/>
                            <a:gd name="T27" fmla="*/ 180 h 434"/>
                            <a:gd name="T28" fmla="*/ 67 w 435"/>
                            <a:gd name="T29" fmla="*/ 166 h 434"/>
                            <a:gd name="T30" fmla="*/ 108 w 435"/>
                            <a:gd name="T31" fmla="*/ 106 h 434"/>
                            <a:gd name="T32" fmla="*/ 132 w 435"/>
                            <a:gd name="T33" fmla="*/ 92 h 434"/>
                            <a:gd name="T34" fmla="*/ 166 w 435"/>
                            <a:gd name="T35" fmla="*/ 74 h 434"/>
                            <a:gd name="T36" fmla="*/ 185 w 435"/>
                            <a:gd name="T37" fmla="*/ 63 h 434"/>
                            <a:gd name="T38" fmla="*/ 256 w 435"/>
                            <a:gd name="T39" fmla="*/ 60 h 434"/>
                            <a:gd name="T40" fmla="*/ 264 w 435"/>
                            <a:gd name="T41" fmla="*/ 71 h 434"/>
                            <a:gd name="T42" fmla="*/ 319 w 435"/>
                            <a:gd name="T43" fmla="*/ 103 h 434"/>
                            <a:gd name="T44" fmla="*/ 334 w 435"/>
                            <a:gd name="T45" fmla="*/ 105 h 434"/>
                            <a:gd name="T46" fmla="*/ 435 w 435"/>
                            <a:gd name="T47" fmla="*/ 153 h 434"/>
                            <a:gd name="T48" fmla="*/ 383 w 435"/>
                            <a:gd name="T49" fmla="*/ 58 h 434"/>
                            <a:gd name="T50" fmla="*/ 375 w 435"/>
                            <a:gd name="T51" fmla="*/ 54 h 434"/>
                            <a:gd name="T52" fmla="*/ 328 w 435"/>
                            <a:gd name="T53" fmla="*/ 78 h 434"/>
                            <a:gd name="T54" fmla="*/ 282 w 435"/>
                            <a:gd name="T55" fmla="*/ 51 h 434"/>
                            <a:gd name="T56" fmla="*/ 275 w 435"/>
                            <a:gd name="T57" fmla="*/ 1 h 434"/>
                            <a:gd name="T58" fmla="*/ 164 w 435"/>
                            <a:gd name="T59" fmla="*/ 4 h 434"/>
                            <a:gd name="T60" fmla="*/ 151 w 435"/>
                            <a:gd name="T61" fmla="*/ 52 h 434"/>
                            <a:gd name="T62" fmla="*/ 119 w 435"/>
                            <a:gd name="T63" fmla="*/ 70 h 434"/>
                            <a:gd name="T64" fmla="*/ 58 w 435"/>
                            <a:gd name="T65" fmla="*/ 54 h 434"/>
                            <a:gd name="T66" fmla="*/ 0 w 435"/>
                            <a:gd name="T67" fmla="*/ 148 h 434"/>
                            <a:gd name="T68" fmla="*/ 4 w 435"/>
                            <a:gd name="T69" fmla="*/ 159 h 434"/>
                            <a:gd name="T70" fmla="*/ 44 w 435"/>
                            <a:gd name="T71" fmla="*/ 213 h 434"/>
                            <a:gd name="T72" fmla="*/ 2 w 435"/>
                            <a:gd name="T73" fmla="*/ 267 h 434"/>
                            <a:gd name="T74" fmla="*/ 49 w 435"/>
                            <a:gd name="T75" fmla="*/ 365 h 434"/>
                            <a:gd name="T76" fmla="*/ 66 w 435"/>
                            <a:gd name="T77" fmla="*/ 369 h 434"/>
                            <a:gd name="T78" fmla="*/ 137 w 435"/>
                            <a:gd name="T79" fmla="*/ 366 h 434"/>
                            <a:gd name="T80" fmla="*/ 160 w 435"/>
                            <a:gd name="T81" fmla="*/ 421 h 434"/>
                            <a:gd name="T82" fmla="*/ 173 w 435"/>
                            <a:gd name="T83" fmla="*/ 434 h 434"/>
                            <a:gd name="T84" fmla="*/ 281 w 435"/>
                            <a:gd name="T85" fmla="*/ 426 h 434"/>
                            <a:gd name="T86" fmla="*/ 308 w 435"/>
                            <a:gd name="T87" fmla="*/ 360 h 434"/>
                            <a:gd name="T88" fmla="*/ 369 w 435"/>
                            <a:gd name="T89" fmla="*/ 371 h 434"/>
                            <a:gd name="T90" fmla="*/ 380 w 435"/>
                            <a:gd name="T91" fmla="*/ 371 h 434"/>
                            <a:gd name="T92" fmla="*/ 434 w 435"/>
                            <a:gd name="T93" fmla="*/ 281 h 434"/>
                            <a:gd name="T94" fmla="*/ 428 w 435"/>
                            <a:gd name="T95" fmla="*/ 263 h 434"/>
                            <a:gd name="T96" fmla="*/ 390 w 435"/>
                            <a:gd name="T97" fmla="*/ 199 h 434"/>
                            <a:gd name="T98" fmla="*/ 433 w 435"/>
                            <a:gd name="T99" fmla="*/ 158 h 43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435" h="434">
                              <a:moveTo>
                                <a:pt x="368" y="166"/>
                              </a:moveTo>
                              <a:lnTo>
                                <a:pt x="365" y="169"/>
                              </a:lnTo>
                              <a:lnTo>
                                <a:pt x="363" y="172"/>
                              </a:lnTo>
                              <a:lnTo>
                                <a:pt x="362" y="176"/>
                              </a:lnTo>
                              <a:lnTo>
                                <a:pt x="362" y="180"/>
                              </a:lnTo>
                              <a:lnTo>
                                <a:pt x="364" y="197"/>
                              </a:lnTo>
                              <a:lnTo>
                                <a:pt x="365" y="213"/>
                              </a:lnTo>
                              <a:lnTo>
                                <a:pt x="364" y="229"/>
                              </a:lnTo>
                              <a:lnTo>
                                <a:pt x="362" y="245"/>
                              </a:lnTo>
                              <a:lnTo>
                                <a:pt x="362" y="248"/>
                              </a:lnTo>
                              <a:lnTo>
                                <a:pt x="363" y="252"/>
                              </a:lnTo>
                              <a:lnTo>
                                <a:pt x="365" y="256"/>
                              </a:lnTo>
                              <a:lnTo>
                                <a:pt x="368" y="259"/>
                              </a:lnTo>
                              <a:lnTo>
                                <a:pt x="405" y="280"/>
                              </a:lnTo>
                              <a:lnTo>
                                <a:pt x="369" y="342"/>
                              </a:lnTo>
                              <a:lnTo>
                                <a:pt x="334" y="319"/>
                              </a:lnTo>
                              <a:lnTo>
                                <a:pt x="331" y="318"/>
                              </a:lnTo>
                              <a:lnTo>
                                <a:pt x="326" y="318"/>
                              </a:lnTo>
                              <a:lnTo>
                                <a:pt x="323" y="319"/>
                              </a:lnTo>
                              <a:lnTo>
                                <a:pt x="319" y="321"/>
                              </a:lnTo>
                              <a:lnTo>
                                <a:pt x="309" y="330"/>
                              </a:lnTo>
                              <a:lnTo>
                                <a:pt x="296" y="337"/>
                              </a:lnTo>
                              <a:lnTo>
                                <a:pt x="281" y="346"/>
                              </a:lnTo>
                              <a:lnTo>
                                <a:pt x="264" y="354"/>
                              </a:lnTo>
                              <a:lnTo>
                                <a:pt x="261" y="357"/>
                              </a:lnTo>
                              <a:lnTo>
                                <a:pt x="259" y="359"/>
                              </a:lnTo>
                              <a:lnTo>
                                <a:pt x="258" y="362"/>
                              </a:lnTo>
                              <a:lnTo>
                                <a:pt x="256" y="365"/>
                              </a:lnTo>
                              <a:lnTo>
                                <a:pt x="256" y="409"/>
                              </a:lnTo>
                              <a:lnTo>
                                <a:pt x="186" y="409"/>
                              </a:lnTo>
                              <a:lnTo>
                                <a:pt x="186" y="365"/>
                              </a:lnTo>
                              <a:lnTo>
                                <a:pt x="185" y="362"/>
                              </a:lnTo>
                              <a:lnTo>
                                <a:pt x="183" y="358"/>
                              </a:lnTo>
                              <a:lnTo>
                                <a:pt x="180" y="354"/>
                              </a:lnTo>
                              <a:lnTo>
                                <a:pt x="176" y="352"/>
                              </a:lnTo>
                              <a:lnTo>
                                <a:pt x="166" y="350"/>
                              </a:lnTo>
                              <a:lnTo>
                                <a:pt x="158" y="347"/>
                              </a:lnTo>
                              <a:lnTo>
                                <a:pt x="150" y="344"/>
                              </a:lnTo>
                              <a:lnTo>
                                <a:pt x="144" y="340"/>
                              </a:lnTo>
                              <a:lnTo>
                                <a:pt x="132" y="332"/>
                              </a:lnTo>
                              <a:lnTo>
                                <a:pt x="119" y="321"/>
                              </a:lnTo>
                              <a:lnTo>
                                <a:pt x="116" y="319"/>
                              </a:lnTo>
                              <a:lnTo>
                                <a:pt x="113" y="318"/>
                              </a:lnTo>
                              <a:lnTo>
                                <a:pt x="108" y="318"/>
                              </a:lnTo>
                              <a:lnTo>
                                <a:pt x="105" y="319"/>
                              </a:lnTo>
                              <a:lnTo>
                                <a:pt x="65" y="342"/>
                              </a:lnTo>
                              <a:lnTo>
                                <a:pt x="30" y="280"/>
                              </a:lnTo>
                              <a:lnTo>
                                <a:pt x="67" y="259"/>
                              </a:lnTo>
                              <a:lnTo>
                                <a:pt x="71" y="256"/>
                              </a:lnTo>
                              <a:lnTo>
                                <a:pt x="73" y="252"/>
                              </a:lnTo>
                              <a:lnTo>
                                <a:pt x="74" y="248"/>
                              </a:lnTo>
                              <a:lnTo>
                                <a:pt x="73" y="245"/>
                              </a:lnTo>
                              <a:lnTo>
                                <a:pt x="71" y="229"/>
                              </a:lnTo>
                              <a:lnTo>
                                <a:pt x="70" y="213"/>
                              </a:lnTo>
                              <a:lnTo>
                                <a:pt x="71" y="197"/>
                              </a:lnTo>
                              <a:lnTo>
                                <a:pt x="73" y="180"/>
                              </a:lnTo>
                              <a:lnTo>
                                <a:pt x="74" y="176"/>
                              </a:lnTo>
                              <a:lnTo>
                                <a:pt x="73" y="172"/>
                              </a:lnTo>
                              <a:lnTo>
                                <a:pt x="71" y="169"/>
                              </a:lnTo>
                              <a:lnTo>
                                <a:pt x="67" y="166"/>
                              </a:lnTo>
                              <a:lnTo>
                                <a:pt x="30" y="145"/>
                              </a:lnTo>
                              <a:lnTo>
                                <a:pt x="66" y="84"/>
                              </a:lnTo>
                              <a:lnTo>
                                <a:pt x="105" y="105"/>
                              </a:lnTo>
                              <a:lnTo>
                                <a:pt x="108" y="106"/>
                              </a:lnTo>
                              <a:lnTo>
                                <a:pt x="113" y="106"/>
                              </a:lnTo>
                              <a:lnTo>
                                <a:pt x="117" y="105"/>
                              </a:lnTo>
                              <a:lnTo>
                                <a:pt x="120" y="103"/>
                              </a:lnTo>
                              <a:lnTo>
                                <a:pt x="132" y="92"/>
                              </a:lnTo>
                              <a:lnTo>
                                <a:pt x="144" y="84"/>
                              </a:lnTo>
                              <a:lnTo>
                                <a:pt x="150" y="80"/>
                              </a:lnTo>
                              <a:lnTo>
                                <a:pt x="158" y="76"/>
                              </a:lnTo>
                              <a:lnTo>
                                <a:pt x="166" y="74"/>
                              </a:lnTo>
                              <a:lnTo>
                                <a:pt x="176" y="71"/>
                              </a:lnTo>
                              <a:lnTo>
                                <a:pt x="180" y="70"/>
                              </a:lnTo>
                              <a:lnTo>
                                <a:pt x="183" y="67"/>
                              </a:lnTo>
                              <a:lnTo>
                                <a:pt x="185" y="63"/>
                              </a:lnTo>
                              <a:lnTo>
                                <a:pt x="186" y="60"/>
                              </a:lnTo>
                              <a:lnTo>
                                <a:pt x="186" y="26"/>
                              </a:lnTo>
                              <a:lnTo>
                                <a:pt x="256" y="26"/>
                              </a:lnTo>
                              <a:lnTo>
                                <a:pt x="256" y="60"/>
                              </a:lnTo>
                              <a:lnTo>
                                <a:pt x="258" y="63"/>
                              </a:lnTo>
                              <a:lnTo>
                                <a:pt x="259" y="67"/>
                              </a:lnTo>
                              <a:lnTo>
                                <a:pt x="261" y="69"/>
                              </a:lnTo>
                              <a:lnTo>
                                <a:pt x="264" y="71"/>
                              </a:lnTo>
                              <a:lnTo>
                                <a:pt x="281" y="80"/>
                              </a:lnTo>
                              <a:lnTo>
                                <a:pt x="296" y="87"/>
                              </a:lnTo>
                              <a:lnTo>
                                <a:pt x="309" y="96"/>
                              </a:lnTo>
                              <a:lnTo>
                                <a:pt x="319" y="103"/>
                              </a:lnTo>
                              <a:lnTo>
                                <a:pt x="322" y="105"/>
                              </a:lnTo>
                              <a:lnTo>
                                <a:pt x="326" y="106"/>
                              </a:lnTo>
                              <a:lnTo>
                                <a:pt x="331" y="106"/>
                              </a:lnTo>
                              <a:lnTo>
                                <a:pt x="334" y="105"/>
                              </a:lnTo>
                              <a:lnTo>
                                <a:pt x="369" y="84"/>
                              </a:lnTo>
                              <a:lnTo>
                                <a:pt x="405" y="145"/>
                              </a:lnTo>
                              <a:lnTo>
                                <a:pt x="368" y="166"/>
                              </a:lnTo>
                              <a:close/>
                              <a:moveTo>
                                <a:pt x="435" y="153"/>
                              </a:moveTo>
                              <a:lnTo>
                                <a:pt x="435" y="148"/>
                              </a:lnTo>
                              <a:lnTo>
                                <a:pt x="434" y="144"/>
                              </a:lnTo>
                              <a:lnTo>
                                <a:pt x="385" y="60"/>
                              </a:lnTo>
                              <a:lnTo>
                                <a:pt x="383" y="58"/>
                              </a:lnTo>
                              <a:lnTo>
                                <a:pt x="382" y="56"/>
                              </a:lnTo>
                              <a:lnTo>
                                <a:pt x="380" y="55"/>
                              </a:lnTo>
                              <a:lnTo>
                                <a:pt x="377" y="55"/>
                              </a:lnTo>
                              <a:lnTo>
                                <a:pt x="375" y="54"/>
                              </a:lnTo>
                              <a:lnTo>
                                <a:pt x="372" y="54"/>
                              </a:lnTo>
                              <a:lnTo>
                                <a:pt x="370" y="55"/>
                              </a:lnTo>
                              <a:lnTo>
                                <a:pt x="367" y="56"/>
                              </a:lnTo>
                              <a:lnTo>
                                <a:pt x="328" y="78"/>
                              </a:lnTo>
                              <a:lnTo>
                                <a:pt x="320" y="71"/>
                              </a:lnTo>
                              <a:lnTo>
                                <a:pt x="308" y="64"/>
                              </a:lnTo>
                              <a:lnTo>
                                <a:pt x="296" y="58"/>
                              </a:lnTo>
                              <a:lnTo>
                                <a:pt x="282" y="51"/>
                              </a:lnTo>
                              <a:lnTo>
                                <a:pt x="282" y="13"/>
                              </a:lnTo>
                              <a:lnTo>
                                <a:pt x="281" y="8"/>
                              </a:lnTo>
                              <a:lnTo>
                                <a:pt x="278" y="4"/>
                              </a:lnTo>
                              <a:lnTo>
                                <a:pt x="275" y="1"/>
                              </a:lnTo>
                              <a:lnTo>
                                <a:pt x="269" y="0"/>
                              </a:lnTo>
                              <a:lnTo>
                                <a:pt x="173" y="0"/>
                              </a:lnTo>
                              <a:lnTo>
                                <a:pt x="168" y="1"/>
                              </a:lnTo>
                              <a:lnTo>
                                <a:pt x="164" y="4"/>
                              </a:lnTo>
                              <a:lnTo>
                                <a:pt x="161" y="8"/>
                              </a:lnTo>
                              <a:lnTo>
                                <a:pt x="160" y="13"/>
                              </a:lnTo>
                              <a:lnTo>
                                <a:pt x="160" y="49"/>
                              </a:lnTo>
                              <a:lnTo>
                                <a:pt x="151" y="52"/>
                              </a:lnTo>
                              <a:lnTo>
                                <a:pt x="144" y="55"/>
                              </a:lnTo>
                              <a:lnTo>
                                <a:pt x="137" y="58"/>
                              </a:lnTo>
                              <a:lnTo>
                                <a:pt x="131" y="62"/>
                              </a:lnTo>
                              <a:lnTo>
                                <a:pt x="119" y="70"/>
                              </a:lnTo>
                              <a:lnTo>
                                <a:pt x="109" y="78"/>
                              </a:lnTo>
                              <a:lnTo>
                                <a:pt x="67" y="55"/>
                              </a:lnTo>
                              <a:lnTo>
                                <a:pt x="63" y="54"/>
                              </a:lnTo>
                              <a:lnTo>
                                <a:pt x="58" y="54"/>
                              </a:lnTo>
                              <a:lnTo>
                                <a:pt x="54" y="56"/>
                              </a:lnTo>
                              <a:lnTo>
                                <a:pt x="50" y="60"/>
                              </a:lnTo>
                              <a:lnTo>
                                <a:pt x="2" y="144"/>
                              </a:lnTo>
                              <a:lnTo>
                                <a:pt x="0" y="148"/>
                              </a:lnTo>
                              <a:lnTo>
                                <a:pt x="1" y="153"/>
                              </a:lnTo>
                              <a:lnTo>
                                <a:pt x="2" y="156"/>
                              </a:lnTo>
                              <a:lnTo>
                                <a:pt x="3" y="158"/>
                              </a:lnTo>
                              <a:lnTo>
                                <a:pt x="4" y="159"/>
                              </a:lnTo>
                              <a:lnTo>
                                <a:pt x="6" y="160"/>
                              </a:lnTo>
                              <a:lnTo>
                                <a:pt x="47" y="185"/>
                              </a:lnTo>
                              <a:lnTo>
                                <a:pt x="45" y="199"/>
                              </a:lnTo>
                              <a:lnTo>
                                <a:pt x="44" y="213"/>
                              </a:lnTo>
                              <a:lnTo>
                                <a:pt x="45" y="227"/>
                              </a:lnTo>
                              <a:lnTo>
                                <a:pt x="47" y="241"/>
                              </a:lnTo>
                              <a:lnTo>
                                <a:pt x="6" y="263"/>
                              </a:lnTo>
                              <a:lnTo>
                                <a:pt x="2" y="267"/>
                              </a:lnTo>
                              <a:lnTo>
                                <a:pt x="0" y="273"/>
                              </a:lnTo>
                              <a:lnTo>
                                <a:pt x="0" y="277"/>
                              </a:lnTo>
                              <a:lnTo>
                                <a:pt x="2" y="281"/>
                              </a:lnTo>
                              <a:lnTo>
                                <a:pt x="49" y="365"/>
                              </a:lnTo>
                              <a:lnTo>
                                <a:pt x="52" y="368"/>
                              </a:lnTo>
                              <a:lnTo>
                                <a:pt x="57" y="371"/>
                              </a:lnTo>
                              <a:lnTo>
                                <a:pt x="62" y="371"/>
                              </a:lnTo>
                              <a:lnTo>
                                <a:pt x="66" y="369"/>
                              </a:lnTo>
                              <a:lnTo>
                                <a:pt x="109" y="346"/>
                              </a:lnTo>
                              <a:lnTo>
                                <a:pt x="119" y="354"/>
                              </a:lnTo>
                              <a:lnTo>
                                <a:pt x="131" y="363"/>
                              </a:lnTo>
                              <a:lnTo>
                                <a:pt x="137" y="366"/>
                              </a:lnTo>
                              <a:lnTo>
                                <a:pt x="144" y="369"/>
                              </a:lnTo>
                              <a:lnTo>
                                <a:pt x="151" y="373"/>
                              </a:lnTo>
                              <a:lnTo>
                                <a:pt x="160" y="376"/>
                              </a:lnTo>
                              <a:lnTo>
                                <a:pt x="160" y="421"/>
                              </a:lnTo>
                              <a:lnTo>
                                <a:pt x="161" y="426"/>
                              </a:lnTo>
                              <a:lnTo>
                                <a:pt x="164" y="431"/>
                              </a:lnTo>
                              <a:lnTo>
                                <a:pt x="168" y="433"/>
                              </a:lnTo>
                              <a:lnTo>
                                <a:pt x="173" y="434"/>
                              </a:lnTo>
                              <a:lnTo>
                                <a:pt x="269" y="434"/>
                              </a:lnTo>
                              <a:lnTo>
                                <a:pt x="275" y="433"/>
                              </a:lnTo>
                              <a:lnTo>
                                <a:pt x="278" y="431"/>
                              </a:lnTo>
                              <a:lnTo>
                                <a:pt x="281" y="426"/>
                              </a:lnTo>
                              <a:lnTo>
                                <a:pt x="282" y="421"/>
                              </a:lnTo>
                              <a:lnTo>
                                <a:pt x="282" y="374"/>
                              </a:lnTo>
                              <a:lnTo>
                                <a:pt x="296" y="367"/>
                              </a:lnTo>
                              <a:lnTo>
                                <a:pt x="308" y="360"/>
                              </a:lnTo>
                              <a:lnTo>
                                <a:pt x="320" y="353"/>
                              </a:lnTo>
                              <a:lnTo>
                                <a:pt x="329" y="346"/>
                              </a:lnTo>
                              <a:lnTo>
                                <a:pt x="367" y="369"/>
                              </a:lnTo>
                              <a:lnTo>
                                <a:pt x="369" y="371"/>
                              </a:lnTo>
                              <a:lnTo>
                                <a:pt x="372" y="372"/>
                              </a:lnTo>
                              <a:lnTo>
                                <a:pt x="375" y="372"/>
                              </a:lnTo>
                              <a:lnTo>
                                <a:pt x="377" y="371"/>
                              </a:lnTo>
                              <a:lnTo>
                                <a:pt x="380" y="371"/>
                              </a:lnTo>
                              <a:lnTo>
                                <a:pt x="382" y="368"/>
                              </a:lnTo>
                              <a:lnTo>
                                <a:pt x="383" y="367"/>
                              </a:lnTo>
                              <a:lnTo>
                                <a:pt x="385" y="365"/>
                              </a:lnTo>
                              <a:lnTo>
                                <a:pt x="434" y="281"/>
                              </a:lnTo>
                              <a:lnTo>
                                <a:pt x="435" y="277"/>
                              </a:lnTo>
                              <a:lnTo>
                                <a:pt x="435" y="273"/>
                              </a:lnTo>
                              <a:lnTo>
                                <a:pt x="433" y="267"/>
                              </a:lnTo>
                              <a:lnTo>
                                <a:pt x="428" y="263"/>
                              </a:lnTo>
                              <a:lnTo>
                                <a:pt x="389" y="241"/>
                              </a:lnTo>
                              <a:lnTo>
                                <a:pt x="390" y="227"/>
                              </a:lnTo>
                              <a:lnTo>
                                <a:pt x="391" y="213"/>
                              </a:lnTo>
                              <a:lnTo>
                                <a:pt x="390" y="199"/>
                              </a:lnTo>
                              <a:lnTo>
                                <a:pt x="389" y="185"/>
                              </a:lnTo>
                              <a:lnTo>
                                <a:pt x="428" y="160"/>
                              </a:lnTo>
                              <a:lnTo>
                                <a:pt x="430" y="159"/>
                              </a:lnTo>
                              <a:lnTo>
                                <a:pt x="433" y="158"/>
                              </a:lnTo>
                              <a:lnTo>
                                <a:pt x="434" y="156"/>
                              </a:lnTo>
                              <a:lnTo>
                                <a:pt x="435" y="153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" name="Freeform 60">
                          <a:extLst>
                            <a:ext uri="{FF2B5EF4-FFF2-40B4-BE49-F238E27FC236}">
                              <a16:creationId xmlns:a16="http://schemas.microsoft.com/office/drawing/2014/main" id="{E08498FB-539D-1BBF-CD02-58ED635CFD18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001713" y="3424238"/>
                          <a:ext cx="61913" cy="61913"/>
                        </a:xfrm>
                        <a:custGeom>
                          <a:avLst/>
                          <a:gdLst>
                            <a:gd name="T0" fmla="*/ 67 w 154"/>
                            <a:gd name="T1" fmla="*/ 127 h 154"/>
                            <a:gd name="T2" fmla="*/ 49 w 154"/>
                            <a:gd name="T3" fmla="*/ 120 h 154"/>
                            <a:gd name="T4" fmla="*/ 35 w 154"/>
                            <a:gd name="T5" fmla="*/ 106 h 154"/>
                            <a:gd name="T6" fmla="*/ 27 w 154"/>
                            <a:gd name="T7" fmla="*/ 87 h 154"/>
                            <a:gd name="T8" fmla="*/ 27 w 154"/>
                            <a:gd name="T9" fmla="*/ 67 h 154"/>
                            <a:gd name="T10" fmla="*/ 35 w 154"/>
                            <a:gd name="T11" fmla="*/ 49 h 154"/>
                            <a:gd name="T12" fmla="*/ 49 w 154"/>
                            <a:gd name="T13" fmla="*/ 35 h 154"/>
                            <a:gd name="T14" fmla="*/ 67 w 154"/>
                            <a:gd name="T15" fmla="*/ 26 h 154"/>
                            <a:gd name="T16" fmla="*/ 87 w 154"/>
                            <a:gd name="T17" fmla="*/ 26 h 154"/>
                            <a:gd name="T18" fmla="*/ 106 w 154"/>
                            <a:gd name="T19" fmla="*/ 35 h 154"/>
                            <a:gd name="T20" fmla="*/ 120 w 154"/>
                            <a:gd name="T21" fmla="*/ 49 h 154"/>
                            <a:gd name="T22" fmla="*/ 128 w 154"/>
                            <a:gd name="T23" fmla="*/ 67 h 154"/>
                            <a:gd name="T24" fmla="*/ 128 w 154"/>
                            <a:gd name="T25" fmla="*/ 87 h 154"/>
                            <a:gd name="T26" fmla="*/ 120 w 154"/>
                            <a:gd name="T27" fmla="*/ 106 h 154"/>
                            <a:gd name="T28" fmla="*/ 106 w 154"/>
                            <a:gd name="T29" fmla="*/ 120 h 154"/>
                            <a:gd name="T30" fmla="*/ 87 w 154"/>
                            <a:gd name="T31" fmla="*/ 127 h 154"/>
                            <a:gd name="T32" fmla="*/ 78 w 154"/>
                            <a:gd name="T33" fmla="*/ 0 h 154"/>
                            <a:gd name="T34" fmla="*/ 62 w 154"/>
                            <a:gd name="T35" fmla="*/ 1 h 154"/>
                            <a:gd name="T36" fmla="*/ 48 w 154"/>
                            <a:gd name="T37" fmla="*/ 6 h 154"/>
                            <a:gd name="T38" fmla="*/ 35 w 154"/>
                            <a:gd name="T39" fmla="*/ 13 h 154"/>
                            <a:gd name="T40" fmla="*/ 23 w 154"/>
                            <a:gd name="T41" fmla="*/ 23 h 154"/>
                            <a:gd name="T42" fmla="*/ 13 w 154"/>
                            <a:gd name="T43" fmla="*/ 35 h 154"/>
                            <a:gd name="T44" fmla="*/ 7 w 154"/>
                            <a:gd name="T45" fmla="*/ 48 h 154"/>
                            <a:gd name="T46" fmla="*/ 2 w 154"/>
                            <a:gd name="T47" fmla="*/ 63 h 154"/>
                            <a:gd name="T48" fmla="*/ 0 w 154"/>
                            <a:gd name="T49" fmla="*/ 78 h 154"/>
                            <a:gd name="T50" fmla="*/ 2 w 154"/>
                            <a:gd name="T51" fmla="*/ 93 h 154"/>
                            <a:gd name="T52" fmla="*/ 7 w 154"/>
                            <a:gd name="T53" fmla="*/ 108 h 154"/>
                            <a:gd name="T54" fmla="*/ 13 w 154"/>
                            <a:gd name="T55" fmla="*/ 121 h 154"/>
                            <a:gd name="T56" fmla="*/ 23 w 154"/>
                            <a:gd name="T57" fmla="*/ 131 h 154"/>
                            <a:gd name="T58" fmla="*/ 35 w 154"/>
                            <a:gd name="T59" fmla="*/ 141 h 154"/>
                            <a:gd name="T60" fmla="*/ 48 w 154"/>
                            <a:gd name="T61" fmla="*/ 147 h 154"/>
                            <a:gd name="T62" fmla="*/ 62 w 154"/>
                            <a:gd name="T63" fmla="*/ 153 h 154"/>
                            <a:gd name="T64" fmla="*/ 78 w 154"/>
                            <a:gd name="T65" fmla="*/ 154 h 154"/>
                            <a:gd name="T66" fmla="*/ 93 w 154"/>
                            <a:gd name="T67" fmla="*/ 153 h 154"/>
                            <a:gd name="T68" fmla="*/ 107 w 154"/>
                            <a:gd name="T69" fmla="*/ 147 h 154"/>
                            <a:gd name="T70" fmla="*/ 121 w 154"/>
                            <a:gd name="T71" fmla="*/ 141 h 154"/>
                            <a:gd name="T72" fmla="*/ 131 w 154"/>
                            <a:gd name="T73" fmla="*/ 131 h 154"/>
                            <a:gd name="T74" fmla="*/ 141 w 154"/>
                            <a:gd name="T75" fmla="*/ 121 h 154"/>
                            <a:gd name="T76" fmla="*/ 149 w 154"/>
                            <a:gd name="T77" fmla="*/ 108 h 154"/>
                            <a:gd name="T78" fmla="*/ 153 w 154"/>
                            <a:gd name="T79" fmla="*/ 93 h 154"/>
                            <a:gd name="T80" fmla="*/ 154 w 154"/>
                            <a:gd name="T81" fmla="*/ 78 h 154"/>
                            <a:gd name="T82" fmla="*/ 153 w 154"/>
                            <a:gd name="T83" fmla="*/ 63 h 154"/>
                            <a:gd name="T84" fmla="*/ 149 w 154"/>
                            <a:gd name="T85" fmla="*/ 48 h 154"/>
                            <a:gd name="T86" fmla="*/ 141 w 154"/>
                            <a:gd name="T87" fmla="*/ 35 h 154"/>
                            <a:gd name="T88" fmla="*/ 131 w 154"/>
                            <a:gd name="T89" fmla="*/ 23 h 154"/>
                            <a:gd name="T90" fmla="*/ 121 w 154"/>
                            <a:gd name="T91" fmla="*/ 13 h 154"/>
                            <a:gd name="T92" fmla="*/ 107 w 154"/>
                            <a:gd name="T93" fmla="*/ 6 h 154"/>
                            <a:gd name="T94" fmla="*/ 93 w 154"/>
                            <a:gd name="T95" fmla="*/ 1 h 154"/>
                            <a:gd name="T96" fmla="*/ 78 w 154"/>
                            <a:gd name="T97" fmla="*/ 0 h 1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154" h="154">
                              <a:moveTo>
                                <a:pt x="78" y="128"/>
                              </a:moveTo>
                              <a:lnTo>
                                <a:pt x="67" y="127"/>
                              </a:lnTo>
                              <a:lnTo>
                                <a:pt x="57" y="125"/>
                              </a:lnTo>
                              <a:lnTo>
                                <a:pt x="49" y="120"/>
                              </a:lnTo>
                              <a:lnTo>
                                <a:pt x="41" y="113"/>
                              </a:lnTo>
                              <a:lnTo>
                                <a:pt x="35" y="106"/>
                              </a:lnTo>
                              <a:lnTo>
                                <a:pt x="29" y="97"/>
                              </a:lnTo>
                              <a:lnTo>
                                <a:pt x="27" y="87"/>
                              </a:lnTo>
                              <a:lnTo>
                                <a:pt x="26" y="78"/>
                              </a:lnTo>
                              <a:lnTo>
                                <a:pt x="27" y="67"/>
                              </a:lnTo>
                              <a:lnTo>
                                <a:pt x="29" y="57"/>
                              </a:lnTo>
                              <a:lnTo>
                                <a:pt x="35" y="49"/>
                              </a:lnTo>
                              <a:lnTo>
                                <a:pt x="41" y="41"/>
                              </a:lnTo>
                              <a:lnTo>
                                <a:pt x="49" y="35"/>
                              </a:lnTo>
                              <a:lnTo>
                                <a:pt x="57" y="29"/>
                              </a:lnTo>
                              <a:lnTo>
                                <a:pt x="67" y="26"/>
                              </a:lnTo>
                              <a:lnTo>
                                <a:pt x="78" y="25"/>
                              </a:lnTo>
                              <a:lnTo>
                                <a:pt x="87" y="26"/>
                              </a:lnTo>
                              <a:lnTo>
                                <a:pt x="97" y="29"/>
                              </a:lnTo>
                              <a:lnTo>
                                <a:pt x="106" y="35"/>
                              </a:lnTo>
                              <a:lnTo>
                                <a:pt x="113" y="41"/>
                              </a:lnTo>
                              <a:lnTo>
                                <a:pt x="120" y="49"/>
                              </a:lnTo>
                              <a:lnTo>
                                <a:pt x="125" y="57"/>
                              </a:lnTo>
                              <a:lnTo>
                                <a:pt x="128" y="67"/>
                              </a:lnTo>
                              <a:lnTo>
                                <a:pt x="129" y="78"/>
                              </a:lnTo>
                              <a:lnTo>
                                <a:pt x="128" y="87"/>
                              </a:lnTo>
                              <a:lnTo>
                                <a:pt x="125" y="97"/>
                              </a:lnTo>
                              <a:lnTo>
                                <a:pt x="120" y="106"/>
                              </a:lnTo>
                              <a:lnTo>
                                <a:pt x="113" y="113"/>
                              </a:lnTo>
                              <a:lnTo>
                                <a:pt x="106" y="120"/>
                              </a:lnTo>
                              <a:lnTo>
                                <a:pt x="97" y="125"/>
                              </a:lnTo>
                              <a:lnTo>
                                <a:pt x="87" y="127"/>
                              </a:lnTo>
                              <a:lnTo>
                                <a:pt x="78" y="128"/>
                              </a:lnTo>
                              <a:close/>
                              <a:moveTo>
                                <a:pt x="78" y="0"/>
                              </a:moveTo>
                              <a:lnTo>
                                <a:pt x="69" y="0"/>
                              </a:lnTo>
                              <a:lnTo>
                                <a:pt x="62" y="1"/>
                              </a:lnTo>
                              <a:lnTo>
                                <a:pt x="54" y="4"/>
                              </a:lnTo>
                              <a:lnTo>
                                <a:pt x="48" y="6"/>
                              </a:lnTo>
                              <a:lnTo>
                                <a:pt x="40" y="9"/>
                              </a:lnTo>
                              <a:lnTo>
                                <a:pt x="35" y="13"/>
                              </a:lnTo>
                              <a:lnTo>
                                <a:pt x="28" y="18"/>
                              </a:lnTo>
                              <a:lnTo>
                                <a:pt x="23" y="23"/>
                              </a:lnTo>
                              <a:lnTo>
                                <a:pt x="18" y="28"/>
                              </a:lnTo>
                              <a:lnTo>
                                <a:pt x="13" y="35"/>
                              </a:lnTo>
                              <a:lnTo>
                                <a:pt x="10" y="41"/>
                              </a:lnTo>
                              <a:lnTo>
                                <a:pt x="7" y="48"/>
                              </a:lnTo>
                              <a:lnTo>
                                <a:pt x="4" y="55"/>
                              </a:lnTo>
                              <a:lnTo>
                                <a:pt x="2" y="63"/>
                              </a:lnTo>
                              <a:lnTo>
                                <a:pt x="0" y="70"/>
                              </a:lnTo>
                              <a:lnTo>
                                <a:pt x="0" y="78"/>
                              </a:lnTo>
                              <a:lnTo>
                                <a:pt x="0" y="85"/>
                              </a:lnTo>
                              <a:lnTo>
                                <a:pt x="2" y="93"/>
                              </a:lnTo>
                              <a:lnTo>
                                <a:pt x="4" y="100"/>
                              </a:lnTo>
                              <a:lnTo>
                                <a:pt x="7" y="108"/>
                              </a:lnTo>
                              <a:lnTo>
                                <a:pt x="10" y="114"/>
                              </a:lnTo>
                              <a:lnTo>
                                <a:pt x="13" y="121"/>
                              </a:lnTo>
                              <a:lnTo>
                                <a:pt x="18" y="126"/>
                              </a:lnTo>
                              <a:lnTo>
                                <a:pt x="23" y="131"/>
                              </a:lnTo>
                              <a:lnTo>
                                <a:pt x="28" y="137"/>
                              </a:lnTo>
                              <a:lnTo>
                                <a:pt x="35" y="141"/>
                              </a:lnTo>
                              <a:lnTo>
                                <a:pt x="40" y="144"/>
                              </a:lnTo>
                              <a:lnTo>
                                <a:pt x="48" y="147"/>
                              </a:lnTo>
                              <a:lnTo>
                                <a:pt x="54" y="151"/>
                              </a:lnTo>
                              <a:lnTo>
                                <a:pt x="62" y="153"/>
                              </a:lnTo>
                              <a:lnTo>
                                <a:pt x="69" y="154"/>
                              </a:lnTo>
                              <a:lnTo>
                                <a:pt x="78" y="154"/>
                              </a:lnTo>
                              <a:lnTo>
                                <a:pt x="85" y="154"/>
                              </a:lnTo>
                              <a:lnTo>
                                <a:pt x="93" y="153"/>
                              </a:lnTo>
                              <a:lnTo>
                                <a:pt x="100" y="151"/>
                              </a:lnTo>
                              <a:lnTo>
                                <a:pt x="107" y="147"/>
                              </a:lnTo>
                              <a:lnTo>
                                <a:pt x="114" y="144"/>
                              </a:lnTo>
                              <a:lnTo>
                                <a:pt x="121" y="141"/>
                              </a:lnTo>
                              <a:lnTo>
                                <a:pt x="126" y="137"/>
                              </a:lnTo>
                              <a:lnTo>
                                <a:pt x="131" y="131"/>
                              </a:lnTo>
                              <a:lnTo>
                                <a:pt x="137" y="126"/>
                              </a:lnTo>
                              <a:lnTo>
                                <a:pt x="141" y="121"/>
                              </a:lnTo>
                              <a:lnTo>
                                <a:pt x="145" y="114"/>
                              </a:lnTo>
                              <a:lnTo>
                                <a:pt x="149" y="108"/>
                              </a:lnTo>
                              <a:lnTo>
                                <a:pt x="151" y="100"/>
                              </a:lnTo>
                              <a:lnTo>
                                <a:pt x="153" y="93"/>
                              </a:lnTo>
                              <a:lnTo>
                                <a:pt x="154" y="85"/>
                              </a:lnTo>
                              <a:lnTo>
                                <a:pt x="154" y="78"/>
                              </a:lnTo>
                              <a:lnTo>
                                <a:pt x="154" y="70"/>
                              </a:lnTo>
                              <a:lnTo>
                                <a:pt x="153" y="63"/>
                              </a:lnTo>
                              <a:lnTo>
                                <a:pt x="151" y="55"/>
                              </a:lnTo>
                              <a:lnTo>
                                <a:pt x="149" y="48"/>
                              </a:lnTo>
                              <a:lnTo>
                                <a:pt x="145" y="41"/>
                              </a:lnTo>
                              <a:lnTo>
                                <a:pt x="141" y="35"/>
                              </a:lnTo>
                              <a:lnTo>
                                <a:pt x="137" y="28"/>
                              </a:lnTo>
                              <a:lnTo>
                                <a:pt x="131" y="23"/>
                              </a:lnTo>
                              <a:lnTo>
                                <a:pt x="126" y="18"/>
                              </a:lnTo>
                              <a:lnTo>
                                <a:pt x="121" y="13"/>
                              </a:lnTo>
                              <a:lnTo>
                                <a:pt x="114" y="9"/>
                              </a:lnTo>
                              <a:lnTo>
                                <a:pt x="107" y="6"/>
                              </a:lnTo>
                              <a:lnTo>
                                <a:pt x="100" y="4"/>
                              </a:lnTo>
                              <a:lnTo>
                                <a:pt x="93" y="1"/>
                              </a:lnTo>
                              <a:lnTo>
                                <a:pt x="85" y="0"/>
                              </a:lnTo>
                              <a:lnTo>
                                <a:pt x="78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0" name="Group 169">
                        <a:extLst>
                          <a:ext uri="{FF2B5EF4-FFF2-40B4-BE49-F238E27FC236}">
                            <a16:creationId xmlns:a16="http://schemas.microsoft.com/office/drawing/2014/main" id="{C507EF76-774B-CD09-273F-628B0B627C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01357" y="4517862"/>
                        <a:ext cx="345235" cy="345235"/>
                        <a:chOff x="901700" y="785813"/>
                        <a:chExt cx="285750" cy="285750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179" name="Freeform 17">
                          <a:extLst>
                            <a:ext uri="{FF2B5EF4-FFF2-40B4-BE49-F238E27FC236}">
                              <a16:creationId xmlns:a16="http://schemas.microsoft.com/office/drawing/2014/main" id="{759F9116-746E-7C3D-7F74-7CE0F6E71990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901700" y="785813"/>
                          <a:ext cx="266700" cy="266700"/>
                        </a:xfrm>
                        <a:custGeom>
                          <a:avLst/>
                          <a:gdLst>
                            <a:gd name="T0" fmla="*/ 270 w 839"/>
                            <a:gd name="T1" fmla="*/ 203 h 838"/>
                            <a:gd name="T2" fmla="*/ 30 w 839"/>
                            <a:gd name="T3" fmla="*/ 636 h 838"/>
                            <a:gd name="T4" fmla="*/ 570 w 839"/>
                            <a:gd name="T5" fmla="*/ 44 h 838"/>
                            <a:gd name="T6" fmla="*/ 809 w 839"/>
                            <a:gd name="T7" fmla="*/ 389 h 838"/>
                            <a:gd name="T8" fmla="*/ 810 w 839"/>
                            <a:gd name="T9" fmla="*/ 395 h 838"/>
                            <a:gd name="T10" fmla="*/ 814 w 839"/>
                            <a:gd name="T11" fmla="*/ 400 h 838"/>
                            <a:gd name="T12" fmla="*/ 819 w 839"/>
                            <a:gd name="T13" fmla="*/ 403 h 838"/>
                            <a:gd name="T14" fmla="*/ 824 w 839"/>
                            <a:gd name="T15" fmla="*/ 404 h 838"/>
                            <a:gd name="T16" fmla="*/ 830 w 839"/>
                            <a:gd name="T17" fmla="*/ 403 h 838"/>
                            <a:gd name="T18" fmla="*/ 835 w 839"/>
                            <a:gd name="T19" fmla="*/ 400 h 838"/>
                            <a:gd name="T20" fmla="*/ 838 w 839"/>
                            <a:gd name="T21" fmla="*/ 395 h 838"/>
                            <a:gd name="T22" fmla="*/ 839 w 839"/>
                            <a:gd name="T23" fmla="*/ 389 h 838"/>
                            <a:gd name="T24" fmla="*/ 839 w 839"/>
                            <a:gd name="T25" fmla="*/ 191 h 838"/>
                            <a:gd name="T26" fmla="*/ 835 w 839"/>
                            <a:gd name="T27" fmla="*/ 185 h 838"/>
                            <a:gd name="T28" fmla="*/ 563 w 839"/>
                            <a:gd name="T29" fmla="*/ 3 h 838"/>
                            <a:gd name="T30" fmla="*/ 561 w 839"/>
                            <a:gd name="T31" fmla="*/ 2 h 838"/>
                            <a:gd name="T32" fmla="*/ 560 w 839"/>
                            <a:gd name="T33" fmla="*/ 1 h 838"/>
                            <a:gd name="T34" fmla="*/ 549 w 839"/>
                            <a:gd name="T35" fmla="*/ 1 h 838"/>
                            <a:gd name="T36" fmla="*/ 548 w 839"/>
                            <a:gd name="T37" fmla="*/ 2 h 838"/>
                            <a:gd name="T38" fmla="*/ 546 w 839"/>
                            <a:gd name="T39" fmla="*/ 3 h 838"/>
                            <a:gd name="T40" fmla="*/ 24 w 839"/>
                            <a:gd name="T41" fmla="*/ 3 h 838"/>
                            <a:gd name="T42" fmla="*/ 16 w 839"/>
                            <a:gd name="T43" fmla="*/ 0 h 838"/>
                            <a:gd name="T44" fmla="*/ 8 w 839"/>
                            <a:gd name="T45" fmla="*/ 2 h 838"/>
                            <a:gd name="T46" fmla="*/ 2 w 839"/>
                            <a:gd name="T47" fmla="*/ 7 h 838"/>
                            <a:gd name="T48" fmla="*/ 0 w 839"/>
                            <a:gd name="T49" fmla="*/ 15 h 838"/>
                            <a:gd name="T50" fmla="*/ 0 w 839"/>
                            <a:gd name="T51" fmla="*/ 648 h 838"/>
                            <a:gd name="T52" fmla="*/ 5 w 839"/>
                            <a:gd name="T53" fmla="*/ 654 h 838"/>
                            <a:gd name="T54" fmla="*/ 276 w 839"/>
                            <a:gd name="T55" fmla="*/ 836 h 838"/>
                            <a:gd name="T56" fmla="*/ 279 w 839"/>
                            <a:gd name="T57" fmla="*/ 837 h 838"/>
                            <a:gd name="T58" fmla="*/ 280 w 839"/>
                            <a:gd name="T59" fmla="*/ 838 h 838"/>
                            <a:gd name="T60" fmla="*/ 285 w 839"/>
                            <a:gd name="T61" fmla="*/ 838 h 838"/>
                            <a:gd name="T62" fmla="*/ 290 w 839"/>
                            <a:gd name="T63" fmla="*/ 838 h 838"/>
                            <a:gd name="T64" fmla="*/ 291 w 839"/>
                            <a:gd name="T65" fmla="*/ 837 h 838"/>
                            <a:gd name="T66" fmla="*/ 294 w 839"/>
                            <a:gd name="T67" fmla="*/ 836 h 838"/>
                            <a:gd name="T68" fmla="*/ 520 w 839"/>
                            <a:gd name="T69" fmla="*/ 684 h 838"/>
                            <a:gd name="T70" fmla="*/ 524 w 839"/>
                            <a:gd name="T71" fmla="*/ 680 h 838"/>
                            <a:gd name="T72" fmla="*/ 525 w 839"/>
                            <a:gd name="T73" fmla="*/ 674 h 838"/>
                            <a:gd name="T74" fmla="*/ 524 w 839"/>
                            <a:gd name="T75" fmla="*/ 668 h 838"/>
                            <a:gd name="T76" fmla="*/ 520 w 839"/>
                            <a:gd name="T77" fmla="*/ 663 h 838"/>
                            <a:gd name="T78" fmla="*/ 515 w 839"/>
                            <a:gd name="T79" fmla="*/ 660 h 838"/>
                            <a:gd name="T80" fmla="*/ 510 w 839"/>
                            <a:gd name="T81" fmla="*/ 659 h 838"/>
                            <a:gd name="T82" fmla="*/ 504 w 839"/>
                            <a:gd name="T83" fmla="*/ 661 h 838"/>
                            <a:gd name="T84" fmla="*/ 300 w 839"/>
                            <a:gd name="T85" fmla="*/ 796 h 838"/>
                            <a:gd name="T86" fmla="*/ 540 w 839"/>
                            <a:gd name="T87" fmla="*/ 44 h 838"/>
                            <a:gd name="T88" fmla="*/ 540 w 839"/>
                            <a:gd name="T89" fmla="*/ 392 h 838"/>
                            <a:gd name="T90" fmla="*/ 542 w 839"/>
                            <a:gd name="T91" fmla="*/ 398 h 838"/>
                            <a:gd name="T92" fmla="*/ 546 w 839"/>
                            <a:gd name="T93" fmla="*/ 402 h 838"/>
                            <a:gd name="T94" fmla="*/ 551 w 839"/>
                            <a:gd name="T95" fmla="*/ 404 h 838"/>
                            <a:gd name="T96" fmla="*/ 558 w 839"/>
                            <a:gd name="T97" fmla="*/ 404 h 838"/>
                            <a:gd name="T98" fmla="*/ 563 w 839"/>
                            <a:gd name="T99" fmla="*/ 402 h 838"/>
                            <a:gd name="T100" fmla="*/ 567 w 839"/>
                            <a:gd name="T101" fmla="*/ 398 h 838"/>
                            <a:gd name="T102" fmla="*/ 570 w 839"/>
                            <a:gd name="T103" fmla="*/ 392 h 838"/>
                            <a:gd name="T104" fmla="*/ 570 w 839"/>
                            <a:gd name="T105" fmla="*/ 44 h 8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839" h="838">
                              <a:moveTo>
                                <a:pt x="30" y="44"/>
                              </a:moveTo>
                              <a:lnTo>
                                <a:pt x="270" y="203"/>
                              </a:lnTo>
                              <a:lnTo>
                                <a:pt x="270" y="796"/>
                              </a:lnTo>
                              <a:lnTo>
                                <a:pt x="30" y="636"/>
                              </a:lnTo>
                              <a:lnTo>
                                <a:pt x="30" y="44"/>
                              </a:lnTo>
                              <a:close/>
                              <a:moveTo>
                                <a:pt x="570" y="44"/>
                              </a:moveTo>
                              <a:lnTo>
                                <a:pt x="809" y="203"/>
                              </a:lnTo>
                              <a:lnTo>
                                <a:pt x="809" y="389"/>
                              </a:lnTo>
                              <a:lnTo>
                                <a:pt x="809" y="392"/>
                              </a:lnTo>
                              <a:lnTo>
                                <a:pt x="810" y="395"/>
                              </a:lnTo>
                              <a:lnTo>
                                <a:pt x="811" y="398"/>
                              </a:lnTo>
                              <a:lnTo>
                                <a:pt x="814" y="400"/>
                              </a:lnTo>
                              <a:lnTo>
                                <a:pt x="816" y="402"/>
                              </a:lnTo>
                              <a:lnTo>
                                <a:pt x="819" y="403"/>
                              </a:lnTo>
                              <a:lnTo>
                                <a:pt x="821" y="404"/>
                              </a:lnTo>
                              <a:lnTo>
                                <a:pt x="824" y="404"/>
                              </a:lnTo>
                              <a:lnTo>
                                <a:pt x="827" y="404"/>
                              </a:lnTo>
                              <a:lnTo>
                                <a:pt x="830" y="403"/>
                              </a:lnTo>
                              <a:lnTo>
                                <a:pt x="833" y="402"/>
                              </a:lnTo>
                              <a:lnTo>
                                <a:pt x="835" y="400"/>
                              </a:lnTo>
                              <a:lnTo>
                                <a:pt x="837" y="398"/>
                              </a:lnTo>
                              <a:lnTo>
                                <a:pt x="838" y="395"/>
                              </a:lnTo>
                              <a:lnTo>
                                <a:pt x="839" y="392"/>
                              </a:lnTo>
                              <a:lnTo>
                                <a:pt x="839" y="389"/>
                              </a:lnTo>
                              <a:lnTo>
                                <a:pt x="839" y="194"/>
                              </a:lnTo>
                              <a:lnTo>
                                <a:pt x="839" y="191"/>
                              </a:lnTo>
                              <a:lnTo>
                                <a:pt x="837" y="188"/>
                              </a:lnTo>
                              <a:lnTo>
                                <a:pt x="835" y="185"/>
                              </a:lnTo>
                              <a:lnTo>
                                <a:pt x="833" y="183"/>
                              </a:lnTo>
                              <a:lnTo>
                                <a:pt x="563" y="3"/>
                              </a:lnTo>
                              <a:lnTo>
                                <a:pt x="562" y="2"/>
                              </a:lnTo>
                              <a:lnTo>
                                <a:pt x="561" y="2"/>
                              </a:lnTo>
                              <a:lnTo>
                                <a:pt x="560" y="2"/>
                              </a:lnTo>
                              <a:lnTo>
                                <a:pt x="560" y="1"/>
                              </a:lnTo>
                              <a:lnTo>
                                <a:pt x="555" y="0"/>
                              </a:lnTo>
                              <a:lnTo>
                                <a:pt x="549" y="1"/>
                              </a:lnTo>
                              <a:lnTo>
                                <a:pt x="548" y="2"/>
                              </a:lnTo>
                              <a:lnTo>
                                <a:pt x="548" y="2"/>
                              </a:lnTo>
                              <a:lnTo>
                                <a:pt x="547" y="2"/>
                              </a:lnTo>
                              <a:lnTo>
                                <a:pt x="546" y="3"/>
                              </a:lnTo>
                              <a:lnTo>
                                <a:pt x="285" y="177"/>
                              </a:lnTo>
                              <a:lnTo>
                                <a:pt x="24" y="3"/>
                              </a:lnTo>
                              <a:lnTo>
                                <a:pt x="20" y="1"/>
                              </a:lnTo>
                              <a:lnTo>
                                <a:pt x="16" y="0"/>
                              </a:lnTo>
                              <a:lnTo>
                                <a:pt x="12" y="1"/>
                              </a:lnTo>
                              <a:lnTo>
                                <a:pt x="8" y="2"/>
                              </a:lnTo>
                              <a:lnTo>
                                <a:pt x="5" y="4"/>
                              </a:lnTo>
                              <a:lnTo>
                                <a:pt x="2" y="7"/>
                              </a:lnTo>
                              <a:lnTo>
                                <a:pt x="0" y="12"/>
                              </a:lnTo>
                              <a:lnTo>
                                <a:pt x="0" y="15"/>
                              </a:lnTo>
                              <a:lnTo>
                                <a:pt x="0" y="644"/>
                              </a:lnTo>
                              <a:lnTo>
                                <a:pt x="0" y="648"/>
                              </a:lnTo>
                              <a:lnTo>
                                <a:pt x="2" y="651"/>
                              </a:lnTo>
                              <a:lnTo>
                                <a:pt x="5" y="654"/>
                              </a:lnTo>
                              <a:lnTo>
                                <a:pt x="7" y="656"/>
                              </a:lnTo>
                              <a:lnTo>
                                <a:pt x="276" y="836"/>
                              </a:lnTo>
                              <a:lnTo>
                                <a:pt x="277" y="836"/>
                              </a:lnTo>
                              <a:lnTo>
                                <a:pt x="279" y="837"/>
                              </a:lnTo>
                              <a:lnTo>
                                <a:pt x="279" y="837"/>
                              </a:lnTo>
                              <a:lnTo>
                                <a:pt x="280" y="838"/>
                              </a:lnTo>
                              <a:lnTo>
                                <a:pt x="282" y="838"/>
                              </a:lnTo>
                              <a:lnTo>
                                <a:pt x="285" y="838"/>
                              </a:lnTo>
                              <a:lnTo>
                                <a:pt x="287" y="838"/>
                              </a:lnTo>
                              <a:lnTo>
                                <a:pt x="290" y="838"/>
                              </a:lnTo>
                              <a:lnTo>
                                <a:pt x="290" y="837"/>
                              </a:lnTo>
                              <a:lnTo>
                                <a:pt x="291" y="837"/>
                              </a:lnTo>
                              <a:lnTo>
                                <a:pt x="292" y="836"/>
                              </a:lnTo>
                              <a:lnTo>
                                <a:pt x="294" y="836"/>
                              </a:lnTo>
                              <a:lnTo>
                                <a:pt x="518" y="686"/>
                              </a:lnTo>
                              <a:lnTo>
                                <a:pt x="520" y="684"/>
                              </a:lnTo>
                              <a:lnTo>
                                <a:pt x="522" y="682"/>
                              </a:lnTo>
                              <a:lnTo>
                                <a:pt x="524" y="680"/>
                              </a:lnTo>
                              <a:lnTo>
                                <a:pt x="525" y="677"/>
                              </a:lnTo>
                              <a:lnTo>
                                <a:pt x="525" y="674"/>
                              </a:lnTo>
                              <a:lnTo>
                                <a:pt x="525" y="671"/>
                              </a:lnTo>
                              <a:lnTo>
                                <a:pt x="524" y="668"/>
                              </a:lnTo>
                              <a:lnTo>
                                <a:pt x="522" y="666"/>
                              </a:lnTo>
                              <a:lnTo>
                                <a:pt x="520" y="663"/>
                              </a:lnTo>
                              <a:lnTo>
                                <a:pt x="518" y="662"/>
                              </a:lnTo>
                              <a:lnTo>
                                <a:pt x="515" y="660"/>
                              </a:lnTo>
                              <a:lnTo>
                                <a:pt x="513" y="660"/>
                              </a:lnTo>
                              <a:lnTo>
                                <a:pt x="510" y="659"/>
                              </a:lnTo>
                              <a:lnTo>
                                <a:pt x="506" y="660"/>
                              </a:lnTo>
                              <a:lnTo>
                                <a:pt x="504" y="661"/>
                              </a:lnTo>
                              <a:lnTo>
                                <a:pt x="501" y="662"/>
                              </a:lnTo>
                              <a:lnTo>
                                <a:pt x="300" y="796"/>
                              </a:lnTo>
                              <a:lnTo>
                                <a:pt x="300" y="203"/>
                              </a:lnTo>
                              <a:lnTo>
                                <a:pt x="540" y="44"/>
                              </a:lnTo>
                              <a:lnTo>
                                <a:pt x="540" y="389"/>
                              </a:lnTo>
                              <a:lnTo>
                                <a:pt x="540" y="392"/>
                              </a:lnTo>
                              <a:lnTo>
                                <a:pt x="541" y="395"/>
                              </a:lnTo>
                              <a:lnTo>
                                <a:pt x="542" y="398"/>
                              </a:lnTo>
                              <a:lnTo>
                                <a:pt x="544" y="400"/>
                              </a:lnTo>
                              <a:lnTo>
                                <a:pt x="546" y="402"/>
                              </a:lnTo>
                              <a:lnTo>
                                <a:pt x="549" y="403"/>
                              </a:lnTo>
                              <a:lnTo>
                                <a:pt x="551" y="404"/>
                              </a:lnTo>
                              <a:lnTo>
                                <a:pt x="555" y="404"/>
                              </a:lnTo>
                              <a:lnTo>
                                <a:pt x="558" y="404"/>
                              </a:lnTo>
                              <a:lnTo>
                                <a:pt x="560" y="403"/>
                              </a:lnTo>
                              <a:lnTo>
                                <a:pt x="563" y="402"/>
                              </a:lnTo>
                              <a:lnTo>
                                <a:pt x="565" y="400"/>
                              </a:lnTo>
                              <a:lnTo>
                                <a:pt x="567" y="398"/>
                              </a:lnTo>
                              <a:lnTo>
                                <a:pt x="569" y="395"/>
                              </a:lnTo>
                              <a:lnTo>
                                <a:pt x="570" y="392"/>
                              </a:lnTo>
                              <a:lnTo>
                                <a:pt x="570" y="389"/>
                              </a:lnTo>
                              <a:lnTo>
                                <a:pt x="570" y="44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0" name="Freeform 18">
                          <a:extLst>
                            <a:ext uri="{FF2B5EF4-FFF2-40B4-BE49-F238E27FC236}">
                              <a16:creationId xmlns:a16="http://schemas.microsoft.com/office/drawing/2014/main" id="{A791D716-3973-B80C-1681-6EB51F411114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111250" y="957263"/>
                          <a:ext cx="47625" cy="47625"/>
                        </a:xfrm>
                        <a:custGeom>
                          <a:avLst/>
                          <a:gdLst>
                            <a:gd name="T0" fmla="*/ 67 w 150"/>
                            <a:gd name="T1" fmla="*/ 120 h 150"/>
                            <a:gd name="T2" fmla="*/ 51 w 150"/>
                            <a:gd name="T3" fmla="*/ 112 h 150"/>
                            <a:gd name="T4" fmla="*/ 38 w 150"/>
                            <a:gd name="T5" fmla="*/ 100 h 150"/>
                            <a:gd name="T6" fmla="*/ 31 w 150"/>
                            <a:gd name="T7" fmla="*/ 84 h 150"/>
                            <a:gd name="T8" fmla="*/ 31 w 150"/>
                            <a:gd name="T9" fmla="*/ 66 h 150"/>
                            <a:gd name="T10" fmla="*/ 38 w 150"/>
                            <a:gd name="T11" fmla="*/ 50 h 150"/>
                            <a:gd name="T12" fmla="*/ 51 w 150"/>
                            <a:gd name="T13" fmla="*/ 38 h 150"/>
                            <a:gd name="T14" fmla="*/ 67 w 150"/>
                            <a:gd name="T15" fmla="*/ 31 h 150"/>
                            <a:gd name="T16" fmla="*/ 84 w 150"/>
                            <a:gd name="T17" fmla="*/ 31 h 150"/>
                            <a:gd name="T18" fmla="*/ 100 w 150"/>
                            <a:gd name="T19" fmla="*/ 38 h 150"/>
                            <a:gd name="T20" fmla="*/ 113 w 150"/>
                            <a:gd name="T21" fmla="*/ 50 h 150"/>
                            <a:gd name="T22" fmla="*/ 119 w 150"/>
                            <a:gd name="T23" fmla="*/ 66 h 150"/>
                            <a:gd name="T24" fmla="*/ 119 w 150"/>
                            <a:gd name="T25" fmla="*/ 84 h 150"/>
                            <a:gd name="T26" fmla="*/ 113 w 150"/>
                            <a:gd name="T27" fmla="*/ 100 h 150"/>
                            <a:gd name="T28" fmla="*/ 100 w 150"/>
                            <a:gd name="T29" fmla="*/ 112 h 150"/>
                            <a:gd name="T30" fmla="*/ 84 w 150"/>
                            <a:gd name="T31" fmla="*/ 120 h 150"/>
                            <a:gd name="T32" fmla="*/ 75 w 150"/>
                            <a:gd name="T33" fmla="*/ 120 h 150"/>
                            <a:gd name="T34" fmla="*/ 68 w 150"/>
                            <a:gd name="T35" fmla="*/ 1 h 150"/>
                            <a:gd name="T36" fmla="*/ 53 w 150"/>
                            <a:gd name="T37" fmla="*/ 4 h 150"/>
                            <a:gd name="T38" fmla="*/ 40 w 150"/>
                            <a:gd name="T39" fmla="*/ 9 h 150"/>
                            <a:gd name="T40" fmla="*/ 27 w 150"/>
                            <a:gd name="T41" fmla="*/ 17 h 150"/>
                            <a:gd name="T42" fmla="*/ 18 w 150"/>
                            <a:gd name="T43" fmla="*/ 28 h 150"/>
                            <a:gd name="T44" fmla="*/ 9 w 150"/>
                            <a:gd name="T45" fmla="*/ 39 h 150"/>
                            <a:gd name="T46" fmla="*/ 4 w 150"/>
                            <a:gd name="T47" fmla="*/ 53 h 150"/>
                            <a:gd name="T48" fmla="*/ 0 w 150"/>
                            <a:gd name="T49" fmla="*/ 67 h 150"/>
                            <a:gd name="T50" fmla="*/ 0 w 150"/>
                            <a:gd name="T51" fmla="*/ 83 h 150"/>
                            <a:gd name="T52" fmla="*/ 4 w 150"/>
                            <a:gd name="T53" fmla="*/ 97 h 150"/>
                            <a:gd name="T54" fmla="*/ 9 w 150"/>
                            <a:gd name="T55" fmla="*/ 111 h 150"/>
                            <a:gd name="T56" fmla="*/ 18 w 150"/>
                            <a:gd name="T57" fmla="*/ 123 h 150"/>
                            <a:gd name="T58" fmla="*/ 27 w 150"/>
                            <a:gd name="T59" fmla="*/ 132 h 150"/>
                            <a:gd name="T60" fmla="*/ 40 w 150"/>
                            <a:gd name="T61" fmla="*/ 141 h 150"/>
                            <a:gd name="T62" fmla="*/ 53 w 150"/>
                            <a:gd name="T63" fmla="*/ 146 h 150"/>
                            <a:gd name="T64" fmla="*/ 68 w 150"/>
                            <a:gd name="T65" fmla="*/ 150 h 150"/>
                            <a:gd name="T66" fmla="*/ 83 w 150"/>
                            <a:gd name="T67" fmla="*/ 150 h 150"/>
                            <a:gd name="T68" fmla="*/ 98 w 150"/>
                            <a:gd name="T69" fmla="*/ 146 h 150"/>
                            <a:gd name="T70" fmla="*/ 111 w 150"/>
                            <a:gd name="T71" fmla="*/ 141 h 150"/>
                            <a:gd name="T72" fmla="*/ 122 w 150"/>
                            <a:gd name="T73" fmla="*/ 132 h 150"/>
                            <a:gd name="T74" fmla="*/ 133 w 150"/>
                            <a:gd name="T75" fmla="*/ 123 h 150"/>
                            <a:gd name="T76" fmla="*/ 142 w 150"/>
                            <a:gd name="T77" fmla="*/ 111 h 150"/>
                            <a:gd name="T78" fmla="*/ 147 w 150"/>
                            <a:gd name="T79" fmla="*/ 97 h 150"/>
                            <a:gd name="T80" fmla="*/ 150 w 150"/>
                            <a:gd name="T81" fmla="*/ 83 h 150"/>
                            <a:gd name="T82" fmla="*/ 150 w 150"/>
                            <a:gd name="T83" fmla="*/ 67 h 150"/>
                            <a:gd name="T84" fmla="*/ 147 w 150"/>
                            <a:gd name="T85" fmla="*/ 53 h 150"/>
                            <a:gd name="T86" fmla="*/ 142 w 150"/>
                            <a:gd name="T87" fmla="*/ 39 h 150"/>
                            <a:gd name="T88" fmla="*/ 133 w 150"/>
                            <a:gd name="T89" fmla="*/ 28 h 150"/>
                            <a:gd name="T90" fmla="*/ 122 w 150"/>
                            <a:gd name="T91" fmla="*/ 17 h 150"/>
                            <a:gd name="T92" fmla="*/ 111 w 150"/>
                            <a:gd name="T93" fmla="*/ 9 h 150"/>
                            <a:gd name="T94" fmla="*/ 98 w 150"/>
                            <a:gd name="T95" fmla="*/ 4 h 150"/>
                            <a:gd name="T96" fmla="*/ 83 w 150"/>
                            <a:gd name="T97" fmla="*/ 1 h 150"/>
                            <a:gd name="T98" fmla="*/ 75 w 150"/>
                            <a:gd name="T99" fmla="*/ 0 h 1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150" h="150">
                              <a:moveTo>
                                <a:pt x="75" y="120"/>
                              </a:moveTo>
                              <a:lnTo>
                                <a:pt x="67" y="120"/>
                              </a:lnTo>
                              <a:lnTo>
                                <a:pt x="58" y="116"/>
                              </a:lnTo>
                              <a:lnTo>
                                <a:pt x="51" y="112"/>
                              </a:lnTo>
                              <a:lnTo>
                                <a:pt x="43" y="107"/>
                              </a:lnTo>
                              <a:lnTo>
                                <a:pt x="38" y="100"/>
                              </a:lnTo>
                              <a:lnTo>
                                <a:pt x="34" y="93"/>
                              </a:lnTo>
                              <a:lnTo>
                                <a:pt x="31" y="84"/>
                              </a:lnTo>
                              <a:lnTo>
                                <a:pt x="30" y="75"/>
                              </a:lnTo>
                              <a:lnTo>
                                <a:pt x="31" y="66"/>
                              </a:lnTo>
                              <a:lnTo>
                                <a:pt x="34" y="58"/>
                              </a:lnTo>
                              <a:lnTo>
                                <a:pt x="38" y="50"/>
                              </a:lnTo>
                              <a:lnTo>
                                <a:pt x="43" y="44"/>
                              </a:lnTo>
                              <a:lnTo>
                                <a:pt x="51" y="38"/>
                              </a:lnTo>
                              <a:lnTo>
                                <a:pt x="58" y="34"/>
                              </a:lnTo>
                              <a:lnTo>
                                <a:pt x="67" y="31"/>
                              </a:lnTo>
                              <a:lnTo>
                                <a:pt x="75" y="30"/>
                              </a:lnTo>
                              <a:lnTo>
                                <a:pt x="84" y="31"/>
                              </a:lnTo>
                              <a:lnTo>
                                <a:pt x="92" y="34"/>
                              </a:lnTo>
                              <a:lnTo>
                                <a:pt x="100" y="38"/>
                              </a:lnTo>
                              <a:lnTo>
                                <a:pt x="107" y="44"/>
                              </a:lnTo>
                              <a:lnTo>
                                <a:pt x="113" y="50"/>
                              </a:lnTo>
                              <a:lnTo>
                                <a:pt x="117" y="58"/>
                              </a:lnTo>
                              <a:lnTo>
                                <a:pt x="119" y="66"/>
                              </a:lnTo>
                              <a:lnTo>
                                <a:pt x="120" y="75"/>
                              </a:lnTo>
                              <a:lnTo>
                                <a:pt x="119" y="84"/>
                              </a:lnTo>
                              <a:lnTo>
                                <a:pt x="117" y="93"/>
                              </a:lnTo>
                              <a:lnTo>
                                <a:pt x="113" y="100"/>
                              </a:lnTo>
                              <a:lnTo>
                                <a:pt x="107" y="107"/>
                              </a:lnTo>
                              <a:lnTo>
                                <a:pt x="100" y="112"/>
                              </a:lnTo>
                              <a:lnTo>
                                <a:pt x="92" y="116"/>
                              </a:lnTo>
                              <a:lnTo>
                                <a:pt x="84" y="120"/>
                              </a:lnTo>
                              <a:lnTo>
                                <a:pt x="75" y="121"/>
                              </a:lnTo>
                              <a:lnTo>
                                <a:pt x="75" y="120"/>
                              </a:lnTo>
                              <a:close/>
                              <a:moveTo>
                                <a:pt x="75" y="0"/>
                              </a:moveTo>
                              <a:lnTo>
                                <a:pt x="68" y="1"/>
                              </a:lnTo>
                              <a:lnTo>
                                <a:pt x="60" y="2"/>
                              </a:lnTo>
                              <a:lnTo>
                                <a:pt x="53" y="4"/>
                              </a:lnTo>
                              <a:lnTo>
                                <a:pt x="46" y="6"/>
                              </a:lnTo>
                              <a:lnTo>
                                <a:pt x="40" y="9"/>
                              </a:lnTo>
                              <a:lnTo>
                                <a:pt x="34" y="13"/>
                              </a:lnTo>
                              <a:lnTo>
                                <a:pt x="27" y="17"/>
                              </a:lnTo>
                              <a:lnTo>
                                <a:pt x="22" y="22"/>
                              </a:lnTo>
                              <a:lnTo>
                                <a:pt x="18" y="28"/>
                              </a:lnTo>
                              <a:lnTo>
                                <a:pt x="13" y="33"/>
                              </a:lnTo>
                              <a:lnTo>
                                <a:pt x="9" y="39"/>
                              </a:lnTo>
                              <a:lnTo>
                                <a:pt x="6" y="46"/>
                              </a:lnTo>
                              <a:lnTo>
                                <a:pt x="4" y="53"/>
                              </a:lnTo>
                              <a:lnTo>
                                <a:pt x="2" y="60"/>
                              </a:lnTo>
                              <a:lnTo>
                                <a:pt x="0" y="67"/>
                              </a:lnTo>
                              <a:lnTo>
                                <a:pt x="0" y="75"/>
                              </a:lnTo>
                              <a:lnTo>
                                <a:pt x="0" y="83"/>
                              </a:lnTo>
                              <a:lnTo>
                                <a:pt x="2" y="91"/>
                              </a:lnTo>
                              <a:lnTo>
                                <a:pt x="4" y="97"/>
                              </a:lnTo>
                              <a:lnTo>
                                <a:pt x="6" y="105"/>
                              </a:lnTo>
                              <a:lnTo>
                                <a:pt x="9" y="111"/>
                              </a:lnTo>
                              <a:lnTo>
                                <a:pt x="13" y="117"/>
                              </a:lnTo>
                              <a:lnTo>
                                <a:pt x="18" y="123"/>
                              </a:lnTo>
                              <a:lnTo>
                                <a:pt x="22" y="128"/>
                              </a:lnTo>
                              <a:lnTo>
                                <a:pt x="27" y="132"/>
                              </a:lnTo>
                              <a:lnTo>
                                <a:pt x="34" y="137"/>
                              </a:lnTo>
                              <a:lnTo>
                                <a:pt x="40" y="141"/>
                              </a:lnTo>
                              <a:lnTo>
                                <a:pt x="46" y="144"/>
                              </a:lnTo>
                              <a:lnTo>
                                <a:pt x="53" y="146"/>
                              </a:lnTo>
                              <a:lnTo>
                                <a:pt x="60" y="148"/>
                              </a:lnTo>
                              <a:lnTo>
                                <a:pt x="68" y="150"/>
                              </a:lnTo>
                              <a:lnTo>
                                <a:pt x="75" y="150"/>
                              </a:lnTo>
                              <a:lnTo>
                                <a:pt x="83" y="150"/>
                              </a:lnTo>
                              <a:lnTo>
                                <a:pt x="90" y="148"/>
                              </a:lnTo>
                              <a:lnTo>
                                <a:pt x="98" y="146"/>
                              </a:lnTo>
                              <a:lnTo>
                                <a:pt x="104" y="144"/>
                              </a:lnTo>
                              <a:lnTo>
                                <a:pt x="111" y="141"/>
                              </a:lnTo>
                              <a:lnTo>
                                <a:pt x="117" y="137"/>
                              </a:lnTo>
                              <a:lnTo>
                                <a:pt x="122" y="132"/>
                              </a:lnTo>
                              <a:lnTo>
                                <a:pt x="128" y="128"/>
                              </a:lnTo>
                              <a:lnTo>
                                <a:pt x="133" y="123"/>
                              </a:lnTo>
                              <a:lnTo>
                                <a:pt x="137" y="117"/>
                              </a:lnTo>
                              <a:lnTo>
                                <a:pt x="142" y="111"/>
                              </a:lnTo>
                              <a:lnTo>
                                <a:pt x="144" y="105"/>
                              </a:lnTo>
                              <a:lnTo>
                                <a:pt x="147" y="97"/>
                              </a:lnTo>
                              <a:lnTo>
                                <a:pt x="149" y="91"/>
                              </a:lnTo>
                              <a:lnTo>
                                <a:pt x="150" y="83"/>
                              </a:lnTo>
                              <a:lnTo>
                                <a:pt x="150" y="75"/>
                              </a:lnTo>
                              <a:lnTo>
                                <a:pt x="150" y="67"/>
                              </a:lnTo>
                              <a:lnTo>
                                <a:pt x="149" y="60"/>
                              </a:lnTo>
                              <a:lnTo>
                                <a:pt x="147" y="53"/>
                              </a:lnTo>
                              <a:lnTo>
                                <a:pt x="144" y="46"/>
                              </a:lnTo>
                              <a:lnTo>
                                <a:pt x="142" y="39"/>
                              </a:lnTo>
                              <a:lnTo>
                                <a:pt x="137" y="33"/>
                              </a:lnTo>
                              <a:lnTo>
                                <a:pt x="133" y="28"/>
                              </a:lnTo>
                              <a:lnTo>
                                <a:pt x="128" y="22"/>
                              </a:lnTo>
                              <a:lnTo>
                                <a:pt x="122" y="17"/>
                              </a:lnTo>
                              <a:lnTo>
                                <a:pt x="117" y="13"/>
                              </a:lnTo>
                              <a:lnTo>
                                <a:pt x="111" y="9"/>
                              </a:lnTo>
                              <a:lnTo>
                                <a:pt x="104" y="6"/>
                              </a:lnTo>
                              <a:lnTo>
                                <a:pt x="98" y="4"/>
                              </a:lnTo>
                              <a:lnTo>
                                <a:pt x="90" y="2"/>
                              </a:lnTo>
                              <a:lnTo>
                                <a:pt x="83" y="1"/>
                              </a:lnTo>
                              <a:lnTo>
                                <a:pt x="75" y="0"/>
                              </a:lnTo>
                              <a:lnTo>
                                <a:pt x="75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" name="Freeform 19">
                          <a:extLst>
                            <a:ext uri="{FF2B5EF4-FFF2-40B4-BE49-F238E27FC236}">
                              <a16:creationId xmlns:a16="http://schemas.microsoft.com/office/drawing/2014/main" id="{9D26B972-A920-FC4B-48DF-671C11105D4E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082675" y="928688"/>
                          <a:ext cx="104775" cy="142875"/>
                        </a:xfrm>
                        <a:custGeom>
                          <a:avLst/>
                          <a:gdLst>
                            <a:gd name="T0" fmla="*/ 145 w 329"/>
                            <a:gd name="T1" fmla="*/ 385 h 450"/>
                            <a:gd name="T2" fmla="*/ 101 w 329"/>
                            <a:gd name="T3" fmla="*/ 322 h 450"/>
                            <a:gd name="T4" fmla="*/ 69 w 329"/>
                            <a:gd name="T5" fmla="*/ 270 h 450"/>
                            <a:gd name="T6" fmla="*/ 51 w 329"/>
                            <a:gd name="T7" fmla="*/ 235 h 450"/>
                            <a:gd name="T8" fmla="*/ 38 w 329"/>
                            <a:gd name="T9" fmla="*/ 204 h 450"/>
                            <a:gd name="T10" fmla="*/ 31 w 329"/>
                            <a:gd name="T11" fmla="*/ 176 h 450"/>
                            <a:gd name="T12" fmla="*/ 31 w 329"/>
                            <a:gd name="T13" fmla="*/ 152 h 450"/>
                            <a:gd name="T14" fmla="*/ 36 w 329"/>
                            <a:gd name="T15" fmla="*/ 125 h 450"/>
                            <a:gd name="T16" fmla="*/ 46 w 329"/>
                            <a:gd name="T17" fmla="*/ 101 h 450"/>
                            <a:gd name="T18" fmla="*/ 61 w 329"/>
                            <a:gd name="T19" fmla="*/ 79 h 450"/>
                            <a:gd name="T20" fmla="*/ 79 w 329"/>
                            <a:gd name="T21" fmla="*/ 61 h 450"/>
                            <a:gd name="T22" fmla="*/ 100 w 329"/>
                            <a:gd name="T23" fmla="*/ 47 h 450"/>
                            <a:gd name="T24" fmla="*/ 125 w 329"/>
                            <a:gd name="T25" fmla="*/ 36 h 450"/>
                            <a:gd name="T26" fmla="*/ 150 w 329"/>
                            <a:gd name="T27" fmla="*/ 31 h 450"/>
                            <a:gd name="T28" fmla="*/ 178 w 329"/>
                            <a:gd name="T29" fmla="*/ 31 h 450"/>
                            <a:gd name="T30" fmla="*/ 204 w 329"/>
                            <a:gd name="T31" fmla="*/ 36 h 450"/>
                            <a:gd name="T32" fmla="*/ 229 w 329"/>
                            <a:gd name="T33" fmla="*/ 47 h 450"/>
                            <a:gd name="T34" fmla="*/ 250 w 329"/>
                            <a:gd name="T35" fmla="*/ 61 h 450"/>
                            <a:gd name="T36" fmla="*/ 268 w 329"/>
                            <a:gd name="T37" fmla="*/ 79 h 450"/>
                            <a:gd name="T38" fmla="*/ 283 w 329"/>
                            <a:gd name="T39" fmla="*/ 101 h 450"/>
                            <a:gd name="T40" fmla="*/ 293 w 329"/>
                            <a:gd name="T41" fmla="*/ 125 h 450"/>
                            <a:gd name="T42" fmla="*/ 298 w 329"/>
                            <a:gd name="T43" fmla="*/ 152 h 450"/>
                            <a:gd name="T44" fmla="*/ 298 w 329"/>
                            <a:gd name="T45" fmla="*/ 176 h 450"/>
                            <a:gd name="T46" fmla="*/ 291 w 329"/>
                            <a:gd name="T47" fmla="*/ 204 h 450"/>
                            <a:gd name="T48" fmla="*/ 277 w 329"/>
                            <a:gd name="T49" fmla="*/ 235 h 450"/>
                            <a:gd name="T50" fmla="*/ 260 w 329"/>
                            <a:gd name="T51" fmla="*/ 270 h 450"/>
                            <a:gd name="T52" fmla="*/ 227 w 329"/>
                            <a:gd name="T53" fmla="*/ 322 h 450"/>
                            <a:gd name="T54" fmla="*/ 184 w 329"/>
                            <a:gd name="T55" fmla="*/ 385 h 450"/>
                            <a:gd name="T56" fmla="*/ 164 w 329"/>
                            <a:gd name="T57" fmla="*/ 0 h 450"/>
                            <a:gd name="T58" fmla="*/ 131 w 329"/>
                            <a:gd name="T59" fmla="*/ 3 h 450"/>
                            <a:gd name="T60" fmla="*/ 100 w 329"/>
                            <a:gd name="T61" fmla="*/ 13 h 450"/>
                            <a:gd name="T62" fmla="*/ 72 w 329"/>
                            <a:gd name="T63" fmla="*/ 29 h 450"/>
                            <a:gd name="T64" fmla="*/ 48 w 329"/>
                            <a:gd name="T65" fmla="*/ 49 h 450"/>
                            <a:gd name="T66" fmla="*/ 27 w 329"/>
                            <a:gd name="T67" fmla="*/ 73 h 450"/>
                            <a:gd name="T68" fmla="*/ 12 w 329"/>
                            <a:gd name="T69" fmla="*/ 102 h 450"/>
                            <a:gd name="T70" fmla="*/ 3 w 329"/>
                            <a:gd name="T71" fmla="*/ 132 h 450"/>
                            <a:gd name="T72" fmla="*/ 0 w 329"/>
                            <a:gd name="T73" fmla="*/ 165 h 450"/>
                            <a:gd name="T74" fmla="*/ 1 w 329"/>
                            <a:gd name="T75" fmla="*/ 183 h 450"/>
                            <a:gd name="T76" fmla="*/ 6 w 329"/>
                            <a:gd name="T77" fmla="*/ 202 h 450"/>
                            <a:gd name="T78" fmla="*/ 22 w 329"/>
                            <a:gd name="T79" fmla="*/ 244 h 450"/>
                            <a:gd name="T80" fmla="*/ 47 w 329"/>
                            <a:gd name="T81" fmla="*/ 290 h 450"/>
                            <a:gd name="T82" fmla="*/ 73 w 329"/>
                            <a:gd name="T83" fmla="*/ 335 h 450"/>
                            <a:gd name="T84" fmla="*/ 126 w 329"/>
                            <a:gd name="T85" fmla="*/ 410 h 450"/>
                            <a:gd name="T86" fmla="*/ 153 w 329"/>
                            <a:gd name="T87" fmla="*/ 444 h 450"/>
                            <a:gd name="T88" fmla="*/ 158 w 329"/>
                            <a:gd name="T89" fmla="*/ 448 h 450"/>
                            <a:gd name="T90" fmla="*/ 164 w 329"/>
                            <a:gd name="T91" fmla="*/ 450 h 450"/>
                            <a:gd name="T92" fmla="*/ 171 w 329"/>
                            <a:gd name="T93" fmla="*/ 448 h 450"/>
                            <a:gd name="T94" fmla="*/ 176 w 329"/>
                            <a:gd name="T95" fmla="*/ 444 h 450"/>
                            <a:gd name="T96" fmla="*/ 203 w 329"/>
                            <a:gd name="T97" fmla="*/ 410 h 450"/>
                            <a:gd name="T98" fmla="*/ 255 w 329"/>
                            <a:gd name="T99" fmla="*/ 335 h 450"/>
                            <a:gd name="T100" fmla="*/ 282 w 329"/>
                            <a:gd name="T101" fmla="*/ 290 h 450"/>
                            <a:gd name="T102" fmla="*/ 306 w 329"/>
                            <a:gd name="T103" fmla="*/ 245 h 450"/>
                            <a:gd name="T104" fmla="*/ 323 w 329"/>
                            <a:gd name="T105" fmla="*/ 202 h 450"/>
                            <a:gd name="T106" fmla="*/ 327 w 329"/>
                            <a:gd name="T107" fmla="*/ 183 h 450"/>
                            <a:gd name="T108" fmla="*/ 329 w 329"/>
                            <a:gd name="T109" fmla="*/ 165 h 450"/>
                            <a:gd name="T110" fmla="*/ 326 w 329"/>
                            <a:gd name="T111" fmla="*/ 132 h 450"/>
                            <a:gd name="T112" fmla="*/ 316 w 329"/>
                            <a:gd name="T113" fmla="*/ 102 h 450"/>
                            <a:gd name="T114" fmla="*/ 301 w 329"/>
                            <a:gd name="T115" fmla="*/ 73 h 450"/>
                            <a:gd name="T116" fmla="*/ 281 w 329"/>
                            <a:gd name="T117" fmla="*/ 49 h 450"/>
                            <a:gd name="T118" fmla="*/ 256 w 329"/>
                            <a:gd name="T119" fmla="*/ 29 h 450"/>
                            <a:gd name="T120" fmla="*/ 229 w 329"/>
                            <a:gd name="T121" fmla="*/ 14 h 450"/>
                            <a:gd name="T122" fmla="*/ 198 w 329"/>
                            <a:gd name="T123" fmla="*/ 4 h 450"/>
                            <a:gd name="T124" fmla="*/ 164 w 329"/>
                            <a:gd name="T125" fmla="*/ 0 h 4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329" h="450">
                              <a:moveTo>
                                <a:pt x="164" y="411"/>
                              </a:moveTo>
                              <a:lnTo>
                                <a:pt x="145" y="385"/>
                              </a:lnTo>
                              <a:lnTo>
                                <a:pt x="124" y="355"/>
                              </a:lnTo>
                              <a:lnTo>
                                <a:pt x="101" y="322"/>
                              </a:lnTo>
                              <a:lnTo>
                                <a:pt x="80" y="287"/>
                              </a:lnTo>
                              <a:lnTo>
                                <a:pt x="69" y="270"/>
                              </a:lnTo>
                              <a:lnTo>
                                <a:pt x="59" y="252"/>
                              </a:lnTo>
                              <a:lnTo>
                                <a:pt x="51" y="235"/>
                              </a:lnTo>
                              <a:lnTo>
                                <a:pt x="45" y="219"/>
                              </a:lnTo>
                              <a:lnTo>
                                <a:pt x="38" y="204"/>
                              </a:lnTo>
                              <a:lnTo>
                                <a:pt x="34" y="190"/>
                              </a:lnTo>
                              <a:lnTo>
                                <a:pt x="31" y="176"/>
                              </a:lnTo>
                              <a:lnTo>
                                <a:pt x="30" y="165"/>
                              </a:lnTo>
                              <a:lnTo>
                                <a:pt x="31" y="152"/>
                              </a:lnTo>
                              <a:lnTo>
                                <a:pt x="33" y="138"/>
                              </a:lnTo>
                              <a:lnTo>
                                <a:pt x="36" y="125"/>
                              </a:lnTo>
                              <a:lnTo>
                                <a:pt x="40" y="113"/>
                              </a:lnTo>
                              <a:lnTo>
                                <a:pt x="46" y="101"/>
                              </a:lnTo>
                              <a:lnTo>
                                <a:pt x="53" y="90"/>
                              </a:lnTo>
                              <a:lnTo>
                                <a:pt x="61" y="79"/>
                              </a:lnTo>
                              <a:lnTo>
                                <a:pt x="69" y="69"/>
                              </a:lnTo>
                              <a:lnTo>
                                <a:pt x="79" y="61"/>
                              </a:lnTo>
                              <a:lnTo>
                                <a:pt x="89" y="53"/>
                              </a:lnTo>
                              <a:lnTo>
                                <a:pt x="100" y="47"/>
                              </a:lnTo>
                              <a:lnTo>
                                <a:pt x="112" y="41"/>
                              </a:lnTo>
                              <a:lnTo>
                                <a:pt x="125" y="36"/>
                              </a:lnTo>
                              <a:lnTo>
                                <a:pt x="138" y="33"/>
                              </a:lnTo>
                              <a:lnTo>
                                <a:pt x="150" y="31"/>
                              </a:lnTo>
                              <a:lnTo>
                                <a:pt x="164" y="30"/>
                              </a:lnTo>
                              <a:lnTo>
                                <a:pt x="178" y="31"/>
                              </a:lnTo>
                              <a:lnTo>
                                <a:pt x="191" y="33"/>
                              </a:lnTo>
                              <a:lnTo>
                                <a:pt x="204" y="36"/>
                              </a:lnTo>
                              <a:lnTo>
                                <a:pt x="217" y="41"/>
                              </a:lnTo>
                              <a:lnTo>
                                <a:pt x="229" y="47"/>
                              </a:lnTo>
                              <a:lnTo>
                                <a:pt x="239" y="53"/>
                              </a:lnTo>
                              <a:lnTo>
                                <a:pt x="250" y="61"/>
                              </a:lnTo>
                              <a:lnTo>
                                <a:pt x="260" y="69"/>
                              </a:lnTo>
                              <a:lnTo>
                                <a:pt x="268" y="79"/>
                              </a:lnTo>
                              <a:lnTo>
                                <a:pt x="276" y="90"/>
                              </a:lnTo>
                              <a:lnTo>
                                <a:pt x="283" y="101"/>
                              </a:lnTo>
                              <a:lnTo>
                                <a:pt x="288" y="112"/>
                              </a:lnTo>
                              <a:lnTo>
                                <a:pt x="293" y="125"/>
                              </a:lnTo>
                              <a:lnTo>
                                <a:pt x="296" y="138"/>
                              </a:lnTo>
                              <a:lnTo>
                                <a:pt x="298" y="152"/>
                              </a:lnTo>
                              <a:lnTo>
                                <a:pt x="299" y="165"/>
                              </a:lnTo>
                              <a:lnTo>
                                <a:pt x="298" y="176"/>
                              </a:lnTo>
                              <a:lnTo>
                                <a:pt x="295" y="190"/>
                              </a:lnTo>
                              <a:lnTo>
                                <a:pt x="291" y="204"/>
                              </a:lnTo>
                              <a:lnTo>
                                <a:pt x="284" y="219"/>
                              </a:lnTo>
                              <a:lnTo>
                                <a:pt x="277" y="235"/>
                              </a:lnTo>
                              <a:lnTo>
                                <a:pt x="269" y="252"/>
                              </a:lnTo>
                              <a:lnTo>
                                <a:pt x="260" y="270"/>
                              </a:lnTo>
                              <a:lnTo>
                                <a:pt x="249" y="287"/>
                              </a:lnTo>
                              <a:lnTo>
                                <a:pt x="227" y="322"/>
                              </a:lnTo>
                              <a:lnTo>
                                <a:pt x="205" y="355"/>
                              </a:lnTo>
                              <a:lnTo>
                                <a:pt x="184" y="385"/>
                              </a:lnTo>
                              <a:lnTo>
                                <a:pt x="164" y="411"/>
                              </a:lnTo>
                              <a:close/>
                              <a:moveTo>
                                <a:pt x="164" y="0"/>
                              </a:moveTo>
                              <a:lnTo>
                                <a:pt x="147" y="1"/>
                              </a:lnTo>
                              <a:lnTo>
                                <a:pt x="131" y="3"/>
                              </a:lnTo>
                              <a:lnTo>
                                <a:pt x="115" y="7"/>
                              </a:lnTo>
                              <a:lnTo>
                                <a:pt x="100" y="13"/>
                              </a:lnTo>
                              <a:lnTo>
                                <a:pt x="86" y="20"/>
                              </a:lnTo>
                              <a:lnTo>
                                <a:pt x="72" y="29"/>
                              </a:lnTo>
                              <a:lnTo>
                                <a:pt x="59" y="38"/>
                              </a:lnTo>
                              <a:lnTo>
                                <a:pt x="48" y="49"/>
                              </a:lnTo>
                              <a:lnTo>
                                <a:pt x="37" y="61"/>
                              </a:lnTo>
                              <a:lnTo>
                                <a:pt x="27" y="73"/>
                              </a:lnTo>
                              <a:lnTo>
                                <a:pt x="20" y="87"/>
                              </a:lnTo>
                              <a:lnTo>
                                <a:pt x="12" y="102"/>
                              </a:lnTo>
                              <a:lnTo>
                                <a:pt x="7" y="117"/>
                              </a:lnTo>
                              <a:lnTo>
                                <a:pt x="3" y="132"/>
                              </a:lnTo>
                              <a:lnTo>
                                <a:pt x="1" y="149"/>
                              </a:lnTo>
                              <a:lnTo>
                                <a:pt x="0" y="165"/>
                              </a:lnTo>
                              <a:lnTo>
                                <a:pt x="0" y="173"/>
                              </a:lnTo>
                              <a:lnTo>
                                <a:pt x="1" y="183"/>
                              </a:lnTo>
                              <a:lnTo>
                                <a:pt x="3" y="192"/>
                              </a:lnTo>
                              <a:lnTo>
                                <a:pt x="6" y="202"/>
                              </a:lnTo>
                              <a:lnTo>
                                <a:pt x="13" y="222"/>
                              </a:lnTo>
                              <a:lnTo>
                                <a:pt x="22" y="244"/>
                              </a:lnTo>
                              <a:lnTo>
                                <a:pt x="34" y="266"/>
                              </a:lnTo>
                              <a:lnTo>
                                <a:pt x="47" y="290"/>
                              </a:lnTo>
                              <a:lnTo>
                                <a:pt x="59" y="312"/>
                              </a:lnTo>
                              <a:lnTo>
                                <a:pt x="73" y="335"/>
                              </a:lnTo>
                              <a:lnTo>
                                <a:pt x="101" y="375"/>
                              </a:lnTo>
                              <a:lnTo>
                                <a:pt x="126" y="410"/>
                              </a:lnTo>
                              <a:lnTo>
                                <a:pt x="144" y="433"/>
                              </a:lnTo>
                              <a:lnTo>
                                <a:pt x="153" y="444"/>
                              </a:lnTo>
                              <a:lnTo>
                                <a:pt x="155" y="446"/>
                              </a:lnTo>
                              <a:lnTo>
                                <a:pt x="158" y="448"/>
                              </a:lnTo>
                              <a:lnTo>
                                <a:pt x="161" y="449"/>
                              </a:lnTo>
                              <a:lnTo>
                                <a:pt x="164" y="450"/>
                              </a:lnTo>
                              <a:lnTo>
                                <a:pt x="168" y="449"/>
                              </a:lnTo>
                              <a:lnTo>
                                <a:pt x="171" y="448"/>
                              </a:lnTo>
                              <a:lnTo>
                                <a:pt x="174" y="446"/>
                              </a:lnTo>
                              <a:lnTo>
                                <a:pt x="176" y="444"/>
                              </a:lnTo>
                              <a:lnTo>
                                <a:pt x="185" y="433"/>
                              </a:lnTo>
                              <a:lnTo>
                                <a:pt x="203" y="410"/>
                              </a:lnTo>
                              <a:lnTo>
                                <a:pt x="227" y="375"/>
                              </a:lnTo>
                              <a:lnTo>
                                <a:pt x="255" y="335"/>
                              </a:lnTo>
                              <a:lnTo>
                                <a:pt x="269" y="312"/>
                              </a:lnTo>
                              <a:lnTo>
                                <a:pt x="282" y="290"/>
                              </a:lnTo>
                              <a:lnTo>
                                <a:pt x="295" y="267"/>
                              </a:lnTo>
                              <a:lnTo>
                                <a:pt x="306" y="245"/>
                              </a:lnTo>
                              <a:lnTo>
                                <a:pt x="315" y="222"/>
                              </a:lnTo>
                              <a:lnTo>
                                <a:pt x="323" y="202"/>
                              </a:lnTo>
                              <a:lnTo>
                                <a:pt x="326" y="192"/>
                              </a:lnTo>
                              <a:lnTo>
                                <a:pt x="327" y="183"/>
                              </a:lnTo>
                              <a:lnTo>
                                <a:pt x="329" y="173"/>
                              </a:lnTo>
                              <a:lnTo>
                                <a:pt x="329" y="165"/>
                              </a:lnTo>
                              <a:lnTo>
                                <a:pt x="328" y="149"/>
                              </a:lnTo>
                              <a:lnTo>
                                <a:pt x="326" y="132"/>
                              </a:lnTo>
                              <a:lnTo>
                                <a:pt x="322" y="117"/>
                              </a:lnTo>
                              <a:lnTo>
                                <a:pt x="316" y="102"/>
                              </a:lnTo>
                              <a:lnTo>
                                <a:pt x="309" y="87"/>
                              </a:lnTo>
                              <a:lnTo>
                                <a:pt x="301" y="73"/>
                              </a:lnTo>
                              <a:lnTo>
                                <a:pt x="292" y="61"/>
                              </a:lnTo>
                              <a:lnTo>
                                <a:pt x="281" y="49"/>
                              </a:lnTo>
                              <a:lnTo>
                                <a:pt x="269" y="38"/>
                              </a:lnTo>
                              <a:lnTo>
                                <a:pt x="256" y="29"/>
                              </a:lnTo>
                              <a:lnTo>
                                <a:pt x="242" y="20"/>
                              </a:lnTo>
                              <a:lnTo>
                                <a:pt x="229" y="14"/>
                              </a:lnTo>
                              <a:lnTo>
                                <a:pt x="214" y="7"/>
                              </a:lnTo>
                              <a:lnTo>
                                <a:pt x="198" y="4"/>
                              </a:lnTo>
                              <a:lnTo>
                                <a:pt x="181" y="1"/>
                              </a:lnTo>
                              <a:lnTo>
                                <a:pt x="164" y="0"/>
                              </a:lnTo>
                              <a:lnTo>
                                <a:pt x="164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8E48A48A-10F0-AF35-33EC-5D85B18E6FB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82102" y="2268857"/>
                        <a:ext cx="397740" cy="395542"/>
                        <a:chOff x="8167688" y="2505075"/>
                        <a:chExt cx="287338" cy="285750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172" name="Freeform 347">
                          <a:extLst>
                            <a:ext uri="{FF2B5EF4-FFF2-40B4-BE49-F238E27FC236}">
                              <a16:creationId xmlns:a16="http://schemas.microsoft.com/office/drawing/2014/main" id="{9525CAE4-B6B5-75AB-A5BB-096E29490D9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343900" y="2692400"/>
                          <a:ext cx="76200" cy="58738"/>
                        </a:xfrm>
                        <a:custGeom>
                          <a:avLst/>
                          <a:gdLst>
                            <a:gd name="T0" fmla="*/ 214 w 240"/>
                            <a:gd name="T1" fmla="*/ 5 h 187"/>
                            <a:gd name="T2" fmla="*/ 90 w 240"/>
                            <a:gd name="T3" fmla="*/ 143 h 187"/>
                            <a:gd name="T4" fmla="*/ 26 w 240"/>
                            <a:gd name="T5" fmla="*/ 79 h 187"/>
                            <a:gd name="T6" fmla="*/ 24 w 240"/>
                            <a:gd name="T7" fmla="*/ 77 h 187"/>
                            <a:gd name="T8" fmla="*/ 20 w 240"/>
                            <a:gd name="T9" fmla="*/ 75 h 187"/>
                            <a:gd name="T10" fmla="*/ 18 w 240"/>
                            <a:gd name="T11" fmla="*/ 75 h 187"/>
                            <a:gd name="T12" fmla="*/ 15 w 240"/>
                            <a:gd name="T13" fmla="*/ 73 h 187"/>
                            <a:gd name="T14" fmla="*/ 12 w 240"/>
                            <a:gd name="T15" fmla="*/ 75 h 187"/>
                            <a:gd name="T16" fmla="*/ 10 w 240"/>
                            <a:gd name="T17" fmla="*/ 76 h 187"/>
                            <a:gd name="T18" fmla="*/ 6 w 240"/>
                            <a:gd name="T19" fmla="*/ 77 h 187"/>
                            <a:gd name="T20" fmla="*/ 4 w 240"/>
                            <a:gd name="T21" fmla="*/ 79 h 187"/>
                            <a:gd name="T22" fmla="*/ 2 w 240"/>
                            <a:gd name="T23" fmla="*/ 81 h 187"/>
                            <a:gd name="T24" fmla="*/ 1 w 240"/>
                            <a:gd name="T25" fmla="*/ 84 h 187"/>
                            <a:gd name="T26" fmla="*/ 0 w 240"/>
                            <a:gd name="T27" fmla="*/ 86 h 187"/>
                            <a:gd name="T28" fmla="*/ 0 w 240"/>
                            <a:gd name="T29" fmla="*/ 90 h 187"/>
                            <a:gd name="T30" fmla="*/ 0 w 240"/>
                            <a:gd name="T31" fmla="*/ 93 h 187"/>
                            <a:gd name="T32" fmla="*/ 1 w 240"/>
                            <a:gd name="T33" fmla="*/ 95 h 187"/>
                            <a:gd name="T34" fmla="*/ 2 w 240"/>
                            <a:gd name="T35" fmla="*/ 97 h 187"/>
                            <a:gd name="T36" fmla="*/ 4 w 240"/>
                            <a:gd name="T37" fmla="*/ 99 h 187"/>
                            <a:gd name="T38" fmla="*/ 91 w 240"/>
                            <a:gd name="T39" fmla="*/ 187 h 187"/>
                            <a:gd name="T40" fmla="*/ 237 w 240"/>
                            <a:gd name="T41" fmla="*/ 24 h 187"/>
                            <a:gd name="T42" fmla="*/ 239 w 240"/>
                            <a:gd name="T43" fmla="*/ 22 h 187"/>
                            <a:gd name="T44" fmla="*/ 240 w 240"/>
                            <a:gd name="T45" fmla="*/ 19 h 187"/>
                            <a:gd name="T46" fmla="*/ 240 w 240"/>
                            <a:gd name="T47" fmla="*/ 17 h 187"/>
                            <a:gd name="T48" fmla="*/ 240 w 240"/>
                            <a:gd name="T49" fmla="*/ 14 h 187"/>
                            <a:gd name="T50" fmla="*/ 240 w 240"/>
                            <a:gd name="T51" fmla="*/ 11 h 187"/>
                            <a:gd name="T52" fmla="*/ 239 w 240"/>
                            <a:gd name="T53" fmla="*/ 8 h 187"/>
                            <a:gd name="T54" fmla="*/ 238 w 240"/>
                            <a:gd name="T55" fmla="*/ 6 h 187"/>
                            <a:gd name="T56" fmla="*/ 235 w 240"/>
                            <a:gd name="T57" fmla="*/ 3 h 187"/>
                            <a:gd name="T58" fmla="*/ 233 w 240"/>
                            <a:gd name="T59" fmla="*/ 2 h 187"/>
                            <a:gd name="T60" fmla="*/ 230 w 240"/>
                            <a:gd name="T61" fmla="*/ 1 h 187"/>
                            <a:gd name="T62" fmla="*/ 227 w 240"/>
                            <a:gd name="T63" fmla="*/ 0 h 187"/>
                            <a:gd name="T64" fmla="*/ 225 w 240"/>
                            <a:gd name="T65" fmla="*/ 0 h 187"/>
                            <a:gd name="T66" fmla="*/ 218 w 240"/>
                            <a:gd name="T67" fmla="*/ 2 h 187"/>
                            <a:gd name="T68" fmla="*/ 214 w 240"/>
                            <a:gd name="T69" fmla="*/ 5 h 1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240" h="187">
                              <a:moveTo>
                                <a:pt x="214" y="5"/>
                              </a:moveTo>
                              <a:lnTo>
                                <a:pt x="90" y="143"/>
                              </a:lnTo>
                              <a:lnTo>
                                <a:pt x="26" y="79"/>
                              </a:lnTo>
                              <a:lnTo>
                                <a:pt x="24" y="77"/>
                              </a:lnTo>
                              <a:lnTo>
                                <a:pt x="20" y="75"/>
                              </a:lnTo>
                              <a:lnTo>
                                <a:pt x="18" y="75"/>
                              </a:lnTo>
                              <a:lnTo>
                                <a:pt x="15" y="73"/>
                              </a:lnTo>
                              <a:lnTo>
                                <a:pt x="12" y="75"/>
                              </a:lnTo>
                              <a:lnTo>
                                <a:pt x="10" y="76"/>
                              </a:lnTo>
                              <a:lnTo>
                                <a:pt x="6" y="77"/>
                              </a:lnTo>
                              <a:lnTo>
                                <a:pt x="4" y="79"/>
                              </a:lnTo>
                              <a:lnTo>
                                <a:pt x="2" y="81"/>
                              </a:lnTo>
                              <a:lnTo>
                                <a:pt x="1" y="84"/>
                              </a:lnTo>
                              <a:lnTo>
                                <a:pt x="0" y="86"/>
                              </a:lnTo>
                              <a:lnTo>
                                <a:pt x="0" y="90"/>
                              </a:lnTo>
                              <a:lnTo>
                                <a:pt x="0" y="93"/>
                              </a:lnTo>
                              <a:lnTo>
                                <a:pt x="1" y="95"/>
                              </a:lnTo>
                              <a:lnTo>
                                <a:pt x="2" y="97"/>
                              </a:lnTo>
                              <a:lnTo>
                                <a:pt x="4" y="99"/>
                              </a:lnTo>
                              <a:lnTo>
                                <a:pt x="91" y="187"/>
                              </a:lnTo>
                              <a:lnTo>
                                <a:pt x="237" y="24"/>
                              </a:lnTo>
                              <a:lnTo>
                                <a:pt x="239" y="22"/>
                              </a:lnTo>
                              <a:lnTo>
                                <a:pt x="240" y="19"/>
                              </a:lnTo>
                              <a:lnTo>
                                <a:pt x="240" y="17"/>
                              </a:lnTo>
                              <a:lnTo>
                                <a:pt x="240" y="14"/>
                              </a:lnTo>
                              <a:lnTo>
                                <a:pt x="240" y="11"/>
                              </a:lnTo>
                              <a:lnTo>
                                <a:pt x="239" y="8"/>
                              </a:lnTo>
                              <a:lnTo>
                                <a:pt x="238" y="6"/>
                              </a:lnTo>
                              <a:lnTo>
                                <a:pt x="235" y="3"/>
                              </a:lnTo>
                              <a:lnTo>
                                <a:pt x="233" y="2"/>
                              </a:lnTo>
                              <a:lnTo>
                                <a:pt x="230" y="1"/>
                              </a:lnTo>
                              <a:lnTo>
                                <a:pt x="227" y="0"/>
                              </a:lnTo>
                              <a:lnTo>
                                <a:pt x="225" y="0"/>
                              </a:lnTo>
                              <a:lnTo>
                                <a:pt x="218" y="2"/>
                              </a:lnTo>
                              <a:lnTo>
                                <a:pt x="214" y="5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3" name="Freeform 348">
                          <a:extLst>
                            <a:ext uri="{FF2B5EF4-FFF2-40B4-BE49-F238E27FC236}">
                              <a16:creationId xmlns:a16="http://schemas.microsoft.com/office/drawing/2014/main" id="{84B7020D-6F39-D460-8A8D-79490D938A60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8310563" y="2647950"/>
                          <a:ext cx="144463" cy="142875"/>
                        </a:xfrm>
                        <a:custGeom>
                          <a:avLst/>
                          <a:gdLst>
                            <a:gd name="T0" fmla="*/ 185 w 451"/>
                            <a:gd name="T1" fmla="*/ 416 h 450"/>
                            <a:gd name="T2" fmla="*/ 132 w 451"/>
                            <a:gd name="T3" fmla="*/ 397 h 450"/>
                            <a:gd name="T4" fmla="*/ 87 w 451"/>
                            <a:gd name="T5" fmla="*/ 364 h 450"/>
                            <a:gd name="T6" fmla="*/ 54 w 451"/>
                            <a:gd name="T7" fmla="*/ 319 h 450"/>
                            <a:gd name="T8" fmla="*/ 33 w 451"/>
                            <a:gd name="T9" fmla="*/ 264 h 450"/>
                            <a:gd name="T10" fmla="*/ 31 w 451"/>
                            <a:gd name="T11" fmla="*/ 205 h 450"/>
                            <a:gd name="T12" fmla="*/ 45 w 451"/>
                            <a:gd name="T13" fmla="*/ 150 h 450"/>
                            <a:gd name="T14" fmla="*/ 74 w 451"/>
                            <a:gd name="T15" fmla="*/ 101 h 450"/>
                            <a:gd name="T16" fmla="*/ 116 w 451"/>
                            <a:gd name="T17" fmla="*/ 63 h 450"/>
                            <a:gd name="T18" fmla="*/ 167 w 451"/>
                            <a:gd name="T19" fmla="*/ 38 h 450"/>
                            <a:gd name="T20" fmla="*/ 225 w 451"/>
                            <a:gd name="T21" fmla="*/ 30 h 450"/>
                            <a:gd name="T22" fmla="*/ 283 w 451"/>
                            <a:gd name="T23" fmla="*/ 38 h 450"/>
                            <a:gd name="T24" fmla="*/ 334 w 451"/>
                            <a:gd name="T25" fmla="*/ 63 h 450"/>
                            <a:gd name="T26" fmla="*/ 376 w 451"/>
                            <a:gd name="T27" fmla="*/ 101 h 450"/>
                            <a:gd name="T28" fmla="*/ 405 w 451"/>
                            <a:gd name="T29" fmla="*/ 150 h 450"/>
                            <a:gd name="T30" fmla="*/ 420 w 451"/>
                            <a:gd name="T31" fmla="*/ 205 h 450"/>
                            <a:gd name="T32" fmla="*/ 416 w 451"/>
                            <a:gd name="T33" fmla="*/ 264 h 450"/>
                            <a:gd name="T34" fmla="*/ 397 w 451"/>
                            <a:gd name="T35" fmla="*/ 319 h 450"/>
                            <a:gd name="T36" fmla="*/ 363 w 451"/>
                            <a:gd name="T37" fmla="*/ 364 h 450"/>
                            <a:gd name="T38" fmla="*/ 318 w 451"/>
                            <a:gd name="T39" fmla="*/ 397 h 450"/>
                            <a:gd name="T40" fmla="*/ 264 w 451"/>
                            <a:gd name="T41" fmla="*/ 416 h 450"/>
                            <a:gd name="T42" fmla="*/ 225 w 451"/>
                            <a:gd name="T43" fmla="*/ 0 h 450"/>
                            <a:gd name="T44" fmla="*/ 191 w 451"/>
                            <a:gd name="T45" fmla="*/ 2 h 450"/>
                            <a:gd name="T46" fmla="*/ 159 w 451"/>
                            <a:gd name="T47" fmla="*/ 10 h 450"/>
                            <a:gd name="T48" fmla="*/ 118 w 451"/>
                            <a:gd name="T49" fmla="*/ 28 h 450"/>
                            <a:gd name="T50" fmla="*/ 65 w 451"/>
                            <a:gd name="T51" fmla="*/ 66 h 450"/>
                            <a:gd name="T52" fmla="*/ 27 w 451"/>
                            <a:gd name="T53" fmla="*/ 118 h 450"/>
                            <a:gd name="T54" fmla="*/ 10 w 451"/>
                            <a:gd name="T55" fmla="*/ 158 h 450"/>
                            <a:gd name="T56" fmla="*/ 2 w 451"/>
                            <a:gd name="T57" fmla="*/ 191 h 450"/>
                            <a:gd name="T58" fmla="*/ 0 w 451"/>
                            <a:gd name="T59" fmla="*/ 224 h 450"/>
                            <a:gd name="T60" fmla="*/ 2 w 451"/>
                            <a:gd name="T61" fmla="*/ 260 h 450"/>
                            <a:gd name="T62" fmla="*/ 10 w 451"/>
                            <a:gd name="T63" fmla="*/ 292 h 450"/>
                            <a:gd name="T64" fmla="*/ 27 w 451"/>
                            <a:gd name="T65" fmla="*/ 333 h 450"/>
                            <a:gd name="T66" fmla="*/ 65 w 451"/>
                            <a:gd name="T67" fmla="*/ 384 h 450"/>
                            <a:gd name="T68" fmla="*/ 118 w 451"/>
                            <a:gd name="T69" fmla="*/ 423 h 450"/>
                            <a:gd name="T70" fmla="*/ 159 w 451"/>
                            <a:gd name="T71" fmla="*/ 441 h 450"/>
                            <a:gd name="T72" fmla="*/ 191 w 451"/>
                            <a:gd name="T73" fmla="*/ 448 h 450"/>
                            <a:gd name="T74" fmla="*/ 225 w 451"/>
                            <a:gd name="T75" fmla="*/ 450 h 450"/>
                            <a:gd name="T76" fmla="*/ 259 w 451"/>
                            <a:gd name="T77" fmla="*/ 448 h 450"/>
                            <a:gd name="T78" fmla="*/ 292 w 451"/>
                            <a:gd name="T79" fmla="*/ 441 h 450"/>
                            <a:gd name="T80" fmla="*/ 332 w 451"/>
                            <a:gd name="T81" fmla="*/ 423 h 450"/>
                            <a:gd name="T82" fmla="*/ 384 w 451"/>
                            <a:gd name="T83" fmla="*/ 384 h 450"/>
                            <a:gd name="T84" fmla="*/ 423 w 451"/>
                            <a:gd name="T85" fmla="*/ 333 h 450"/>
                            <a:gd name="T86" fmla="*/ 440 w 451"/>
                            <a:gd name="T87" fmla="*/ 292 h 450"/>
                            <a:gd name="T88" fmla="*/ 447 w 451"/>
                            <a:gd name="T89" fmla="*/ 260 h 450"/>
                            <a:gd name="T90" fmla="*/ 451 w 451"/>
                            <a:gd name="T91" fmla="*/ 224 h 450"/>
                            <a:gd name="T92" fmla="*/ 447 w 451"/>
                            <a:gd name="T93" fmla="*/ 191 h 450"/>
                            <a:gd name="T94" fmla="*/ 440 w 451"/>
                            <a:gd name="T95" fmla="*/ 158 h 450"/>
                            <a:gd name="T96" fmla="*/ 423 w 451"/>
                            <a:gd name="T97" fmla="*/ 118 h 450"/>
                            <a:gd name="T98" fmla="*/ 384 w 451"/>
                            <a:gd name="T99" fmla="*/ 66 h 450"/>
                            <a:gd name="T100" fmla="*/ 332 w 451"/>
                            <a:gd name="T101" fmla="*/ 28 h 450"/>
                            <a:gd name="T102" fmla="*/ 292 w 451"/>
                            <a:gd name="T103" fmla="*/ 10 h 450"/>
                            <a:gd name="T104" fmla="*/ 259 w 451"/>
                            <a:gd name="T105" fmla="*/ 2 h 450"/>
                            <a:gd name="T106" fmla="*/ 225 w 451"/>
                            <a:gd name="T107" fmla="*/ 0 h 4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451" h="450">
                              <a:moveTo>
                                <a:pt x="225" y="420"/>
                              </a:moveTo>
                              <a:lnTo>
                                <a:pt x="206" y="419"/>
                              </a:lnTo>
                              <a:lnTo>
                                <a:pt x="185" y="416"/>
                              </a:lnTo>
                              <a:lnTo>
                                <a:pt x="167" y="412"/>
                              </a:lnTo>
                              <a:lnTo>
                                <a:pt x="149" y="405"/>
                              </a:lnTo>
                              <a:lnTo>
                                <a:pt x="132" y="397"/>
                              </a:lnTo>
                              <a:lnTo>
                                <a:pt x="116" y="387"/>
                              </a:lnTo>
                              <a:lnTo>
                                <a:pt x="101" y="375"/>
                              </a:lnTo>
                              <a:lnTo>
                                <a:pt x="87" y="364"/>
                              </a:lnTo>
                              <a:lnTo>
                                <a:pt x="74" y="350"/>
                              </a:lnTo>
                              <a:lnTo>
                                <a:pt x="63" y="335"/>
                              </a:lnTo>
                              <a:lnTo>
                                <a:pt x="54" y="319"/>
                              </a:lnTo>
                              <a:lnTo>
                                <a:pt x="45" y="301"/>
                              </a:lnTo>
                              <a:lnTo>
                                <a:pt x="39" y="283"/>
                              </a:lnTo>
                              <a:lnTo>
                                <a:pt x="33" y="264"/>
                              </a:lnTo>
                              <a:lnTo>
                                <a:pt x="31" y="245"/>
                              </a:lnTo>
                              <a:lnTo>
                                <a:pt x="30" y="224"/>
                              </a:lnTo>
                              <a:lnTo>
                                <a:pt x="31" y="205"/>
                              </a:lnTo>
                              <a:lnTo>
                                <a:pt x="33" y="186"/>
                              </a:lnTo>
                              <a:lnTo>
                                <a:pt x="39" y="168"/>
                              </a:lnTo>
                              <a:lnTo>
                                <a:pt x="45" y="150"/>
                              </a:lnTo>
                              <a:lnTo>
                                <a:pt x="54" y="132"/>
                              </a:lnTo>
                              <a:lnTo>
                                <a:pt x="63" y="116"/>
                              </a:lnTo>
                              <a:lnTo>
                                <a:pt x="74" y="101"/>
                              </a:lnTo>
                              <a:lnTo>
                                <a:pt x="87" y="87"/>
                              </a:lnTo>
                              <a:lnTo>
                                <a:pt x="101" y="75"/>
                              </a:lnTo>
                              <a:lnTo>
                                <a:pt x="116" y="63"/>
                              </a:lnTo>
                              <a:lnTo>
                                <a:pt x="132" y="53"/>
                              </a:lnTo>
                              <a:lnTo>
                                <a:pt x="149" y="46"/>
                              </a:lnTo>
                              <a:lnTo>
                                <a:pt x="167" y="38"/>
                              </a:lnTo>
                              <a:lnTo>
                                <a:pt x="185" y="34"/>
                              </a:lnTo>
                              <a:lnTo>
                                <a:pt x="206" y="31"/>
                              </a:lnTo>
                              <a:lnTo>
                                <a:pt x="225" y="30"/>
                              </a:lnTo>
                              <a:lnTo>
                                <a:pt x="245" y="31"/>
                              </a:lnTo>
                              <a:lnTo>
                                <a:pt x="264" y="34"/>
                              </a:lnTo>
                              <a:lnTo>
                                <a:pt x="283" y="38"/>
                              </a:lnTo>
                              <a:lnTo>
                                <a:pt x="301" y="46"/>
                              </a:lnTo>
                              <a:lnTo>
                                <a:pt x="318" y="53"/>
                              </a:lnTo>
                              <a:lnTo>
                                <a:pt x="334" y="63"/>
                              </a:lnTo>
                              <a:lnTo>
                                <a:pt x="349" y="75"/>
                              </a:lnTo>
                              <a:lnTo>
                                <a:pt x="363" y="87"/>
                              </a:lnTo>
                              <a:lnTo>
                                <a:pt x="376" y="101"/>
                              </a:lnTo>
                              <a:lnTo>
                                <a:pt x="386" y="116"/>
                              </a:lnTo>
                              <a:lnTo>
                                <a:pt x="397" y="132"/>
                              </a:lnTo>
                              <a:lnTo>
                                <a:pt x="405" y="150"/>
                              </a:lnTo>
                              <a:lnTo>
                                <a:pt x="411" y="168"/>
                              </a:lnTo>
                              <a:lnTo>
                                <a:pt x="416" y="186"/>
                              </a:lnTo>
                              <a:lnTo>
                                <a:pt x="420" y="205"/>
                              </a:lnTo>
                              <a:lnTo>
                                <a:pt x="421" y="224"/>
                              </a:lnTo>
                              <a:lnTo>
                                <a:pt x="420" y="245"/>
                              </a:lnTo>
                              <a:lnTo>
                                <a:pt x="416" y="264"/>
                              </a:lnTo>
                              <a:lnTo>
                                <a:pt x="411" y="283"/>
                              </a:lnTo>
                              <a:lnTo>
                                <a:pt x="405" y="301"/>
                              </a:lnTo>
                              <a:lnTo>
                                <a:pt x="397" y="319"/>
                              </a:lnTo>
                              <a:lnTo>
                                <a:pt x="386" y="335"/>
                              </a:lnTo>
                              <a:lnTo>
                                <a:pt x="376" y="350"/>
                              </a:lnTo>
                              <a:lnTo>
                                <a:pt x="363" y="364"/>
                              </a:lnTo>
                              <a:lnTo>
                                <a:pt x="349" y="375"/>
                              </a:lnTo>
                              <a:lnTo>
                                <a:pt x="334" y="387"/>
                              </a:lnTo>
                              <a:lnTo>
                                <a:pt x="318" y="397"/>
                              </a:lnTo>
                              <a:lnTo>
                                <a:pt x="301" y="405"/>
                              </a:lnTo>
                              <a:lnTo>
                                <a:pt x="283" y="412"/>
                              </a:lnTo>
                              <a:lnTo>
                                <a:pt x="264" y="416"/>
                              </a:lnTo>
                              <a:lnTo>
                                <a:pt x="245" y="419"/>
                              </a:lnTo>
                              <a:lnTo>
                                <a:pt x="225" y="420"/>
                              </a:lnTo>
                              <a:close/>
                              <a:moveTo>
                                <a:pt x="225" y="0"/>
                              </a:moveTo>
                              <a:lnTo>
                                <a:pt x="213" y="0"/>
                              </a:lnTo>
                              <a:lnTo>
                                <a:pt x="202" y="1"/>
                              </a:lnTo>
                              <a:lnTo>
                                <a:pt x="191" y="2"/>
                              </a:lnTo>
                              <a:lnTo>
                                <a:pt x="180" y="4"/>
                              </a:lnTo>
                              <a:lnTo>
                                <a:pt x="169" y="7"/>
                              </a:lnTo>
                              <a:lnTo>
                                <a:pt x="159" y="10"/>
                              </a:lnTo>
                              <a:lnTo>
                                <a:pt x="148" y="14"/>
                              </a:lnTo>
                              <a:lnTo>
                                <a:pt x="137" y="18"/>
                              </a:lnTo>
                              <a:lnTo>
                                <a:pt x="118" y="28"/>
                              </a:lnTo>
                              <a:lnTo>
                                <a:pt x="100" y="38"/>
                              </a:lnTo>
                              <a:lnTo>
                                <a:pt x="82" y="51"/>
                              </a:lnTo>
                              <a:lnTo>
                                <a:pt x="65" y="66"/>
                              </a:lnTo>
                              <a:lnTo>
                                <a:pt x="52" y="82"/>
                              </a:lnTo>
                              <a:lnTo>
                                <a:pt x="39" y="99"/>
                              </a:lnTo>
                              <a:lnTo>
                                <a:pt x="27" y="118"/>
                              </a:lnTo>
                              <a:lnTo>
                                <a:pt x="17" y="138"/>
                              </a:lnTo>
                              <a:lnTo>
                                <a:pt x="13" y="148"/>
                              </a:lnTo>
                              <a:lnTo>
                                <a:pt x="10" y="158"/>
                              </a:lnTo>
                              <a:lnTo>
                                <a:pt x="7" y="169"/>
                              </a:lnTo>
                              <a:lnTo>
                                <a:pt x="4" y="179"/>
                              </a:lnTo>
                              <a:lnTo>
                                <a:pt x="2" y="191"/>
                              </a:lnTo>
                              <a:lnTo>
                                <a:pt x="1" y="202"/>
                              </a:lnTo>
                              <a:lnTo>
                                <a:pt x="0" y="214"/>
                              </a:lnTo>
                              <a:lnTo>
                                <a:pt x="0" y="224"/>
                              </a:lnTo>
                              <a:lnTo>
                                <a:pt x="0" y="236"/>
                              </a:lnTo>
                              <a:lnTo>
                                <a:pt x="1" y="248"/>
                              </a:lnTo>
                              <a:lnTo>
                                <a:pt x="2" y="260"/>
                              </a:lnTo>
                              <a:lnTo>
                                <a:pt x="4" y="270"/>
                              </a:lnTo>
                              <a:lnTo>
                                <a:pt x="7" y="281"/>
                              </a:lnTo>
                              <a:lnTo>
                                <a:pt x="10" y="292"/>
                              </a:lnTo>
                              <a:lnTo>
                                <a:pt x="13" y="303"/>
                              </a:lnTo>
                              <a:lnTo>
                                <a:pt x="17" y="313"/>
                              </a:lnTo>
                              <a:lnTo>
                                <a:pt x="27" y="333"/>
                              </a:lnTo>
                              <a:lnTo>
                                <a:pt x="39" y="351"/>
                              </a:lnTo>
                              <a:lnTo>
                                <a:pt x="52" y="368"/>
                              </a:lnTo>
                              <a:lnTo>
                                <a:pt x="65" y="384"/>
                              </a:lnTo>
                              <a:lnTo>
                                <a:pt x="82" y="399"/>
                              </a:lnTo>
                              <a:lnTo>
                                <a:pt x="100" y="412"/>
                              </a:lnTo>
                              <a:lnTo>
                                <a:pt x="118" y="423"/>
                              </a:lnTo>
                              <a:lnTo>
                                <a:pt x="137" y="432"/>
                              </a:lnTo>
                              <a:lnTo>
                                <a:pt x="148" y="436"/>
                              </a:lnTo>
                              <a:lnTo>
                                <a:pt x="159" y="441"/>
                              </a:lnTo>
                              <a:lnTo>
                                <a:pt x="169" y="443"/>
                              </a:lnTo>
                              <a:lnTo>
                                <a:pt x="180" y="446"/>
                              </a:lnTo>
                              <a:lnTo>
                                <a:pt x="191" y="448"/>
                              </a:lnTo>
                              <a:lnTo>
                                <a:pt x="202" y="449"/>
                              </a:lnTo>
                              <a:lnTo>
                                <a:pt x="213" y="450"/>
                              </a:lnTo>
                              <a:lnTo>
                                <a:pt x="225" y="450"/>
                              </a:lnTo>
                              <a:lnTo>
                                <a:pt x="237" y="450"/>
                              </a:lnTo>
                              <a:lnTo>
                                <a:pt x="248" y="449"/>
                              </a:lnTo>
                              <a:lnTo>
                                <a:pt x="259" y="448"/>
                              </a:lnTo>
                              <a:lnTo>
                                <a:pt x="271" y="446"/>
                              </a:lnTo>
                              <a:lnTo>
                                <a:pt x="282" y="443"/>
                              </a:lnTo>
                              <a:lnTo>
                                <a:pt x="292" y="441"/>
                              </a:lnTo>
                              <a:lnTo>
                                <a:pt x="303" y="436"/>
                              </a:lnTo>
                              <a:lnTo>
                                <a:pt x="313" y="432"/>
                              </a:lnTo>
                              <a:lnTo>
                                <a:pt x="332" y="423"/>
                              </a:lnTo>
                              <a:lnTo>
                                <a:pt x="351" y="412"/>
                              </a:lnTo>
                              <a:lnTo>
                                <a:pt x="368" y="399"/>
                              </a:lnTo>
                              <a:lnTo>
                                <a:pt x="384" y="384"/>
                              </a:lnTo>
                              <a:lnTo>
                                <a:pt x="399" y="368"/>
                              </a:lnTo>
                              <a:lnTo>
                                <a:pt x="412" y="351"/>
                              </a:lnTo>
                              <a:lnTo>
                                <a:pt x="423" y="333"/>
                              </a:lnTo>
                              <a:lnTo>
                                <a:pt x="432" y="313"/>
                              </a:lnTo>
                              <a:lnTo>
                                <a:pt x="437" y="303"/>
                              </a:lnTo>
                              <a:lnTo>
                                <a:pt x="440" y="292"/>
                              </a:lnTo>
                              <a:lnTo>
                                <a:pt x="443" y="281"/>
                              </a:lnTo>
                              <a:lnTo>
                                <a:pt x="445" y="270"/>
                              </a:lnTo>
                              <a:lnTo>
                                <a:pt x="447" y="260"/>
                              </a:lnTo>
                              <a:lnTo>
                                <a:pt x="450" y="248"/>
                              </a:lnTo>
                              <a:lnTo>
                                <a:pt x="450" y="236"/>
                              </a:lnTo>
                              <a:lnTo>
                                <a:pt x="451" y="224"/>
                              </a:lnTo>
                              <a:lnTo>
                                <a:pt x="450" y="214"/>
                              </a:lnTo>
                              <a:lnTo>
                                <a:pt x="450" y="202"/>
                              </a:lnTo>
                              <a:lnTo>
                                <a:pt x="447" y="191"/>
                              </a:lnTo>
                              <a:lnTo>
                                <a:pt x="445" y="179"/>
                              </a:lnTo>
                              <a:lnTo>
                                <a:pt x="443" y="169"/>
                              </a:lnTo>
                              <a:lnTo>
                                <a:pt x="440" y="158"/>
                              </a:lnTo>
                              <a:lnTo>
                                <a:pt x="437" y="148"/>
                              </a:lnTo>
                              <a:lnTo>
                                <a:pt x="432" y="138"/>
                              </a:lnTo>
                              <a:lnTo>
                                <a:pt x="423" y="118"/>
                              </a:lnTo>
                              <a:lnTo>
                                <a:pt x="412" y="99"/>
                              </a:lnTo>
                              <a:lnTo>
                                <a:pt x="399" y="82"/>
                              </a:lnTo>
                              <a:lnTo>
                                <a:pt x="384" y="66"/>
                              </a:lnTo>
                              <a:lnTo>
                                <a:pt x="368" y="51"/>
                              </a:lnTo>
                              <a:lnTo>
                                <a:pt x="351" y="38"/>
                              </a:lnTo>
                              <a:lnTo>
                                <a:pt x="332" y="28"/>
                              </a:lnTo>
                              <a:lnTo>
                                <a:pt x="313" y="18"/>
                              </a:lnTo>
                              <a:lnTo>
                                <a:pt x="303" y="14"/>
                              </a:lnTo>
                              <a:lnTo>
                                <a:pt x="292" y="10"/>
                              </a:lnTo>
                              <a:lnTo>
                                <a:pt x="282" y="7"/>
                              </a:lnTo>
                              <a:lnTo>
                                <a:pt x="271" y="4"/>
                              </a:lnTo>
                              <a:lnTo>
                                <a:pt x="259" y="2"/>
                              </a:lnTo>
                              <a:lnTo>
                                <a:pt x="248" y="1"/>
                              </a:lnTo>
                              <a:lnTo>
                                <a:pt x="237" y="0"/>
                              </a:lnTo>
                              <a:lnTo>
                                <a:pt x="225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Freeform 349">
                          <a:extLst>
                            <a:ext uri="{FF2B5EF4-FFF2-40B4-BE49-F238E27FC236}">
                              <a16:creationId xmlns:a16="http://schemas.microsoft.com/office/drawing/2014/main" id="{9C8A584E-E44E-14AB-E9FD-782D4D8E1A95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8167688" y="2505075"/>
                          <a:ext cx="200025" cy="257175"/>
                        </a:xfrm>
                        <a:custGeom>
                          <a:avLst/>
                          <a:gdLst>
                            <a:gd name="T0" fmla="*/ 250 w 630"/>
                            <a:gd name="T1" fmla="*/ 88 h 811"/>
                            <a:gd name="T2" fmla="*/ 257 w 630"/>
                            <a:gd name="T3" fmla="*/ 75 h 811"/>
                            <a:gd name="T4" fmla="*/ 263 w 630"/>
                            <a:gd name="T5" fmla="*/ 52 h 811"/>
                            <a:gd name="T6" fmla="*/ 291 w 630"/>
                            <a:gd name="T7" fmla="*/ 33 h 811"/>
                            <a:gd name="T8" fmla="*/ 354 w 630"/>
                            <a:gd name="T9" fmla="*/ 37 h 811"/>
                            <a:gd name="T10" fmla="*/ 374 w 630"/>
                            <a:gd name="T11" fmla="*/ 56 h 811"/>
                            <a:gd name="T12" fmla="*/ 378 w 630"/>
                            <a:gd name="T13" fmla="*/ 78 h 811"/>
                            <a:gd name="T14" fmla="*/ 387 w 630"/>
                            <a:gd name="T15" fmla="*/ 89 h 811"/>
                            <a:gd name="T16" fmla="*/ 179 w 630"/>
                            <a:gd name="T17" fmla="*/ 240 h 811"/>
                            <a:gd name="T18" fmla="*/ 53 w 630"/>
                            <a:gd name="T19" fmla="*/ 779 h 811"/>
                            <a:gd name="T20" fmla="*/ 30 w 630"/>
                            <a:gd name="T21" fmla="*/ 748 h 811"/>
                            <a:gd name="T22" fmla="*/ 75 w 630"/>
                            <a:gd name="T23" fmla="*/ 180 h 811"/>
                            <a:gd name="T24" fmla="*/ 62 w 630"/>
                            <a:gd name="T25" fmla="*/ 187 h 811"/>
                            <a:gd name="T26" fmla="*/ 60 w 630"/>
                            <a:gd name="T27" fmla="*/ 740 h 811"/>
                            <a:gd name="T28" fmla="*/ 68 w 630"/>
                            <a:gd name="T29" fmla="*/ 750 h 811"/>
                            <a:gd name="T30" fmla="*/ 361 w 630"/>
                            <a:gd name="T31" fmla="*/ 750 h 811"/>
                            <a:gd name="T32" fmla="*/ 370 w 630"/>
                            <a:gd name="T33" fmla="*/ 740 h 811"/>
                            <a:gd name="T34" fmla="*/ 366 w 630"/>
                            <a:gd name="T35" fmla="*/ 726 h 811"/>
                            <a:gd name="T36" fmla="*/ 90 w 630"/>
                            <a:gd name="T37" fmla="*/ 721 h 811"/>
                            <a:gd name="T38" fmla="*/ 151 w 630"/>
                            <a:gd name="T39" fmla="*/ 261 h 811"/>
                            <a:gd name="T40" fmla="*/ 161 w 630"/>
                            <a:gd name="T41" fmla="*/ 270 h 811"/>
                            <a:gd name="T42" fmla="*/ 474 w 630"/>
                            <a:gd name="T43" fmla="*/ 268 h 811"/>
                            <a:gd name="T44" fmla="*/ 480 w 630"/>
                            <a:gd name="T45" fmla="*/ 256 h 811"/>
                            <a:gd name="T46" fmla="*/ 541 w 630"/>
                            <a:gd name="T47" fmla="*/ 366 h 811"/>
                            <a:gd name="T48" fmla="*/ 552 w 630"/>
                            <a:gd name="T49" fmla="*/ 376 h 811"/>
                            <a:gd name="T50" fmla="*/ 566 w 630"/>
                            <a:gd name="T51" fmla="*/ 371 h 811"/>
                            <a:gd name="T52" fmla="*/ 570 w 630"/>
                            <a:gd name="T53" fmla="*/ 195 h 811"/>
                            <a:gd name="T54" fmla="*/ 564 w 630"/>
                            <a:gd name="T55" fmla="*/ 183 h 811"/>
                            <a:gd name="T56" fmla="*/ 480 w 630"/>
                            <a:gd name="T57" fmla="*/ 150 h 811"/>
                            <a:gd name="T58" fmla="*/ 602 w 630"/>
                            <a:gd name="T59" fmla="*/ 365 h 811"/>
                            <a:gd name="T60" fmla="*/ 615 w 630"/>
                            <a:gd name="T61" fmla="*/ 371 h 811"/>
                            <a:gd name="T62" fmla="*/ 628 w 630"/>
                            <a:gd name="T63" fmla="*/ 365 h 811"/>
                            <a:gd name="T64" fmla="*/ 630 w 630"/>
                            <a:gd name="T65" fmla="*/ 133 h 811"/>
                            <a:gd name="T66" fmla="*/ 621 w 630"/>
                            <a:gd name="T67" fmla="*/ 121 h 811"/>
                            <a:gd name="T68" fmla="*/ 479 w 630"/>
                            <a:gd name="T69" fmla="*/ 72 h 811"/>
                            <a:gd name="T70" fmla="*/ 471 w 630"/>
                            <a:gd name="T71" fmla="*/ 61 h 811"/>
                            <a:gd name="T72" fmla="*/ 400 w 630"/>
                            <a:gd name="T73" fmla="*/ 41 h 811"/>
                            <a:gd name="T74" fmla="*/ 380 w 630"/>
                            <a:gd name="T75" fmla="*/ 17 h 811"/>
                            <a:gd name="T76" fmla="*/ 340 w 630"/>
                            <a:gd name="T77" fmla="*/ 1 h 811"/>
                            <a:gd name="T78" fmla="*/ 284 w 630"/>
                            <a:gd name="T79" fmla="*/ 3 h 811"/>
                            <a:gd name="T80" fmla="*/ 249 w 630"/>
                            <a:gd name="T81" fmla="*/ 22 h 811"/>
                            <a:gd name="T82" fmla="*/ 231 w 630"/>
                            <a:gd name="T83" fmla="*/ 52 h 811"/>
                            <a:gd name="T84" fmla="*/ 156 w 630"/>
                            <a:gd name="T85" fmla="*/ 63 h 811"/>
                            <a:gd name="T86" fmla="*/ 150 w 630"/>
                            <a:gd name="T87" fmla="*/ 75 h 811"/>
                            <a:gd name="T88" fmla="*/ 6 w 630"/>
                            <a:gd name="T89" fmla="*/ 123 h 811"/>
                            <a:gd name="T90" fmla="*/ 0 w 630"/>
                            <a:gd name="T91" fmla="*/ 135 h 811"/>
                            <a:gd name="T92" fmla="*/ 4 w 630"/>
                            <a:gd name="T93" fmla="*/ 770 h 811"/>
                            <a:gd name="T94" fmla="*/ 23 w 630"/>
                            <a:gd name="T95" fmla="*/ 797 h 811"/>
                            <a:gd name="T96" fmla="*/ 56 w 630"/>
                            <a:gd name="T97" fmla="*/ 810 h 811"/>
                            <a:gd name="T98" fmla="*/ 380 w 630"/>
                            <a:gd name="T99" fmla="*/ 810 h 811"/>
                            <a:gd name="T100" fmla="*/ 389 w 630"/>
                            <a:gd name="T101" fmla="*/ 800 h 811"/>
                            <a:gd name="T102" fmla="*/ 385 w 630"/>
                            <a:gd name="T103" fmla="*/ 786 h 8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630" h="811">
                              <a:moveTo>
                                <a:pt x="179" y="90"/>
                              </a:moveTo>
                              <a:lnTo>
                                <a:pt x="242" y="90"/>
                              </a:lnTo>
                              <a:lnTo>
                                <a:pt x="245" y="90"/>
                              </a:lnTo>
                              <a:lnTo>
                                <a:pt x="247" y="89"/>
                              </a:lnTo>
                              <a:lnTo>
                                <a:pt x="250" y="88"/>
                              </a:lnTo>
                              <a:lnTo>
                                <a:pt x="252" y="86"/>
                              </a:lnTo>
                              <a:lnTo>
                                <a:pt x="254" y="84"/>
                              </a:lnTo>
                              <a:lnTo>
                                <a:pt x="255" y="81"/>
                              </a:lnTo>
                              <a:lnTo>
                                <a:pt x="257" y="78"/>
                              </a:lnTo>
                              <a:lnTo>
                                <a:pt x="257" y="75"/>
                              </a:lnTo>
                              <a:lnTo>
                                <a:pt x="257" y="70"/>
                              </a:lnTo>
                              <a:lnTo>
                                <a:pt x="258" y="64"/>
                              </a:lnTo>
                              <a:lnTo>
                                <a:pt x="259" y="60"/>
                              </a:lnTo>
                              <a:lnTo>
                                <a:pt x="261" y="56"/>
                              </a:lnTo>
                              <a:lnTo>
                                <a:pt x="263" y="52"/>
                              </a:lnTo>
                              <a:lnTo>
                                <a:pt x="265" y="47"/>
                              </a:lnTo>
                              <a:lnTo>
                                <a:pt x="268" y="44"/>
                              </a:lnTo>
                              <a:lnTo>
                                <a:pt x="271" y="42"/>
                              </a:lnTo>
                              <a:lnTo>
                                <a:pt x="280" y="37"/>
                              </a:lnTo>
                              <a:lnTo>
                                <a:pt x="291" y="33"/>
                              </a:lnTo>
                              <a:lnTo>
                                <a:pt x="304" y="31"/>
                              </a:lnTo>
                              <a:lnTo>
                                <a:pt x="318" y="30"/>
                              </a:lnTo>
                              <a:lnTo>
                                <a:pt x="331" y="31"/>
                              </a:lnTo>
                              <a:lnTo>
                                <a:pt x="344" y="33"/>
                              </a:lnTo>
                              <a:lnTo>
                                <a:pt x="354" y="37"/>
                              </a:lnTo>
                              <a:lnTo>
                                <a:pt x="362" y="42"/>
                              </a:lnTo>
                              <a:lnTo>
                                <a:pt x="367" y="44"/>
                              </a:lnTo>
                              <a:lnTo>
                                <a:pt x="370" y="47"/>
                              </a:lnTo>
                              <a:lnTo>
                                <a:pt x="372" y="52"/>
                              </a:lnTo>
                              <a:lnTo>
                                <a:pt x="374" y="56"/>
                              </a:lnTo>
                              <a:lnTo>
                                <a:pt x="376" y="60"/>
                              </a:lnTo>
                              <a:lnTo>
                                <a:pt x="377" y="64"/>
                              </a:lnTo>
                              <a:lnTo>
                                <a:pt x="377" y="70"/>
                              </a:lnTo>
                              <a:lnTo>
                                <a:pt x="378" y="75"/>
                              </a:lnTo>
                              <a:lnTo>
                                <a:pt x="378" y="78"/>
                              </a:lnTo>
                              <a:lnTo>
                                <a:pt x="380" y="81"/>
                              </a:lnTo>
                              <a:lnTo>
                                <a:pt x="381" y="84"/>
                              </a:lnTo>
                              <a:lnTo>
                                <a:pt x="383" y="86"/>
                              </a:lnTo>
                              <a:lnTo>
                                <a:pt x="385" y="88"/>
                              </a:lnTo>
                              <a:lnTo>
                                <a:pt x="387" y="89"/>
                              </a:lnTo>
                              <a:lnTo>
                                <a:pt x="390" y="90"/>
                              </a:lnTo>
                              <a:lnTo>
                                <a:pt x="393" y="90"/>
                              </a:lnTo>
                              <a:lnTo>
                                <a:pt x="450" y="90"/>
                              </a:lnTo>
                              <a:lnTo>
                                <a:pt x="450" y="240"/>
                              </a:lnTo>
                              <a:lnTo>
                                <a:pt x="179" y="240"/>
                              </a:lnTo>
                              <a:lnTo>
                                <a:pt x="179" y="90"/>
                              </a:lnTo>
                              <a:close/>
                              <a:moveTo>
                                <a:pt x="374" y="781"/>
                              </a:moveTo>
                              <a:lnTo>
                                <a:pt x="75" y="781"/>
                              </a:lnTo>
                              <a:lnTo>
                                <a:pt x="63" y="780"/>
                              </a:lnTo>
                              <a:lnTo>
                                <a:pt x="53" y="779"/>
                              </a:lnTo>
                              <a:lnTo>
                                <a:pt x="46" y="776"/>
                              </a:lnTo>
                              <a:lnTo>
                                <a:pt x="39" y="772"/>
                              </a:lnTo>
                              <a:lnTo>
                                <a:pt x="35" y="765"/>
                              </a:lnTo>
                              <a:lnTo>
                                <a:pt x="32" y="758"/>
                              </a:lnTo>
                              <a:lnTo>
                                <a:pt x="30" y="748"/>
                              </a:lnTo>
                              <a:lnTo>
                                <a:pt x="30" y="736"/>
                              </a:lnTo>
                              <a:lnTo>
                                <a:pt x="30" y="150"/>
                              </a:lnTo>
                              <a:lnTo>
                                <a:pt x="150" y="150"/>
                              </a:lnTo>
                              <a:lnTo>
                                <a:pt x="150" y="180"/>
                              </a:lnTo>
                              <a:lnTo>
                                <a:pt x="75" y="180"/>
                              </a:lnTo>
                              <a:lnTo>
                                <a:pt x="71" y="181"/>
                              </a:lnTo>
                              <a:lnTo>
                                <a:pt x="68" y="182"/>
                              </a:lnTo>
                              <a:lnTo>
                                <a:pt x="66" y="183"/>
                              </a:lnTo>
                              <a:lnTo>
                                <a:pt x="64" y="185"/>
                              </a:lnTo>
                              <a:lnTo>
                                <a:pt x="62" y="187"/>
                              </a:lnTo>
                              <a:lnTo>
                                <a:pt x="61" y="190"/>
                              </a:lnTo>
                              <a:lnTo>
                                <a:pt x="60" y="193"/>
                              </a:lnTo>
                              <a:lnTo>
                                <a:pt x="60" y="195"/>
                              </a:lnTo>
                              <a:lnTo>
                                <a:pt x="60" y="736"/>
                              </a:lnTo>
                              <a:lnTo>
                                <a:pt x="60" y="740"/>
                              </a:lnTo>
                              <a:lnTo>
                                <a:pt x="61" y="742"/>
                              </a:lnTo>
                              <a:lnTo>
                                <a:pt x="62" y="745"/>
                              </a:lnTo>
                              <a:lnTo>
                                <a:pt x="64" y="747"/>
                              </a:lnTo>
                              <a:lnTo>
                                <a:pt x="66" y="748"/>
                              </a:lnTo>
                              <a:lnTo>
                                <a:pt x="68" y="750"/>
                              </a:lnTo>
                              <a:lnTo>
                                <a:pt x="71" y="750"/>
                              </a:lnTo>
                              <a:lnTo>
                                <a:pt x="75" y="751"/>
                              </a:lnTo>
                              <a:lnTo>
                                <a:pt x="355" y="751"/>
                              </a:lnTo>
                              <a:lnTo>
                                <a:pt x="358" y="750"/>
                              </a:lnTo>
                              <a:lnTo>
                                <a:pt x="361" y="750"/>
                              </a:lnTo>
                              <a:lnTo>
                                <a:pt x="364" y="748"/>
                              </a:lnTo>
                              <a:lnTo>
                                <a:pt x="366" y="747"/>
                              </a:lnTo>
                              <a:lnTo>
                                <a:pt x="368" y="745"/>
                              </a:lnTo>
                              <a:lnTo>
                                <a:pt x="369" y="742"/>
                              </a:lnTo>
                              <a:lnTo>
                                <a:pt x="370" y="740"/>
                              </a:lnTo>
                              <a:lnTo>
                                <a:pt x="370" y="736"/>
                              </a:lnTo>
                              <a:lnTo>
                                <a:pt x="370" y="733"/>
                              </a:lnTo>
                              <a:lnTo>
                                <a:pt x="369" y="730"/>
                              </a:lnTo>
                              <a:lnTo>
                                <a:pt x="368" y="728"/>
                              </a:lnTo>
                              <a:lnTo>
                                <a:pt x="366" y="726"/>
                              </a:lnTo>
                              <a:lnTo>
                                <a:pt x="364" y="724"/>
                              </a:lnTo>
                              <a:lnTo>
                                <a:pt x="361" y="723"/>
                              </a:lnTo>
                              <a:lnTo>
                                <a:pt x="358" y="721"/>
                              </a:lnTo>
                              <a:lnTo>
                                <a:pt x="355" y="721"/>
                              </a:lnTo>
                              <a:lnTo>
                                <a:pt x="90" y="721"/>
                              </a:lnTo>
                              <a:lnTo>
                                <a:pt x="90" y="210"/>
                              </a:lnTo>
                              <a:lnTo>
                                <a:pt x="150" y="210"/>
                              </a:lnTo>
                              <a:lnTo>
                                <a:pt x="150" y="256"/>
                              </a:lnTo>
                              <a:lnTo>
                                <a:pt x="150" y="259"/>
                              </a:lnTo>
                              <a:lnTo>
                                <a:pt x="151" y="261"/>
                              </a:lnTo>
                              <a:lnTo>
                                <a:pt x="152" y="264"/>
                              </a:lnTo>
                              <a:lnTo>
                                <a:pt x="154" y="267"/>
                              </a:lnTo>
                              <a:lnTo>
                                <a:pt x="156" y="268"/>
                              </a:lnTo>
                              <a:lnTo>
                                <a:pt x="159" y="270"/>
                              </a:lnTo>
                              <a:lnTo>
                                <a:pt x="161" y="270"/>
                              </a:lnTo>
                              <a:lnTo>
                                <a:pt x="164" y="271"/>
                              </a:lnTo>
                              <a:lnTo>
                                <a:pt x="465" y="271"/>
                              </a:lnTo>
                              <a:lnTo>
                                <a:pt x="468" y="270"/>
                              </a:lnTo>
                              <a:lnTo>
                                <a:pt x="471" y="270"/>
                              </a:lnTo>
                              <a:lnTo>
                                <a:pt x="474" y="268"/>
                              </a:lnTo>
                              <a:lnTo>
                                <a:pt x="476" y="267"/>
                              </a:lnTo>
                              <a:lnTo>
                                <a:pt x="477" y="264"/>
                              </a:lnTo>
                              <a:lnTo>
                                <a:pt x="479" y="261"/>
                              </a:lnTo>
                              <a:lnTo>
                                <a:pt x="479" y="259"/>
                              </a:lnTo>
                              <a:lnTo>
                                <a:pt x="480" y="256"/>
                              </a:lnTo>
                              <a:lnTo>
                                <a:pt x="480" y="210"/>
                              </a:lnTo>
                              <a:lnTo>
                                <a:pt x="540" y="210"/>
                              </a:lnTo>
                              <a:lnTo>
                                <a:pt x="540" y="361"/>
                              </a:lnTo>
                              <a:lnTo>
                                <a:pt x="540" y="364"/>
                              </a:lnTo>
                              <a:lnTo>
                                <a:pt x="541" y="366"/>
                              </a:lnTo>
                              <a:lnTo>
                                <a:pt x="542" y="369"/>
                              </a:lnTo>
                              <a:lnTo>
                                <a:pt x="544" y="371"/>
                              </a:lnTo>
                              <a:lnTo>
                                <a:pt x="546" y="374"/>
                              </a:lnTo>
                              <a:lnTo>
                                <a:pt x="549" y="375"/>
                              </a:lnTo>
                              <a:lnTo>
                                <a:pt x="552" y="376"/>
                              </a:lnTo>
                              <a:lnTo>
                                <a:pt x="555" y="376"/>
                              </a:lnTo>
                              <a:lnTo>
                                <a:pt x="558" y="376"/>
                              </a:lnTo>
                              <a:lnTo>
                                <a:pt x="560" y="375"/>
                              </a:lnTo>
                              <a:lnTo>
                                <a:pt x="564" y="374"/>
                              </a:lnTo>
                              <a:lnTo>
                                <a:pt x="566" y="371"/>
                              </a:lnTo>
                              <a:lnTo>
                                <a:pt x="568" y="369"/>
                              </a:lnTo>
                              <a:lnTo>
                                <a:pt x="569" y="367"/>
                              </a:lnTo>
                              <a:lnTo>
                                <a:pt x="570" y="364"/>
                              </a:lnTo>
                              <a:lnTo>
                                <a:pt x="570" y="361"/>
                              </a:lnTo>
                              <a:lnTo>
                                <a:pt x="570" y="195"/>
                              </a:lnTo>
                              <a:lnTo>
                                <a:pt x="570" y="193"/>
                              </a:lnTo>
                              <a:lnTo>
                                <a:pt x="569" y="190"/>
                              </a:lnTo>
                              <a:lnTo>
                                <a:pt x="568" y="187"/>
                              </a:lnTo>
                              <a:lnTo>
                                <a:pt x="566" y="185"/>
                              </a:lnTo>
                              <a:lnTo>
                                <a:pt x="564" y="183"/>
                              </a:lnTo>
                              <a:lnTo>
                                <a:pt x="560" y="182"/>
                              </a:lnTo>
                              <a:lnTo>
                                <a:pt x="558" y="181"/>
                              </a:lnTo>
                              <a:lnTo>
                                <a:pt x="555" y="180"/>
                              </a:lnTo>
                              <a:lnTo>
                                <a:pt x="480" y="180"/>
                              </a:lnTo>
                              <a:lnTo>
                                <a:pt x="480" y="150"/>
                              </a:lnTo>
                              <a:lnTo>
                                <a:pt x="600" y="150"/>
                              </a:lnTo>
                              <a:lnTo>
                                <a:pt x="600" y="357"/>
                              </a:lnTo>
                              <a:lnTo>
                                <a:pt x="600" y="360"/>
                              </a:lnTo>
                              <a:lnTo>
                                <a:pt x="601" y="362"/>
                              </a:lnTo>
                              <a:lnTo>
                                <a:pt x="602" y="365"/>
                              </a:lnTo>
                              <a:lnTo>
                                <a:pt x="604" y="367"/>
                              </a:lnTo>
                              <a:lnTo>
                                <a:pt x="606" y="368"/>
                              </a:lnTo>
                              <a:lnTo>
                                <a:pt x="610" y="370"/>
                              </a:lnTo>
                              <a:lnTo>
                                <a:pt x="612" y="370"/>
                              </a:lnTo>
                              <a:lnTo>
                                <a:pt x="615" y="371"/>
                              </a:lnTo>
                              <a:lnTo>
                                <a:pt x="618" y="370"/>
                              </a:lnTo>
                              <a:lnTo>
                                <a:pt x="621" y="370"/>
                              </a:lnTo>
                              <a:lnTo>
                                <a:pt x="624" y="368"/>
                              </a:lnTo>
                              <a:lnTo>
                                <a:pt x="626" y="367"/>
                              </a:lnTo>
                              <a:lnTo>
                                <a:pt x="628" y="365"/>
                              </a:lnTo>
                              <a:lnTo>
                                <a:pt x="629" y="362"/>
                              </a:lnTo>
                              <a:lnTo>
                                <a:pt x="630" y="360"/>
                              </a:lnTo>
                              <a:lnTo>
                                <a:pt x="630" y="357"/>
                              </a:lnTo>
                              <a:lnTo>
                                <a:pt x="630" y="135"/>
                              </a:lnTo>
                              <a:lnTo>
                                <a:pt x="630" y="133"/>
                              </a:lnTo>
                              <a:lnTo>
                                <a:pt x="629" y="130"/>
                              </a:lnTo>
                              <a:lnTo>
                                <a:pt x="628" y="127"/>
                              </a:lnTo>
                              <a:lnTo>
                                <a:pt x="626" y="125"/>
                              </a:lnTo>
                              <a:lnTo>
                                <a:pt x="624" y="123"/>
                              </a:lnTo>
                              <a:lnTo>
                                <a:pt x="621" y="121"/>
                              </a:lnTo>
                              <a:lnTo>
                                <a:pt x="618" y="121"/>
                              </a:lnTo>
                              <a:lnTo>
                                <a:pt x="615" y="120"/>
                              </a:lnTo>
                              <a:lnTo>
                                <a:pt x="480" y="120"/>
                              </a:lnTo>
                              <a:lnTo>
                                <a:pt x="480" y="75"/>
                              </a:lnTo>
                              <a:lnTo>
                                <a:pt x="479" y="72"/>
                              </a:lnTo>
                              <a:lnTo>
                                <a:pt x="479" y="70"/>
                              </a:lnTo>
                              <a:lnTo>
                                <a:pt x="477" y="68"/>
                              </a:lnTo>
                              <a:lnTo>
                                <a:pt x="476" y="64"/>
                              </a:lnTo>
                              <a:lnTo>
                                <a:pt x="474" y="63"/>
                              </a:lnTo>
                              <a:lnTo>
                                <a:pt x="471" y="61"/>
                              </a:lnTo>
                              <a:lnTo>
                                <a:pt x="468" y="60"/>
                              </a:lnTo>
                              <a:lnTo>
                                <a:pt x="465" y="60"/>
                              </a:lnTo>
                              <a:lnTo>
                                <a:pt x="406" y="60"/>
                              </a:lnTo>
                              <a:lnTo>
                                <a:pt x="404" y="52"/>
                              </a:lnTo>
                              <a:lnTo>
                                <a:pt x="400" y="41"/>
                              </a:lnTo>
                              <a:lnTo>
                                <a:pt x="398" y="37"/>
                              </a:lnTo>
                              <a:lnTo>
                                <a:pt x="393" y="31"/>
                              </a:lnTo>
                              <a:lnTo>
                                <a:pt x="390" y="26"/>
                              </a:lnTo>
                              <a:lnTo>
                                <a:pt x="385" y="22"/>
                              </a:lnTo>
                              <a:lnTo>
                                <a:pt x="380" y="17"/>
                              </a:lnTo>
                              <a:lnTo>
                                <a:pt x="374" y="13"/>
                              </a:lnTo>
                              <a:lnTo>
                                <a:pt x="367" y="10"/>
                              </a:lnTo>
                              <a:lnTo>
                                <a:pt x="359" y="7"/>
                              </a:lnTo>
                              <a:lnTo>
                                <a:pt x="350" y="3"/>
                              </a:lnTo>
                              <a:lnTo>
                                <a:pt x="340" y="1"/>
                              </a:lnTo>
                              <a:lnTo>
                                <a:pt x="329" y="0"/>
                              </a:lnTo>
                              <a:lnTo>
                                <a:pt x="318" y="0"/>
                              </a:lnTo>
                              <a:lnTo>
                                <a:pt x="306" y="0"/>
                              </a:lnTo>
                              <a:lnTo>
                                <a:pt x="294" y="1"/>
                              </a:lnTo>
                              <a:lnTo>
                                <a:pt x="284" y="3"/>
                              </a:lnTo>
                              <a:lnTo>
                                <a:pt x="276" y="7"/>
                              </a:lnTo>
                              <a:lnTo>
                                <a:pt x="268" y="10"/>
                              </a:lnTo>
                              <a:lnTo>
                                <a:pt x="261" y="13"/>
                              </a:lnTo>
                              <a:lnTo>
                                <a:pt x="254" y="17"/>
                              </a:lnTo>
                              <a:lnTo>
                                <a:pt x="249" y="22"/>
                              </a:lnTo>
                              <a:lnTo>
                                <a:pt x="245" y="26"/>
                              </a:lnTo>
                              <a:lnTo>
                                <a:pt x="240" y="31"/>
                              </a:lnTo>
                              <a:lnTo>
                                <a:pt x="237" y="37"/>
                              </a:lnTo>
                              <a:lnTo>
                                <a:pt x="234" y="41"/>
                              </a:lnTo>
                              <a:lnTo>
                                <a:pt x="231" y="52"/>
                              </a:lnTo>
                              <a:lnTo>
                                <a:pt x="228" y="60"/>
                              </a:lnTo>
                              <a:lnTo>
                                <a:pt x="164" y="60"/>
                              </a:lnTo>
                              <a:lnTo>
                                <a:pt x="161" y="60"/>
                              </a:lnTo>
                              <a:lnTo>
                                <a:pt x="159" y="61"/>
                              </a:lnTo>
                              <a:lnTo>
                                <a:pt x="156" y="63"/>
                              </a:lnTo>
                              <a:lnTo>
                                <a:pt x="154" y="64"/>
                              </a:lnTo>
                              <a:lnTo>
                                <a:pt x="152" y="68"/>
                              </a:lnTo>
                              <a:lnTo>
                                <a:pt x="151" y="70"/>
                              </a:lnTo>
                              <a:lnTo>
                                <a:pt x="150" y="72"/>
                              </a:lnTo>
                              <a:lnTo>
                                <a:pt x="150" y="75"/>
                              </a:lnTo>
                              <a:lnTo>
                                <a:pt x="150" y="120"/>
                              </a:lnTo>
                              <a:lnTo>
                                <a:pt x="15" y="120"/>
                              </a:lnTo>
                              <a:lnTo>
                                <a:pt x="11" y="121"/>
                              </a:lnTo>
                              <a:lnTo>
                                <a:pt x="8" y="121"/>
                              </a:lnTo>
                              <a:lnTo>
                                <a:pt x="6" y="123"/>
                              </a:lnTo>
                              <a:lnTo>
                                <a:pt x="4" y="125"/>
                              </a:lnTo>
                              <a:lnTo>
                                <a:pt x="2" y="127"/>
                              </a:lnTo>
                              <a:lnTo>
                                <a:pt x="1" y="130"/>
                              </a:lnTo>
                              <a:lnTo>
                                <a:pt x="0" y="133"/>
                              </a:lnTo>
                              <a:lnTo>
                                <a:pt x="0" y="135"/>
                              </a:lnTo>
                              <a:lnTo>
                                <a:pt x="0" y="736"/>
                              </a:lnTo>
                              <a:lnTo>
                                <a:pt x="0" y="745"/>
                              </a:lnTo>
                              <a:lnTo>
                                <a:pt x="1" y="754"/>
                              </a:lnTo>
                              <a:lnTo>
                                <a:pt x="2" y="762"/>
                              </a:lnTo>
                              <a:lnTo>
                                <a:pt x="4" y="770"/>
                              </a:lnTo>
                              <a:lnTo>
                                <a:pt x="7" y="776"/>
                              </a:lnTo>
                              <a:lnTo>
                                <a:pt x="10" y="782"/>
                              </a:lnTo>
                              <a:lnTo>
                                <a:pt x="14" y="788"/>
                              </a:lnTo>
                              <a:lnTo>
                                <a:pt x="18" y="793"/>
                              </a:lnTo>
                              <a:lnTo>
                                <a:pt x="23" y="797"/>
                              </a:lnTo>
                              <a:lnTo>
                                <a:pt x="29" y="801"/>
                              </a:lnTo>
                              <a:lnTo>
                                <a:pt x="35" y="804"/>
                              </a:lnTo>
                              <a:lnTo>
                                <a:pt x="41" y="807"/>
                              </a:lnTo>
                              <a:lnTo>
                                <a:pt x="49" y="808"/>
                              </a:lnTo>
                              <a:lnTo>
                                <a:pt x="56" y="810"/>
                              </a:lnTo>
                              <a:lnTo>
                                <a:pt x="65" y="811"/>
                              </a:lnTo>
                              <a:lnTo>
                                <a:pt x="75" y="811"/>
                              </a:lnTo>
                              <a:lnTo>
                                <a:pt x="374" y="811"/>
                              </a:lnTo>
                              <a:lnTo>
                                <a:pt x="377" y="811"/>
                              </a:lnTo>
                              <a:lnTo>
                                <a:pt x="380" y="810"/>
                              </a:lnTo>
                              <a:lnTo>
                                <a:pt x="383" y="809"/>
                              </a:lnTo>
                              <a:lnTo>
                                <a:pt x="385" y="807"/>
                              </a:lnTo>
                              <a:lnTo>
                                <a:pt x="387" y="805"/>
                              </a:lnTo>
                              <a:lnTo>
                                <a:pt x="388" y="803"/>
                              </a:lnTo>
                              <a:lnTo>
                                <a:pt x="389" y="800"/>
                              </a:lnTo>
                              <a:lnTo>
                                <a:pt x="389" y="796"/>
                              </a:lnTo>
                              <a:lnTo>
                                <a:pt x="389" y="793"/>
                              </a:lnTo>
                              <a:lnTo>
                                <a:pt x="388" y="791"/>
                              </a:lnTo>
                              <a:lnTo>
                                <a:pt x="387" y="788"/>
                              </a:lnTo>
                              <a:lnTo>
                                <a:pt x="385" y="786"/>
                              </a:lnTo>
                              <a:lnTo>
                                <a:pt x="383" y="784"/>
                              </a:lnTo>
                              <a:lnTo>
                                <a:pt x="380" y="782"/>
                              </a:lnTo>
                              <a:lnTo>
                                <a:pt x="377" y="781"/>
                              </a:lnTo>
                              <a:lnTo>
                                <a:pt x="374" y="78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5" name="Freeform 350">
                          <a:extLst>
                            <a:ext uri="{FF2B5EF4-FFF2-40B4-BE49-F238E27FC236}">
                              <a16:creationId xmlns:a16="http://schemas.microsoft.com/office/drawing/2014/main" id="{699F89D6-ED2A-795F-5E9B-A8187C16C49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228013" y="2609850"/>
                          <a:ext cx="69850" cy="9525"/>
                        </a:xfrm>
                        <a:custGeom>
                          <a:avLst/>
                          <a:gdLst>
                            <a:gd name="T0" fmla="*/ 204 w 219"/>
                            <a:gd name="T1" fmla="*/ 0 h 30"/>
                            <a:gd name="T2" fmla="*/ 15 w 219"/>
                            <a:gd name="T3" fmla="*/ 0 h 30"/>
                            <a:gd name="T4" fmla="*/ 12 w 219"/>
                            <a:gd name="T5" fmla="*/ 0 h 30"/>
                            <a:gd name="T6" fmla="*/ 9 w 219"/>
                            <a:gd name="T7" fmla="*/ 1 h 30"/>
                            <a:gd name="T8" fmla="*/ 7 w 219"/>
                            <a:gd name="T9" fmla="*/ 2 h 30"/>
                            <a:gd name="T10" fmla="*/ 4 w 219"/>
                            <a:gd name="T11" fmla="*/ 4 h 30"/>
                            <a:gd name="T12" fmla="*/ 2 w 219"/>
                            <a:gd name="T13" fmla="*/ 6 h 30"/>
                            <a:gd name="T14" fmla="*/ 1 w 219"/>
                            <a:gd name="T15" fmla="*/ 9 h 30"/>
                            <a:gd name="T16" fmla="*/ 0 w 219"/>
                            <a:gd name="T17" fmla="*/ 12 h 30"/>
                            <a:gd name="T18" fmla="*/ 0 w 219"/>
                            <a:gd name="T19" fmla="*/ 15 h 30"/>
                            <a:gd name="T20" fmla="*/ 0 w 219"/>
                            <a:gd name="T21" fmla="*/ 18 h 30"/>
                            <a:gd name="T22" fmla="*/ 1 w 219"/>
                            <a:gd name="T23" fmla="*/ 20 h 30"/>
                            <a:gd name="T24" fmla="*/ 2 w 219"/>
                            <a:gd name="T25" fmla="*/ 23 h 30"/>
                            <a:gd name="T26" fmla="*/ 4 w 219"/>
                            <a:gd name="T27" fmla="*/ 26 h 30"/>
                            <a:gd name="T28" fmla="*/ 7 w 219"/>
                            <a:gd name="T29" fmla="*/ 28 h 30"/>
                            <a:gd name="T30" fmla="*/ 9 w 219"/>
                            <a:gd name="T31" fmla="*/ 29 h 30"/>
                            <a:gd name="T32" fmla="*/ 12 w 219"/>
                            <a:gd name="T33" fmla="*/ 30 h 30"/>
                            <a:gd name="T34" fmla="*/ 15 w 219"/>
                            <a:gd name="T35" fmla="*/ 30 h 30"/>
                            <a:gd name="T36" fmla="*/ 204 w 219"/>
                            <a:gd name="T37" fmla="*/ 30 h 30"/>
                            <a:gd name="T38" fmla="*/ 207 w 219"/>
                            <a:gd name="T39" fmla="*/ 29 h 30"/>
                            <a:gd name="T40" fmla="*/ 210 w 219"/>
                            <a:gd name="T41" fmla="*/ 29 h 30"/>
                            <a:gd name="T42" fmla="*/ 212 w 219"/>
                            <a:gd name="T43" fmla="*/ 28 h 30"/>
                            <a:gd name="T44" fmla="*/ 214 w 219"/>
                            <a:gd name="T45" fmla="*/ 26 h 30"/>
                            <a:gd name="T46" fmla="*/ 216 w 219"/>
                            <a:gd name="T47" fmla="*/ 23 h 30"/>
                            <a:gd name="T48" fmla="*/ 218 w 219"/>
                            <a:gd name="T49" fmla="*/ 20 h 30"/>
                            <a:gd name="T50" fmla="*/ 218 w 219"/>
                            <a:gd name="T51" fmla="*/ 18 h 30"/>
                            <a:gd name="T52" fmla="*/ 219 w 219"/>
                            <a:gd name="T53" fmla="*/ 15 h 30"/>
                            <a:gd name="T54" fmla="*/ 218 w 219"/>
                            <a:gd name="T55" fmla="*/ 12 h 30"/>
                            <a:gd name="T56" fmla="*/ 218 w 219"/>
                            <a:gd name="T57" fmla="*/ 9 h 30"/>
                            <a:gd name="T58" fmla="*/ 216 w 219"/>
                            <a:gd name="T59" fmla="*/ 6 h 30"/>
                            <a:gd name="T60" fmla="*/ 214 w 219"/>
                            <a:gd name="T61" fmla="*/ 4 h 30"/>
                            <a:gd name="T62" fmla="*/ 212 w 219"/>
                            <a:gd name="T63" fmla="*/ 2 h 30"/>
                            <a:gd name="T64" fmla="*/ 210 w 219"/>
                            <a:gd name="T65" fmla="*/ 1 h 30"/>
                            <a:gd name="T66" fmla="*/ 207 w 219"/>
                            <a:gd name="T67" fmla="*/ 0 h 30"/>
                            <a:gd name="T68" fmla="*/ 204 w 219"/>
                            <a:gd name="T69" fmla="*/ 0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219" h="30">
                              <a:moveTo>
                                <a:pt x="204" y="0"/>
                              </a:move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  <a:lnTo>
                                <a:pt x="9" y="1"/>
                              </a:lnTo>
                              <a:lnTo>
                                <a:pt x="7" y="2"/>
                              </a:lnTo>
                              <a:lnTo>
                                <a:pt x="4" y="4"/>
                              </a:lnTo>
                              <a:lnTo>
                                <a:pt x="2" y="6"/>
                              </a:lnTo>
                              <a:lnTo>
                                <a:pt x="1" y="9"/>
                              </a:lnTo>
                              <a:lnTo>
                                <a:pt x="0" y="12"/>
                              </a:lnTo>
                              <a:lnTo>
                                <a:pt x="0" y="15"/>
                              </a:lnTo>
                              <a:lnTo>
                                <a:pt x="0" y="18"/>
                              </a:lnTo>
                              <a:lnTo>
                                <a:pt x="1" y="20"/>
                              </a:lnTo>
                              <a:lnTo>
                                <a:pt x="2" y="23"/>
                              </a:lnTo>
                              <a:lnTo>
                                <a:pt x="4" y="26"/>
                              </a:lnTo>
                              <a:lnTo>
                                <a:pt x="7" y="28"/>
                              </a:lnTo>
                              <a:lnTo>
                                <a:pt x="9" y="29"/>
                              </a:lnTo>
                              <a:lnTo>
                                <a:pt x="12" y="30"/>
                              </a:lnTo>
                              <a:lnTo>
                                <a:pt x="15" y="30"/>
                              </a:lnTo>
                              <a:lnTo>
                                <a:pt x="204" y="30"/>
                              </a:lnTo>
                              <a:lnTo>
                                <a:pt x="207" y="29"/>
                              </a:lnTo>
                              <a:lnTo>
                                <a:pt x="210" y="29"/>
                              </a:lnTo>
                              <a:lnTo>
                                <a:pt x="212" y="28"/>
                              </a:lnTo>
                              <a:lnTo>
                                <a:pt x="214" y="26"/>
                              </a:lnTo>
                              <a:lnTo>
                                <a:pt x="216" y="23"/>
                              </a:lnTo>
                              <a:lnTo>
                                <a:pt x="218" y="20"/>
                              </a:lnTo>
                              <a:lnTo>
                                <a:pt x="218" y="18"/>
                              </a:lnTo>
                              <a:lnTo>
                                <a:pt x="219" y="15"/>
                              </a:lnTo>
                              <a:lnTo>
                                <a:pt x="218" y="12"/>
                              </a:lnTo>
                              <a:lnTo>
                                <a:pt x="218" y="9"/>
                              </a:lnTo>
                              <a:lnTo>
                                <a:pt x="216" y="6"/>
                              </a:lnTo>
                              <a:lnTo>
                                <a:pt x="214" y="4"/>
                              </a:lnTo>
                              <a:lnTo>
                                <a:pt x="212" y="2"/>
                              </a:lnTo>
                              <a:lnTo>
                                <a:pt x="210" y="1"/>
                              </a:lnTo>
                              <a:lnTo>
                                <a:pt x="207" y="0"/>
                              </a:lnTo>
                              <a:lnTo>
                                <a:pt x="204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6" name="Freeform 351">
                          <a:extLst>
                            <a:ext uri="{FF2B5EF4-FFF2-40B4-BE49-F238E27FC236}">
                              <a16:creationId xmlns:a16="http://schemas.microsoft.com/office/drawing/2014/main" id="{4F850AAD-CE01-B06E-CC12-35DB6C5A175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228013" y="2638425"/>
                          <a:ext cx="69850" cy="9525"/>
                        </a:xfrm>
                        <a:custGeom>
                          <a:avLst/>
                          <a:gdLst>
                            <a:gd name="T0" fmla="*/ 204 w 219"/>
                            <a:gd name="T1" fmla="*/ 0 h 30"/>
                            <a:gd name="T2" fmla="*/ 15 w 219"/>
                            <a:gd name="T3" fmla="*/ 0 h 30"/>
                            <a:gd name="T4" fmla="*/ 12 w 219"/>
                            <a:gd name="T5" fmla="*/ 0 h 30"/>
                            <a:gd name="T6" fmla="*/ 9 w 219"/>
                            <a:gd name="T7" fmla="*/ 1 h 30"/>
                            <a:gd name="T8" fmla="*/ 7 w 219"/>
                            <a:gd name="T9" fmla="*/ 2 h 30"/>
                            <a:gd name="T10" fmla="*/ 4 w 219"/>
                            <a:gd name="T11" fmla="*/ 4 h 30"/>
                            <a:gd name="T12" fmla="*/ 2 w 219"/>
                            <a:gd name="T13" fmla="*/ 6 h 30"/>
                            <a:gd name="T14" fmla="*/ 1 w 219"/>
                            <a:gd name="T15" fmla="*/ 9 h 30"/>
                            <a:gd name="T16" fmla="*/ 0 w 219"/>
                            <a:gd name="T17" fmla="*/ 11 h 30"/>
                            <a:gd name="T18" fmla="*/ 0 w 219"/>
                            <a:gd name="T19" fmla="*/ 15 h 30"/>
                            <a:gd name="T20" fmla="*/ 0 w 219"/>
                            <a:gd name="T21" fmla="*/ 18 h 30"/>
                            <a:gd name="T22" fmla="*/ 1 w 219"/>
                            <a:gd name="T23" fmla="*/ 21 h 30"/>
                            <a:gd name="T24" fmla="*/ 2 w 219"/>
                            <a:gd name="T25" fmla="*/ 23 h 30"/>
                            <a:gd name="T26" fmla="*/ 4 w 219"/>
                            <a:gd name="T27" fmla="*/ 25 h 30"/>
                            <a:gd name="T28" fmla="*/ 7 w 219"/>
                            <a:gd name="T29" fmla="*/ 28 h 30"/>
                            <a:gd name="T30" fmla="*/ 9 w 219"/>
                            <a:gd name="T31" fmla="*/ 29 h 30"/>
                            <a:gd name="T32" fmla="*/ 12 w 219"/>
                            <a:gd name="T33" fmla="*/ 30 h 30"/>
                            <a:gd name="T34" fmla="*/ 15 w 219"/>
                            <a:gd name="T35" fmla="*/ 30 h 30"/>
                            <a:gd name="T36" fmla="*/ 204 w 219"/>
                            <a:gd name="T37" fmla="*/ 30 h 30"/>
                            <a:gd name="T38" fmla="*/ 207 w 219"/>
                            <a:gd name="T39" fmla="*/ 30 h 30"/>
                            <a:gd name="T40" fmla="*/ 210 w 219"/>
                            <a:gd name="T41" fmla="*/ 29 h 30"/>
                            <a:gd name="T42" fmla="*/ 212 w 219"/>
                            <a:gd name="T43" fmla="*/ 28 h 30"/>
                            <a:gd name="T44" fmla="*/ 214 w 219"/>
                            <a:gd name="T45" fmla="*/ 25 h 30"/>
                            <a:gd name="T46" fmla="*/ 216 w 219"/>
                            <a:gd name="T47" fmla="*/ 23 h 30"/>
                            <a:gd name="T48" fmla="*/ 218 w 219"/>
                            <a:gd name="T49" fmla="*/ 21 h 30"/>
                            <a:gd name="T50" fmla="*/ 218 w 219"/>
                            <a:gd name="T51" fmla="*/ 18 h 30"/>
                            <a:gd name="T52" fmla="*/ 219 w 219"/>
                            <a:gd name="T53" fmla="*/ 15 h 30"/>
                            <a:gd name="T54" fmla="*/ 218 w 219"/>
                            <a:gd name="T55" fmla="*/ 11 h 30"/>
                            <a:gd name="T56" fmla="*/ 218 w 219"/>
                            <a:gd name="T57" fmla="*/ 9 h 30"/>
                            <a:gd name="T58" fmla="*/ 216 w 219"/>
                            <a:gd name="T59" fmla="*/ 6 h 30"/>
                            <a:gd name="T60" fmla="*/ 214 w 219"/>
                            <a:gd name="T61" fmla="*/ 4 h 30"/>
                            <a:gd name="T62" fmla="*/ 212 w 219"/>
                            <a:gd name="T63" fmla="*/ 2 h 30"/>
                            <a:gd name="T64" fmla="*/ 210 w 219"/>
                            <a:gd name="T65" fmla="*/ 1 h 30"/>
                            <a:gd name="T66" fmla="*/ 207 w 219"/>
                            <a:gd name="T67" fmla="*/ 0 h 30"/>
                            <a:gd name="T68" fmla="*/ 204 w 219"/>
                            <a:gd name="T69" fmla="*/ 0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219" h="30">
                              <a:moveTo>
                                <a:pt x="204" y="0"/>
                              </a:move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  <a:lnTo>
                                <a:pt x="9" y="1"/>
                              </a:lnTo>
                              <a:lnTo>
                                <a:pt x="7" y="2"/>
                              </a:lnTo>
                              <a:lnTo>
                                <a:pt x="4" y="4"/>
                              </a:lnTo>
                              <a:lnTo>
                                <a:pt x="2" y="6"/>
                              </a:lnTo>
                              <a:lnTo>
                                <a:pt x="1" y="9"/>
                              </a:lnTo>
                              <a:lnTo>
                                <a:pt x="0" y="11"/>
                              </a:lnTo>
                              <a:lnTo>
                                <a:pt x="0" y="15"/>
                              </a:lnTo>
                              <a:lnTo>
                                <a:pt x="0" y="18"/>
                              </a:lnTo>
                              <a:lnTo>
                                <a:pt x="1" y="21"/>
                              </a:lnTo>
                              <a:lnTo>
                                <a:pt x="2" y="23"/>
                              </a:lnTo>
                              <a:lnTo>
                                <a:pt x="4" y="25"/>
                              </a:lnTo>
                              <a:lnTo>
                                <a:pt x="7" y="28"/>
                              </a:lnTo>
                              <a:lnTo>
                                <a:pt x="9" y="29"/>
                              </a:lnTo>
                              <a:lnTo>
                                <a:pt x="12" y="30"/>
                              </a:lnTo>
                              <a:lnTo>
                                <a:pt x="15" y="30"/>
                              </a:lnTo>
                              <a:lnTo>
                                <a:pt x="204" y="30"/>
                              </a:lnTo>
                              <a:lnTo>
                                <a:pt x="207" y="30"/>
                              </a:lnTo>
                              <a:lnTo>
                                <a:pt x="210" y="29"/>
                              </a:lnTo>
                              <a:lnTo>
                                <a:pt x="212" y="28"/>
                              </a:lnTo>
                              <a:lnTo>
                                <a:pt x="214" y="25"/>
                              </a:lnTo>
                              <a:lnTo>
                                <a:pt x="216" y="23"/>
                              </a:lnTo>
                              <a:lnTo>
                                <a:pt x="218" y="21"/>
                              </a:lnTo>
                              <a:lnTo>
                                <a:pt x="218" y="18"/>
                              </a:lnTo>
                              <a:lnTo>
                                <a:pt x="219" y="15"/>
                              </a:lnTo>
                              <a:lnTo>
                                <a:pt x="218" y="11"/>
                              </a:lnTo>
                              <a:lnTo>
                                <a:pt x="218" y="9"/>
                              </a:lnTo>
                              <a:lnTo>
                                <a:pt x="216" y="6"/>
                              </a:lnTo>
                              <a:lnTo>
                                <a:pt x="214" y="4"/>
                              </a:lnTo>
                              <a:lnTo>
                                <a:pt x="212" y="2"/>
                              </a:lnTo>
                              <a:lnTo>
                                <a:pt x="210" y="1"/>
                              </a:lnTo>
                              <a:lnTo>
                                <a:pt x="207" y="0"/>
                              </a:lnTo>
                              <a:lnTo>
                                <a:pt x="204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" name="Freeform 352">
                          <a:extLst>
                            <a:ext uri="{FF2B5EF4-FFF2-40B4-BE49-F238E27FC236}">
                              <a16:creationId xmlns:a16="http://schemas.microsoft.com/office/drawing/2014/main" id="{A592BDF8-915A-77E2-134D-6B72BEB6004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228013" y="2667000"/>
                          <a:ext cx="69850" cy="9525"/>
                        </a:xfrm>
                        <a:custGeom>
                          <a:avLst/>
                          <a:gdLst>
                            <a:gd name="T0" fmla="*/ 204 w 219"/>
                            <a:gd name="T1" fmla="*/ 0 h 30"/>
                            <a:gd name="T2" fmla="*/ 15 w 219"/>
                            <a:gd name="T3" fmla="*/ 0 h 30"/>
                            <a:gd name="T4" fmla="*/ 12 w 219"/>
                            <a:gd name="T5" fmla="*/ 0 h 30"/>
                            <a:gd name="T6" fmla="*/ 9 w 219"/>
                            <a:gd name="T7" fmla="*/ 1 h 30"/>
                            <a:gd name="T8" fmla="*/ 7 w 219"/>
                            <a:gd name="T9" fmla="*/ 3 h 30"/>
                            <a:gd name="T10" fmla="*/ 4 w 219"/>
                            <a:gd name="T11" fmla="*/ 4 h 30"/>
                            <a:gd name="T12" fmla="*/ 2 w 219"/>
                            <a:gd name="T13" fmla="*/ 7 h 30"/>
                            <a:gd name="T14" fmla="*/ 1 w 219"/>
                            <a:gd name="T15" fmla="*/ 9 h 30"/>
                            <a:gd name="T16" fmla="*/ 0 w 219"/>
                            <a:gd name="T17" fmla="*/ 12 h 30"/>
                            <a:gd name="T18" fmla="*/ 0 w 219"/>
                            <a:gd name="T19" fmla="*/ 15 h 30"/>
                            <a:gd name="T20" fmla="*/ 0 w 219"/>
                            <a:gd name="T21" fmla="*/ 18 h 30"/>
                            <a:gd name="T22" fmla="*/ 1 w 219"/>
                            <a:gd name="T23" fmla="*/ 21 h 30"/>
                            <a:gd name="T24" fmla="*/ 2 w 219"/>
                            <a:gd name="T25" fmla="*/ 23 h 30"/>
                            <a:gd name="T26" fmla="*/ 4 w 219"/>
                            <a:gd name="T27" fmla="*/ 25 h 30"/>
                            <a:gd name="T28" fmla="*/ 7 w 219"/>
                            <a:gd name="T29" fmla="*/ 27 h 30"/>
                            <a:gd name="T30" fmla="*/ 9 w 219"/>
                            <a:gd name="T31" fmla="*/ 29 h 30"/>
                            <a:gd name="T32" fmla="*/ 12 w 219"/>
                            <a:gd name="T33" fmla="*/ 30 h 30"/>
                            <a:gd name="T34" fmla="*/ 15 w 219"/>
                            <a:gd name="T35" fmla="*/ 30 h 30"/>
                            <a:gd name="T36" fmla="*/ 204 w 219"/>
                            <a:gd name="T37" fmla="*/ 30 h 30"/>
                            <a:gd name="T38" fmla="*/ 207 w 219"/>
                            <a:gd name="T39" fmla="*/ 30 h 30"/>
                            <a:gd name="T40" fmla="*/ 210 w 219"/>
                            <a:gd name="T41" fmla="*/ 29 h 30"/>
                            <a:gd name="T42" fmla="*/ 212 w 219"/>
                            <a:gd name="T43" fmla="*/ 27 h 30"/>
                            <a:gd name="T44" fmla="*/ 214 w 219"/>
                            <a:gd name="T45" fmla="*/ 25 h 30"/>
                            <a:gd name="T46" fmla="*/ 216 w 219"/>
                            <a:gd name="T47" fmla="*/ 23 h 30"/>
                            <a:gd name="T48" fmla="*/ 218 w 219"/>
                            <a:gd name="T49" fmla="*/ 21 h 30"/>
                            <a:gd name="T50" fmla="*/ 218 w 219"/>
                            <a:gd name="T51" fmla="*/ 18 h 30"/>
                            <a:gd name="T52" fmla="*/ 219 w 219"/>
                            <a:gd name="T53" fmla="*/ 15 h 30"/>
                            <a:gd name="T54" fmla="*/ 218 w 219"/>
                            <a:gd name="T55" fmla="*/ 12 h 30"/>
                            <a:gd name="T56" fmla="*/ 218 w 219"/>
                            <a:gd name="T57" fmla="*/ 9 h 30"/>
                            <a:gd name="T58" fmla="*/ 216 w 219"/>
                            <a:gd name="T59" fmla="*/ 7 h 30"/>
                            <a:gd name="T60" fmla="*/ 214 w 219"/>
                            <a:gd name="T61" fmla="*/ 4 h 30"/>
                            <a:gd name="T62" fmla="*/ 212 w 219"/>
                            <a:gd name="T63" fmla="*/ 3 h 30"/>
                            <a:gd name="T64" fmla="*/ 210 w 219"/>
                            <a:gd name="T65" fmla="*/ 1 h 30"/>
                            <a:gd name="T66" fmla="*/ 207 w 219"/>
                            <a:gd name="T67" fmla="*/ 0 h 30"/>
                            <a:gd name="T68" fmla="*/ 204 w 219"/>
                            <a:gd name="T69" fmla="*/ 0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219" h="30">
                              <a:moveTo>
                                <a:pt x="204" y="0"/>
                              </a:move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  <a:lnTo>
                                <a:pt x="9" y="1"/>
                              </a:lnTo>
                              <a:lnTo>
                                <a:pt x="7" y="3"/>
                              </a:lnTo>
                              <a:lnTo>
                                <a:pt x="4" y="4"/>
                              </a:lnTo>
                              <a:lnTo>
                                <a:pt x="2" y="7"/>
                              </a:lnTo>
                              <a:lnTo>
                                <a:pt x="1" y="9"/>
                              </a:lnTo>
                              <a:lnTo>
                                <a:pt x="0" y="12"/>
                              </a:lnTo>
                              <a:lnTo>
                                <a:pt x="0" y="15"/>
                              </a:lnTo>
                              <a:lnTo>
                                <a:pt x="0" y="18"/>
                              </a:lnTo>
                              <a:lnTo>
                                <a:pt x="1" y="21"/>
                              </a:lnTo>
                              <a:lnTo>
                                <a:pt x="2" y="23"/>
                              </a:lnTo>
                              <a:lnTo>
                                <a:pt x="4" y="25"/>
                              </a:lnTo>
                              <a:lnTo>
                                <a:pt x="7" y="27"/>
                              </a:lnTo>
                              <a:lnTo>
                                <a:pt x="9" y="29"/>
                              </a:lnTo>
                              <a:lnTo>
                                <a:pt x="12" y="30"/>
                              </a:lnTo>
                              <a:lnTo>
                                <a:pt x="15" y="30"/>
                              </a:lnTo>
                              <a:lnTo>
                                <a:pt x="204" y="30"/>
                              </a:lnTo>
                              <a:lnTo>
                                <a:pt x="207" y="30"/>
                              </a:lnTo>
                              <a:lnTo>
                                <a:pt x="210" y="29"/>
                              </a:lnTo>
                              <a:lnTo>
                                <a:pt x="212" y="27"/>
                              </a:lnTo>
                              <a:lnTo>
                                <a:pt x="214" y="25"/>
                              </a:lnTo>
                              <a:lnTo>
                                <a:pt x="216" y="23"/>
                              </a:lnTo>
                              <a:lnTo>
                                <a:pt x="218" y="21"/>
                              </a:lnTo>
                              <a:lnTo>
                                <a:pt x="218" y="18"/>
                              </a:lnTo>
                              <a:lnTo>
                                <a:pt x="219" y="15"/>
                              </a:lnTo>
                              <a:lnTo>
                                <a:pt x="218" y="12"/>
                              </a:lnTo>
                              <a:lnTo>
                                <a:pt x="218" y="9"/>
                              </a:lnTo>
                              <a:lnTo>
                                <a:pt x="216" y="7"/>
                              </a:lnTo>
                              <a:lnTo>
                                <a:pt x="214" y="4"/>
                              </a:lnTo>
                              <a:lnTo>
                                <a:pt x="212" y="3"/>
                              </a:lnTo>
                              <a:lnTo>
                                <a:pt x="210" y="1"/>
                              </a:lnTo>
                              <a:lnTo>
                                <a:pt x="207" y="0"/>
                              </a:lnTo>
                              <a:lnTo>
                                <a:pt x="204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8" name="Freeform 353">
                          <a:extLst>
                            <a:ext uri="{FF2B5EF4-FFF2-40B4-BE49-F238E27FC236}">
                              <a16:creationId xmlns:a16="http://schemas.microsoft.com/office/drawing/2014/main" id="{D502A521-26BC-8C87-6FC8-797C3B60CBB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228013" y="2695575"/>
                          <a:ext cx="46038" cy="9525"/>
                        </a:xfrm>
                        <a:custGeom>
                          <a:avLst/>
                          <a:gdLst>
                            <a:gd name="T0" fmla="*/ 129 w 143"/>
                            <a:gd name="T1" fmla="*/ 29 h 29"/>
                            <a:gd name="T2" fmla="*/ 132 w 143"/>
                            <a:gd name="T3" fmla="*/ 29 h 29"/>
                            <a:gd name="T4" fmla="*/ 134 w 143"/>
                            <a:gd name="T5" fmla="*/ 28 h 29"/>
                            <a:gd name="T6" fmla="*/ 137 w 143"/>
                            <a:gd name="T7" fmla="*/ 27 h 29"/>
                            <a:gd name="T8" fmla="*/ 139 w 143"/>
                            <a:gd name="T9" fmla="*/ 26 h 29"/>
                            <a:gd name="T10" fmla="*/ 140 w 143"/>
                            <a:gd name="T11" fmla="*/ 23 h 29"/>
                            <a:gd name="T12" fmla="*/ 142 w 143"/>
                            <a:gd name="T13" fmla="*/ 21 h 29"/>
                            <a:gd name="T14" fmla="*/ 143 w 143"/>
                            <a:gd name="T15" fmla="*/ 18 h 29"/>
                            <a:gd name="T16" fmla="*/ 143 w 143"/>
                            <a:gd name="T17" fmla="*/ 14 h 29"/>
                            <a:gd name="T18" fmla="*/ 143 w 143"/>
                            <a:gd name="T19" fmla="*/ 12 h 29"/>
                            <a:gd name="T20" fmla="*/ 142 w 143"/>
                            <a:gd name="T21" fmla="*/ 9 h 29"/>
                            <a:gd name="T22" fmla="*/ 140 w 143"/>
                            <a:gd name="T23" fmla="*/ 7 h 29"/>
                            <a:gd name="T24" fmla="*/ 139 w 143"/>
                            <a:gd name="T25" fmla="*/ 5 h 29"/>
                            <a:gd name="T26" fmla="*/ 137 w 143"/>
                            <a:gd name="T27" fmla="*/ 3 h 29"/>
                            <a:gd name="T28" fmla="*/ 134 w 143"/>
                            <a:gd name="T29" fmla="*/ 2 h 29"/>
                            <a:gd name="T30" fmla="*/ 132 w 143"/>
                            <a:gd name="T31" fmla="*/ 1 h 29"/>
                            <a:gd name="T32" fmla="*/ 129 w 143"/>
                            <a:gd name="T33" fmla="*/ 0 h 29"/>
                            <a:gd name="T34" fmla="*/ 15 w 143"/>
                            <a:gd name="T35" fmla="*/ 0 h 29"/>
                            <a:gd name="T36" fmla="*/ 12 w 143"/>
                            <a:gd name="T37" fmla="*/ 1 h 29"/>
                            <a:gd name="T38" fmla="*/ 9 w 143"/>
                            <a:gd name="T39" fmla="*/ 2 h 29"/>
                            <a:gd name="T40" fmla="*/ 7 w 143"/>
                            <a:gd name="T41" fmla="*/ 3 h 29"/>
                            <a:gd name="T42" fmla="*/ 4 w 143"/>
                            <a:gd name="T43" fmla="*/ 5 h 29"/>
                            <a:gd name="T44" fmla="*/ 2 w 143"/>
                            <a:gd name="T45" fmla="*/ 7 h 29"/>
                            <a:gd name="T46" fmla="*/ 1 w 143"/>
                            <a:gd name="T47" fmla="*/ 9 h 29"/>
                            <a:gd name="T48" fmla="*/ 0 w 143"/>
                            <a:gd name="T49" fmla="*/ 12 h 29"/>
                            <a:gd name="T50" fmla="*/ 0 w 143"/>
                            <a:gd name="T51" fmla="*/ 14 h 29"/>
                            <a:gd name="T52" fmla="*/ 0 w 143"/>
                            <a:gd name="T53" fmla="*/ 18 h 29"/>
                            <a:gd name="T54" fmla="*/ 1 w 143"/>
                            <a:gd name="T55" fmla="*/ 21 h 29"/>
                            <a:gd name="T56" fmla="*/ 2 w 143"/>
                            <a:gd name="T57" fmla="*/ 23 h 29"/>
                            <a:gd name="T58" fmla="*/ 4 w 143"/>
                            <a:gd name="T59" fmla="*/ 26 h 29"/>
                            <a:gd name="T60" fmla="*/ 7 w 143"/>
                            <a:gd name="T61" fmla="*/ 27 h 29"/>
                            <a:gd name="T62" fmla="*/ 9 w 143"/>
                            <a:gd name="T63" fmla="*/ 28 h 29"/>
                            <a:gd name="T64" fmla="*/ 12 w 143"/>
                            <a:gd name="T65" fmla="*/ 29 h 29"/>
                            <a:gd name="T66" fmla="*/ 15 w 143"/>
                            <a:gd name="T67" fmla="*/ 29 h 29"/>
                            <a:gd name="T68" fmla="*/ 129 w 143"/>
                            <a:gd name="T69" fmla="*/ 29 h 2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143" h="29">
                              <a:moveTo>
                                <a:pt x="129" y="29"/>
                              </a:moveTo>
                              <a:lnTo>
                                <a:pt x="132" y="29"/>
                              </a:lnTo>
                              <a:lnTo>
                                <a:pt x="134" y="28"/>
                              </a:lnTo>
                              <a:lnTo>
                                <a:pt x="137" y="27"/>
                              </a:lnTo>
                              <a:lnTo>
                                <a:pt x="139" y="26"/>
                              </a:lnTo>
                              <a:lnTo>
                                <a:pt x="140" y="23"/>
                              </a:lnTo>
                              <a:lnTo>
                                <a:pt x="142" y="21"/>
                              </a:lnTo>
                              <a:lnTo>
                                <a:pt x="143" y="18"/>
                              </a:lnTo>
                              <a:lnTo>
                                <a:pt x="143" y="14"/>
                              </a:lnTo>
                              <a:lnTo>
                                <a:pt x="143" y="12"/>
                              </a:lnTo>
                              <a:lnTo>
                                <a:pt x="142" y="9"/>
                              </a:lnTo>
                              <a:lnTo>
                                <a:pt x="140" y="7"/>
                              </a:lnTo>
                              <a:lnTo>
                                <a:pt x="139" y="5"/>
                              </a:lnTo>
                              <a:lnTo>
                                <a:pt x="137" y="3"/>
                              </a:lnTo>
                              <a:lnTo>
                                <a:pt x="134" y="2"/>
                              </a:lnTo>
                              <a:lnTo>
                                <a:pt x="132" y="1"/>
                              </a:lnTo>
                              <a:lnTo>
                                <a:pt x="129" y="0"/>
                              </a:lnTo>
                              <a:lnTo>
                                <a:pt x="15" y="0"/>
                              </a:lnTo>
                              <a:lnTo>
                                <a:pt x="12" y="1"/>
                              </a:lnTo>
                              <a:lnTo>
                                <a:pt x="9" y="2"/>
                              </a:lnTo>
                              <a:lnTo>
                                <a:pt x="7" y="3"/>
                              </a:lnTo>
                              <a:lnTo>
                                <a:pt x="4" y="5"/>
                              </a:lnTo>
                              <a:lnTo>
                                <a:pt x="2" y="7"/>
                              </a:lnTo>
                              <a:lnTo>
                                <a:pt x="1" y="9"/>
                              </a:lnTo>
                              <a:lnTo>
                                <a:pt x="0" y="12"/>
                              </a:lnTo>
                              <a:lnTo>
                                <a:pt x="0" y="14"/>
                              </a:lnTo>
                              <a:lnTo>
                                <a:pt x="0" y="18"/>
                              </a:lnTo>
                              <a:lnTo>
                                <a:pt x="1" y="21"/>
                              </a:lnTo>
                              <a:lnTo>
                                <a:pt x="2" y="23"/>
                              </a:lnTo>
                              <a:lnTo>
                                <a:pt x="4" y="26"/>
                              </a:lnTo>
                              <a:lnTo>
                                <a:pt x="7" y="27"/>
                              </a:lnTo>
                              <a:lnTo>
                                <a:pt x="9" y="28"/>
                              </a:lnTo>
                              <a:lnTo>
                                <a:pt x="12" y="29"/>
                              </a:lnTo>
                              <a:lnTo>
                                <a:pt x="15" y="29"/>
                              </a:lnTo>
                              <a:lnTo>
                                <a:pt x="129" y="29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BE70119B-DE8B-0F65-450F-441FA0A8495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098379" y="4342038"/>
                      <a:ext cx="0" cy="61038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3" name="Picture 12" descr="Icon&#10;&#10;Description automatically generated">
                    <a:extLst>
                      <a:ext uri="{FF2B5EF4-FFF2-40B4-BE49-F238E27FC236}">
                        <a16:creationId xmlns:a16="http://schemas.microsoft.com/office/drawing/2014/main" id="{380D5952-66A1-B56C-7D47-7D705E2EC5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09424" y="1095066"/>
                    <a:ext cx="706938" cy="863649"/>
                  </a:xfrm>
                  <a:prstGeom prst="rect">
                    <a:avLst/>
                  </a:prstGeom>
                </p:spPr>
              </p:pic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49D1970-3669-4B4B-D7EC-6ABD285DFA49}"/>
                      </a:ext>
                    </a:extLst>
                  </p:cNvPr>
                  <p:cNvSpPr/>
                  <p:nvPr/>
                </p:nvSpPr>
                <p:spPr>
                  <a:xfrm>
                    <a:off x="7165605" y="886127"/>
                    <a:ext cx="4694299" cy="949083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i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Perception</a:t>
                    </a:r>
                    <a:r>
                      <a:rPr lang="en-US" sz="2000" i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is the primary form of cognitive contact with the world around us </a:t>
                    </a:r>
                    <a:endParaRPr lang="en-US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15F5629-AA8D-DB60-F718-253A4870EF3E}"/>
                      </a:ext>
                    </a:extLst>
                  </p:cNvPr>
                  <p:cNvSpPr/>
                  <p:nvPr/>
                </p:nvSpPr>
                <p:spPr>
                  <a:xfrm>
                    <a:off x="9594377" y="2168009"/>
                    <a:ext cx="2265528" cy="2899158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 i="0" dirty="0">
                      <a:solidFill>
                        <a:srgbClr val="333333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sz="2000" b="1" i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 misconception </a:t>
                    </a:r>
                    <a:r>
                      <a:rPr lang="en-US" sz="1800" dirty="0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is an incorrect opinion due to a flawed understanding which arises from myths, tales, stereotypes, superstitions, fallacies etc. </a:t>
                    </a:r>
                    <a:endParaRPr lang="en-US" sz="1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2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6" name="Picture 15" descr="Icon&#10;&#10;Description automatically generated">
                    <a:extLst>
                      <a:ext uri="{FF2B5EF4-FFF2-40B4-BE49-F238E27FC236}">
                        <a16:creationId xmlns:a16="http://schemas.microsoft.com/office/drawing/2014/main" id="{F06E85BA-AAB2-137C-AA62-49AAD09DF9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47415" y="3174096"/>
                    <a:ext cx="796812" cy="79681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" name="Picture 9" descr="Icon&#10;&#10;Description automatically generated">
                  <a:extLst>
                    <a:ext uri="{FF2B5EF4-FFF2-40B4-BE49-F238E27FC236}">
                      <a16:creationId xmlns:a16="http://schemas.microsoft.com/office/drawing/2014/main" id="{6A47B006-6E8D-CF73-1478-5B730389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1083" y="5212371"/>
                  <a:ext cx="858986" cy="858986"/>
                </a:xfrm>
                <a:prstGeom prst="rect">
                  <a:avLst/>
                </a:prstGeom>
              </p:spPr>
            </p:pic>
            <p:pic>
              <p:nvPicPr>
                <p:cNvPr id="11" name="Picture 10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E376F892-3F9B-8950-0BC0-47698714D4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0289" y="3164450"/>
                  <a:ext cx="846599" cy="846599"/>
                </a:xfrm>
                <a:prstGeom prst="rect">
                  <a:avLst/>
                </a:prstGeom>
              </p:spPr>
            </p:pic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4A3920-6383-681C-6512-710A87F70CE8}"/>
                  </a:ext>
                </a:extLst>
              </p:cNvPr>
              <p:cNvSpPr/>
              <p:nvPr/>
            </p:nvSpPr>
            <p:spPr>
              <a:xfrm>
                <a:off x="472051" y="5272533"/>
                <a:ext cx="4694299" cy="949083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Rumor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unverified information that may or may not be true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9F6DEF2-4D68-5545-E56B-2E67FF324299}"/>
                  </a:ext>
                </a:extLst>
              </p:cNvPr>
              <p:cNvSpPr/>
              <p:nvPr/>
            </p:nvSpPr>
            <p:spPr>
              <a:xfrm>
                <a:off x="506310" y="2138170"/>
                <a:ext cx="2478890" cy="2814248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Knowledge, attitude and practice </a:t>
                </a:r>
                <a:r>
                  <a:rPr lang="en-US" sz="200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establish </a:t>
                </a:r>
                <a:r>
                  <a:rPr lang="en-US" sz="2000" dirty="0">
                    <a:solidFill>
                      <a:srgbClr val="040C28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 harmony of interactive factors characterized by enthusiasm and unique interdependence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B0AABA8-3D19-112F-EEF6-AF621040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541" y="635502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400" b="1" smtClean="0">
                <a:solidFill>
                  <a:srgbClr val="DFEE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400" b="1" dirty="0">
              <a:solidFill>
                <a:srgbClr val="DFEE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32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1555</Words>
  <Application>Microsoft Office PowerPoint</Application>
  <PresentationFormat>Widescreen</PresentationFormat>
  <Paragraphs>236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ArhialkhanMJ</vt:lpstr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METHODOLOGY: SEARCH STRATEGY AND SELECTION OF PAPERS </vt:lpstr>
      <vt:lpstr>RESULTS: DATA EXTRACTION FROM THE REVIEWED ARTICLES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Mashrufa Chowdhury/MEAL/BRAC</dc:creator>
  <cp:lastModifiedBy>S.M. Tahsin Rahaman/MEAL/BRAC</cp:lastModifiedBy>
  <cp:revision>172</cp:revision>
  <dcterms:created xsi:type="dcterms:W3CDTF">2023-02-22T04:59:44Z</dcterms:created>
  <dcterms:modified xsi:type="dcterms:W3CDTF">2023-03-30T00:54:50Z</dcterms:modified>
</cp:coreProperties>
</file>