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7" r:id="rId6"/>
    <p:sldId id="265" r:id="rId7"/>
    <p:sldId id="266" r:id="rId8"/>
    <p:sldId id="261" r:id="rId9"/>
    <p:sldId id="276" r:id="rId10"/>
    <p:sldId id="269" r:id="rId11"/>
    <p:sldId id="270" r:id="rId12"/>
    <p:sldId id="273" r:id="rId13"/>
    <p:sldId id="272" r:id="rId14"/>
    <p:sldId id="274" r:id="rId15"/>
    <p:sldId id="275" r:id="rId16"/>
    <p:sldId id="262" r:id="rId17"/>
    <p:sldId id="263" r:id="rId18"/>
    <p:sldId id="26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FF"/>
    <a:srgbClr val="FF00FF"/>
    <a:srgbClr val="800080"/>
    <a:srgbClr val="CC0099"/>
    <a:srgbClr val="FF33CC"/>
    <a:srgbClr val="FF0066"/>
    <a:srgbClr val="DDE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BBFF9-6D11-4572-9CED-861F47F941F1}" v="390" dt="2022-05-18T18:37:52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iha Nuzhat" userId="e971f961-cc36-480e-a828-dfef509a5795" providerId="ADAL" clId="{1ECBBFF9-6D11-4572-9CED-861F47F941F1}"/>
    <pc:docChg chg="undo custSel addSld delSld modSld">
      <pc:chgData name="Samiha Nuzhat" userId="e971f961-cc36-480e-a828-dfef509a5795" providerId="ADAL" clId="{1ECBBFF9-6D11-4572-9CED-861F47F941F1}" dt="2022-05-18T19:12:22.564" v="1649" actId="20577"/>
      <pc:docMkLst>
        <pc:docMk/>
      </pc:docMkLst>
      <pc:sldChg chg="modSp mod">
        <pc:chgData name="Samiha Nuzhat" userId="e971f961-cc36-480e-a828-dfef509a5795" providerId="ADAL" clId="{1ECBBFF9-6D11-4572-9CED-861F47F941F1}" dt="2022-05-18T19:12:22.564" v="1649" actId="20577"/>
        <pc:sldMkLst>
          <pc:docMk/>
          <pc:sldMk cId="3419655463" sldId="256"/>
        </pc:sldMkLst>
        <pc:spChg chg="mod">
          <ac:chgData name="Samiha Nuzhat" userId="e971f961-cc36-480e-a828-dfef509a5795" providerId="ADAL" clId="{1ECBBFF9-6D11-4572-9CED-861F47F941F1}" dt="2022-05-18T19:12:22.564" v="1649" actId="20577"/>
          <ac:spMkLst>
            <pc:docMk/>
            <pc:sldMk cId="3419655463" sldId="256"/>
            <ac:spMk id="3" creationId="{D1C3A4B1-A00A-4E2C-8E19-3CE0CC395E82}"/>
          </ac:spMkLst>
        </pc:spChg>
      </pc:sldChg>
      <pc:sldChg chg="modSp mod">
        <pc:chgData name="Samiha Nuzhat" userId="e971f961-cc36-480e-a828-dfef509a5795" providerId="ADAL" clId="{1ECBBFF9-6D11-4572-9CED-861F47F941F1}" dt="2022-05-18T17:52:51.778" v="1591" actId="20577"/>
        <pc:sldMkLst>
          <pc:docMk/>
          <pc:sldMk cId="4219140749" sldId="257"/>
        </pc:sldMkLst>
        <pc:spChg chg="mod">
          <ac:chgData name="Samiha Nuzhat" userId="e971f961-cc36-480e-a828-dfef509a5795" providerId="ADAL" clId="{1ECBBFF9-6D11-4572-9CED-861F47F941F1}" dt="2022-05-18T17:52:51.778" v="1591" actId="20577"/>
          <ac:spMkLst>
            <pc:docMk/>
            <pc:sldMk cId="4219140749" sldId="257"/>
            <ac:spMk id="3" creationId="{A3308182-D259-4359-B85A-2B9C9A2425F8}"/>
          </ac:spMkLst>
        </pc:spChg>
      </pc:sldChg>
      <pc:sldChg chg="modSp mod">
        <pc:chgData name="Samiha Nuzhat" userId="e971f961-cc36-480e-a828-dfef509a5795" providerId="ADAL" clId="{1ECBBFF9-6D11-4572-9CED-861F47F941F1}" dt="2022-05-18T18:38:18.793" v="1617" actId="14100"/>
        <pc:sldMkLst>
          <pc:docMk/>
          <pc:sldMk cId="799173464" sldId="261"/>
        </pc:sldMkLst>
        <pc:spChg chg="mod">
          <ac:chgData name="Samiha Nuzhat" userId="e971f961-cc36-480e-a828-dfef509a5795" providerId="ADAL" clId="{1ECBBFF9-6D11-4572-9CED-861F47F941F1}" dt="2022-05-18T17:23:06.117" v="983" actId="208"/>
          <ac:spMkLst>
            <pc:docMk/>
            <pc:sldMk cId="799173464" sldId="261"/>
            <ac:spMk id="2" creationId="{155FEFDE-94F1-458C-BBE8-CE45E885EF8C}"/>
          </ac:spMkLst>
        </pc:spChg>
        <pc:spChg chg="mod">
          <ac:chgData name="Samiha Nuzhat" userId="e971f961-cc36-480e-a828-dfef509a5795" providerId="ADAL" clId="{1ECBBFF9-6D11-4572-9CED-861F47F941F1}" dt="2022-05-18T18:38:18.793" v="1617" actId="14100"/>
          <ac:spMkLst>
            <pc:docMk/>
            <pc:sldMk cId="799173464" sldId="261"/>
            <ac:spMk id="5" creationId="{CA434CFF-10CD-4009-97B6-8AF1F2D661D0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6" creationId="{123B1C5E-7597-4DAE-B819-7242640763E0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7" creationId="{227F3A03-C752-43A6-81BF-E28681FFD503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8" creationId="{43A66393-AA37-4493-88E5-0737FFBE75CB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9" creationId="{F79010BE-6981-486C-969E-A644D2E4A68C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10" creationId="{476FA444-C3D0-4518-AEFE-7C14C97135EA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11" creationId="{CC4900A0-6957-4A88-99C9-CA9D94318597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12" creationId="{FF42583A-0D98-4550-8828-AC102BF0878D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13" creationId="{41E9493C-F7A0-4155-9AD2-F903BB089BDD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14" creationId="{1420B310-E35F-45B0-AB55-233162F400E5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15" creationId="{38EBB73D-6ACE-4E87-A6D5-25BEF129CD4E}"/>
          </ac:spMkLst>
        </pc:spChg>
        <pc:spChg chg="mod">
          <ac:chgData name="Samiha Nuzhat" userId="e971f961-cc36-480e-a828-dfef509a5795" providerId="ADAL" clId="{1ECBBFF9-6D11-4572-9CED-861F47F941F1}" dt="2022-05-18T18:37:41.505" v="1608" actId="1076"/>
          <ac:spMkLst>
            <pc:docMk/>
            <pc:sldMk cId="799173464" sldId="261"/>
            <ac:spMk id="16" creationId="{C4C25B91-DAC4-4025-BFC1-279BBF49A14A}"/>
          </ac:spMkLst>
        </pc:spChg>
        <pc:spChg chg="mod">
          <ac:chgData name="Samiha Nuzhat" userId="e971f961-cc36-480e-a828-dfef509a5795" providerId="ADAL" clId="{1ECBBFF9-6D11-4572-9CED-861F47F941F1}" dt="2022-05-18T17:23:20.697" v="985" actId="1076"/>
          <ac:spMkLst>
            <pc:docMk/>
            <pc:sldMk cId="799173464" sldId="261"/>
            <ac:spMk id="30" creationId="{51E51911-CB5A-4A41-836B-ECECE3815CCD}"/>
          </ac:spMkLst>
        </pc:spChg>
        <pc:grpChg chg="mod">
          <ac:chgData name="Samiha Nuzhat" userId="e971f961-cc36-480e-a828-dfef509a5795" providerId="ADAL" clId="{1ECBBFF9-6D11-4572-9CED-861F47F941F1}" dt="2022-05-18T18:37:57.335" v="1610" actId="1076"/>
          <ac:grpSpMkLst>
            <pc:docMk/>
            <pc:sldMk cId="799173464" sldId="261"/>
            <ac:grpSpMk id="4" creationId="{058ED341-7526-4081-B87C-DF7CA5C1FAC5}"/>
          </ac:grpSpMkLst>
        </pc:grpChg>
        <pc:cxnChg chg="mod">
          <ac:chgData name="Samiha Nuzhat" userId="e971f961-cc36-480e-a828-dfef509a5795" providerId="ADAL" clId="{1ECBBFF9-6D11-4572-9CED-861F47F941F1}" dt="2022-05-18T18:37:41.505" v="1608" actId="1076"/>
          <ac:cxnSpMkLst>
            <pc:docMk/>
            <pc:sldMk cId="799173464" sldId="261"/>
            <ac:cxnSpMk id="17" creationId="{70AEC700-5EE7-4C80-8C2A-ADDB0A2F9B3D}"/>
          </ac:cxnSpMkLst>
        </pc:cxnChg>
        <pc:cxnChg chg="mod">
          <ac:chgData name="Samiha Nuzhat" userId="e971f961-cc36-480e-a828-dfef509a5795" providerId="ADAL" clId="{1ECBBFF9-6D11-4572-9CED-861F47F941F1}" dt="2022-05-18T18:38:18.793" v="1617" actId="14100"/>
          <ac:cxnSpMkLst>
            <pc:docMk/>
            <pc:sldMk cId="799173464" sldId="261"/>
            <ac:cxnSpMk id="18" creationId="{A0EEE546-70D9-42E1-8B7D-1178281D771C}"/>
          </ac:cxnSpMkLst>
        </pc:cxnChg>
        <pc:cxnChg chg="mod">
          <ac:chgData name="Samiha Nuzhat" userId="e971f961-cc36-480e-a828-dfef509a5795" providerId="ADAL" clId="{1ECBBFF9-6D11-4572-9CED-861F47F941F1}" dt="2022-05-18T18:37:41.505" v="1608" actId="1076"/>
          <ac:cxnSpMkLst>
            <pc:docMk/>
            <pc:sldMk cId="799173464" sldId="261"/>
            <ac:cxnSpMk id="19" creationId="{684B869D-8A85-4BD8-A481-3F3C57A5ABDE}"/>
          </ac:cxnSpMkLst>
        </pc:cxnChg>
        <pc:cxnChg chg="mod">
          <ac:chgData name="Samiha Nuzhat" userId="e971f961-cc36-480e-a828-dfef509a5795" providerId="ADAL" clId="{1ECBBFF9-6D11-4572-9CED-861F47F941F1}" dt="2022-05-18T18:37:41.505" v="1608" actId="1076"/>
          <ac:cxnSpMkLst>
            <pc:docMk/>
            <pc:sldMk cId="799173464" sldId="261"/>
            <ac:cxnSpMk id="20" creationId="{AB084563-4EDC-4827-A280-ED5E1BCE9A5E}"/>
          </ac:cxnSpMkLst>
        </pc:cxnChg>
        <pc:cxnChg chg="mod">
          <ac:chgData name="Samiha Nuzhat" userId="e971f961-cc36-480e-a828-dfef509a5795" providerId="ADAL" clId="{1ECBBFF9-6D11-4572-9CED-861F47F941F1}" dt="2022-05-18T18:37:41.505" v="1608" actId="1076"/>
          <ac:cxnSpMkLst>
            <pc:docMk/>
            <pc:sldMk cId="799173464" sldId="261"/>
            <ac:cxnSpMk id="21" creationId="{4D29C43F-D7E0-4B36-A248-EA232C5E3709}"/>
          </ac:cxnSpMkLst>
        </pc:cxnChg>
        <pc:cxnChg chg="mod">
          <ac:chgData name="Samiha Nuzhat" userId="e971f961-cc36-480e-a828-dfef509a5795" providerId="ADAL" clId="{1ECBBFF9-6D11-4572-9CED-861F47F941F1}" dt="2022-05-18T18:37:41.505" v="1608" actId="1076"/>
          <ac:cxnSpMkLst>
            <pc:docMk/>
            <pc:sldMk cId="799173464" sldId="261"/>
            <ac:cxnSpMk id="22" creationId="{DFBD58B7-61FB-4928-9130-6790D2F80AFE}"/>
          </ac:cxnSpMkLst>
        </pc:cxnChg>
        <pc:cxnChg chg="mod">
          <ac:chgData name="Samiha Nuzhat" userId="e971f961-cc36-480e-a828-dfef509a5795" providerId="ADAL" clId="{1ECBBFF9-6D11-4572-9CED-861F47F941F1}" dt="2022-05-18T18:37:41.505" v="1608" actId="1076"/>
          <ac:cxnSpMkLst>
            <pc:docMk/>
            <pc:sldMk cId="799173464" sldId="261"/>
            <ac:cxnSpMk id="23" creationId="{0EFC1850-C3A3-480E-9D28-BE5EDAC1CFAC}"/>
          </ac:cxnSpMkLst>
        </pc:cxnChg>
      </pc:sldChg>
      <pc:sldChg chg="modSp mod">
        <pc:chgData name="Samiha Nuzhat" userId="e971f961-cc36-480e-a828-dfef509a5795" providerId="ADAL" clId="{1ECBBFF9-6D11-4572-9CED-861F47F941F1}" dt="2022-05-18T17:43:03.782" v="1559" actId="20577"/>
        <pc:sldMkLst>
          <pc:docMk/>
          <pc:sldMk cId="355670945" sldId="263"/>
        </pc:sldMkLst>
        <pc:spChg chg="mod">
          <ac:chgData name="Samiha Nuzhat" userId="e971f961-cc36-480e-a828-dfef509a5795" providerId="ADAL" clId="{1ECBBFF9-6D11-4572-9CED-861F47F941F1}" dt="2022-05-18T17:43:03.782" v="1559" actId="20577"/>
          <ac:spMkLst>
            <pc:docMk/>
            <pc:sldMk cId="355670945" sldId="263"/>
            <ac:spMk id="7" creationId="{F3553D89-0984-4206-AF11-B6E492B12CBD}"/>
          </ac:spMkLst>
        </pc:spChg>
      </pc:sldChg>
      <pc:sldChg chg="modSp mod">
        <pc:chgData name="Samiha Nuzhat" userId="e971f961-cc36-480e-a828-dfef509a5795" providerId="ADAL" clId="{1ECBBFF9-6D11-4572-9CED-861F47F941F1}" dt="2022-05-18T18:21:25.839" v="1605" actId="20577"/>
        <pc:sldMkLst>
          <pc:docMk/>
          <pc:sldMk cId="2144754509" sldId="265"/>
        </pc:sldMkLst>
        <pc:spChg chg="mod">
          <ac:chgData name="Samiha Nuzhat" userId="e971f961-cc36-480e-a828-dfef509a5795" providerId="ADAL" clId="{1ECBBFF9-6D11-4572-9CED-861F47F941F1}" dt="2022-05-18T17:11:53.660" v="805" actId="1076"/>
          <ac:spMkLst>
            <pc:docMk/>
            <pc:sldMk cId="2144754509" sldId="265"/>
            <ac:spMk id="17" creationId="{AF0E39E0-F7ED-4799-B760-C71DB709C86D}"/>
          </ac:spMkLst>
        </pc:spChg>
        <pc:spChg chg="mod">
          <ac:chgData name="Samiha Nuzhat" userId="e971f961-cc36-480e-a828-dfef509a5795" providerId="ADAL" clId="{1ECBBFF9-6D11-4572-9CED-861F47F941F1}" dt="2022-05-18T18:21:25.839" v="1605" actId="20577"/>
          <ac:spMkLst>
            <pc:docMk/>
            <pc:sldMk cId="2144754509" sldId="265"/>
            <ac:spMk id="18" creationId="{09141105-B4C5-4F92-A83A-880810528614}"/>
          </ac:spMkLst>
        </pc:spChg>
        <pc:graphicFrameChg chg="mod modGraphic">
          <ac:chgData name="Samiha Nuzhat" userId="e971f961-cc36-480e-a828-dfef509a5795" providerId="ADAL" clId="{1ECBBFF9-6D11-4572-9CED-861F47F941F1}" dt="2022-05-18T17:11:49.409" v="804" actId="1076"/>
          <ac:graphicFrameMkLst>
            <pc:docMk/>
            <pc:sldMk cId="2144754509" sldId="265"/>
            <ac:graphicFrameMk id="16" creationId="{BF73BD74-8BAF-453F-BB3A-F7F5C2A4533A}"/>
          </ac:graphicFrameMkLst>
        </pc:graphicFrameChg>
      </pc:sldChg>
      <pc:sldChg chg="modSp mod">
        <pc:chgData name="Samiha Nuzhat" userId="e971f961-cc36-480e-a828-dfef509a5795" providerId="ADAL" clId="{1ECBBFF9-6D11-4572-9CED-861F47F941F1}" dt="2022-05-18T17:20:22.495" v="962" actId="20577"/>
        <pc:sldMkLst>
          <pc:docMk/>
          <pc:sldMk cId="2930061079" sldId="266"/>
        </pc:sldMkLst>
        <pc:graphicFrameChg chg="mod modGraphic">
          <ac:chgData name="Samiha Nuzhat" userId="e971f961-cc36-480e-a828-dfef509a5795" providerId="ADAL" clId="{1ECBBFF9-6D11-4572-9CED-861F47F941F1}" dt="2022-05-18T17:20:22.495" v="962" actId="20577"/>
          <ac:graphicFrameMkLst>
            <pc:docMk/>
            <pc:sldMk cId="2930061079" sldId="266"/>
            <ac:graphicFrameMk id="13" creationId="{210BB0D4-ACD9-4C0E-9624-1A1D5987B8C9}"/>
          </ac:graphicFrameMkLst>
        </pc:graphicFrameChg>
      </pc:sldChg>
      <pc:sldChg chg="modSp del mod">
        <pc:chgData name="Samiha Nuzhat" userId="e971f961-cc36-480e-a828-dfef509a5795" providerId="ADAL" clId="{1ECBBFF9-6D11-4572-9CED-861F47F941F1}" dt="2022-05-18T17:08:36.429" v="670" actId="2696"/>
        <pc:sldMkLst>
          <pc:docMk/>
          <pc:sldMk cId="3176329648" sldId="268"/>
        </pc:sldMkLst>
        <pc:graphicFrameChg chg="mod">
          <ac:chgData name="Samiha Nuzhat" userId="e971f961-cc36-480e-a828-dfef509a5795" providerId="ADAL" clId="{1ECBBFF9-6D11-4572-9CED-861F47F941F1}" dt="2022-05-18T16:30:57.703" v="92" actId="1076"/>
          <ac:graphicFrameMkLst>
            <pc:docMk/>
            <pc:sldMk cId="3176329648" sldId="268"/>
            <ac:graphicFrameMk id="4" creationId="{332A9ECA-6D93-4656-84E0-FA21693373DA}"/>
          </ac:graphicFrameMkLst>
        </pc:graphicFrameChg>
      </pc:sldChg>
      <pc:sldChg chg="addSp modSp mod">
        <pc:chgData name="Samiha Nuzhat" userId="e971f961-cc36-480e-a828-dfef509a5795" providerId="ADAL" clId="{1ECBBFF9-6D11-4572-9CED-861F47F941F1}" dt="2022-05-18T18:48:52.307" v="1634" actId="20577"/>
        <pc:sldMkLst>
          <pc:docMk/>
          <pc:sldMk cId="3892399395" sldId="269"/>
        </pc:sldMkLst>
        <pc:spChg chg="mod">
          <ac:chgData name="Samiha Nuzhat" userId="e971f961-cc36-480e-a828-dfef509a5795" providerId="ADAL" clId="{1ECBBFF9-6D11-4572-9CED-861F47F941F1}" dt="2022-05-18T17:25:26.943" v="1001" actId="1076"/>
          <ac:spMkLst>
            <pc:docMk/>
            <pc:sldMk cId="3892399395" sldId="269"/>
            <ac:spMk id="5" creationId="{16BE2F27-0814-4573-A264-FE644D9059DB}"/>
          </ac:spMkLst>
        </pc:spChg>
        <pc:spChg chg="mod">
          <ac:chgData name="Samiha Nuzhat" userId="e971f961-cc36-480e-a828-dfef509a5795" providerId="ADAL" clId="{1ECBBFF9-6D11-4572-9CED-861F47F941F1}" dt="2022-05-18T17:25:21.168" v="1000" actId="1076"/>
          <ac:spMkLst>
            <pc:docMk/>
            <pc:sldMk cId="3892399395" sldId="269"/>
            <ac:spMk id="6" creationId="{2FEA8ABF-9144-4539-A686-F9959A3F824A}"/>
          </ac:spMkLst>
        </pc:spChg>
        <pc:spChg chg="add mod">
          <ac:chgData name="Samiha Nuzhat" userId="e971f961-cc36-480e-a828-dfef509a5795" providerId="ADAL" clId="{1ECBBFF9-6D11-4572-9CED-861F47F941F1}" dt="2022-05-18T18:48:52.307" v="1634" actId="20577"/>
          <ac:spMkLst>
            <pc:docMk/>
            <pc:sldMk cId="3892399395" sldId="269"/>
            <ac:spMk id="8" creationId="{A7E68B8C-B92B-4B84-AFD7-3E4EEF57BF8E}"/>
          </ac:spMkLst>
        </pc:spChg>
        <pc:graphicFrameChg chg="mod modGraphic">
          <ac:chgData name="Samiha Nuzhat" userId="e971f961-cc36-480e-a828-dfef509a5795" providerId="ADAL" clId="{1ECBBFF9-6D11-4572-9CED-861F47F941F1}" dt="2022-05-18T17:33:16.210" v="1323" actId="20577"/>
          <ac:graphicFrameMkLst>
            <pc:docMk/>
            <pc:sldMk cId="3892399395" sldId="269"/>
            <ac:graphicFrameMk id="4" creationId="{5C92C06F-46DD-4EDA-977D-967A6D94440D}"/>
          </ac:graphicFrameMkLst>
        </pc:graphicFrameChg>
      </pc:sldChg>
      <pc:sldChg chg="addSp delSp modSp mod">
        <pc:chgData name="Samiha Nuzhat" userId="e971f961-cc36-480e-a828-dfef509a5795" providerId="ADAL" clId="{1ECBBFF9-6D11-4572-9CED-861F47F941F1}" dt="2022-05-18T19:05:43.187" v="1643" actId="14100"/>
        <pc:sldMkLst>
          <pc:docMk/>
          <pc:sldMk cId="3904421825" sldId="270"/>
        </pc:sldMkLst>
        <pc:spChg chg="add del mod">
          <ac:chgData name="Samiha Nuzhat" userId="e971f961-cc36-480e-a828-dfef509a5795" providerId="ADAL" clId="{1ECBBFF9-6D11-4572-9CED-861F47F941F1}" dt="2022-05-18T17:37:18.539" v="1380" actId="478"/>
          <ac:spMkLst>
            <pc:docMk/>
            <pc:sldMk cId="3904421825" sldId="270"/>
            <ac:spMk id="4" creationId="{2704FD83-210E-46E5-9C4D-BCEE49681EEB}"/>
          </ac:spMkLst>
        </pc:spChg>
        <pc:spChg chg="del">
          <ac:chgData name="Samiha Nuzhat" userId="e971f961-cc36-480e-a828-dfef509a5795" providerId="ADAL" clId="{1ECBBFF9-6D11-4572-9CED-861F47F941F1}" dt="2022-05-18T17:37:16.431" v="1379" actId="478"/>
          <ac:spMkLst>
            <pc:docMk/>
            <pc:sldMk cId="3904421825" sldId="270"/>
            <ac:spMk id="6" creationId="{2FEA8ABF-9144-4539-A686-F9959A3F824A}"/>
          </ac:spMkLst>
        </pc:spChg>
        <pc:spChg chg="mod">
          <ac:chgData name="Samiha Nuzhat" userId="e971f961-cc36-480e-a828-dfef509a5795" providerId="ADAL" clId="{1ECBBFF9-6D11-4572-9CED-861F47F941F1}" dt="2022-05-18T17:37:27.720" v="1382" actId="1076"/>
          <ac:spMkLst>
            <pc:docMk/>
            <pc:sldMk cId="3904421825" sldId="270"/>
            <ac:spMk id="7" creationId="{5A943A89-ED71-47BF-8CF8-191162A384EB}"/>
          </ac:spMkLst>
        </pc:spChg>
        <pc:spChg chg="add mod">
          <ac:chgData name="Samiha Nuzhat" userId="e971f961-cc36-480e-a828-dfef509a5795" providerId="ADAL" clId="{1ECBBFF9-6D11-4572-9CED-861F47F941F1}" dt="2022-05-18T18:52:57.411" v="1637" actId="207"/>
          <ac:spMkLst>
            <pc:docMk/>
            <pc:sldMk cId="3904421825" sldId="270"/>
            <ac:spMk id="9" creationId="{13E0E1F9-9B59-40AD-A095-8F84D6D3E728}"/>
          </ac:spMkLst>
        </pc:spChg>
        <pc:graphicFrameChg chg="add del mod modGraphic">
          <ac:chgData name="Samiha Nuzhat" userId="e971f961-cc36-480e-a828-dfef509a5795" providerId="ADAL" clId="{1ECBBFF9-6D11-4572-9CED-861F47F941F1}" dt="2022-05-18T19:05:43.187" v="1643" actId="14100"/>
          <ac:graphicFrameMkLst>
            <pc:docMk/>
            <pc:sldMk cId="3904421825" sldId="270"/>
            <ac:graphicFrameMk id="2" creationId="{D5196D53-9BCB-46F1-B3E3-F77259D00C93}"/>
          </ac:graphicFrameMkLst>
        </pc:graphicFrameChg>
      </pc:sldChg>
      <pc:sldChg chg="addSp delSp modSp mod">
        <pc:chgData name="Samiha Nuzhat" userId="e971f961-cc36-480e-a828-dfef509a5795" providerId="ADAL" clId="{1ECBBFF9-6D11-4572-9CED-861F47F941F1}" dt="2022-05-18T17:08:36.414" v="669" actId="27918"/>
        <pc:sldMkLst>
          <pc:docMk/>
          <pc:sldMk cId="3021457290" sldId="273"/>
        </pc:sldMkLst>
        <pc:spChg chg="add mod">
          <ac:chgData name="Samiha Nuzhat" userId="e971f961-cc36-480e-a828-dfef509a5795" providerId="ADAL" clId="{1ECBBFF9-6D11-4572-9CED-861F47F941F1}" dt="2022-05-18T16:29:54.862" v="90" actId="1076"/>
          <ac:spMkLst>
            <pc:docMk/>
            <pc:sldMk cId="3021457290" sldId="273"/>
            <ac:spMk id="2" creationId="{4FA9513B-16D5-4016-B8C3-065FAB6320B7}"/>
          </ac:spMkLst>
        </pc:spChg>
        <pc:spChg chg="add mod">
          <ac:chgData name="Samiha Nuzhat" userId="e971f961-cc36-480e-a828-dfef509a5795" providerId="ADAL" clId="{1ECBBFF9-6D11-4572-9CED-861F47F941F1}" dt="2022-05-18T16:29:54.862" v="90" actId="1076"/>
          <ac:spMkLst>
            <pc:docMk/>
            <pc:sldMk cId="3021457290" sldId="273"/>
            <ac:spMk id="3" creationId="{8D5B21D3-F868-48D7-B565-24856ABBEA15}"/>
          </ac:spMkLst>
        </pc:spChg>
        <pc:spChg chg="mod">
          <ac:chgData name="Samiha Nuzhat" userId="e971f961-cc36-480e-a828-dfef509a5795" providerId="ADAL" clId="{1ECBBFF9-6D11-4572-9CED-861F47F941F1}" dt="2022-05-18T16:26:47.830" v="46" actId="1076"/>
          <ac:spMkLst>
            <pc:docMk/>
            <pc:sldMk cId="3021457290" sldId="273"/>
            <ac:spMk id="5" creationId="{44A8A002-AC53-4754-9E8A-0361CDF582E9}"/>
          </ac:spMkLst>
        </pc:spChg>
        <pc:spChg chg="add mod">
          <ac:chgData name="Samiha Nuzhat" userId="e971f961-cc36-480e-a828-dfef509a5795" providerId="ADAL" clId="{1ECBBFF9-6D11-4572-9CED-861F47F941F1}" dt="2022-05-18T16:29:54.862" v="90" actId="1076"/>
          <ac:spMkLst>
            <pc:docMk/>
            <pc:sldMk cId="3021457290" sldId="273"/>
            <ac:spMk id="11" creationId="{C19FB63A-3B3F-4BF8-881A-EFA7E43FFD9D}"/>
          </ac:spMkLst>
        </pc:spChg>
        <pc:spChg chg="add mod">
          <ac:chgData name="Samiha Nuzhat" userId="e971f961-cc36-480e-a828-dfef509a5795" providerId="ADAL" clId="{1ECBBFF9-6D11-4572-9CED-861F47F941F1}" dt="2022-05-18T16:29:54.862" v="90" actId="1076"/>
          <ac:spMkLst>
            <pc:docMk/>
            <pc:sldMk cId="3021457290" sldId="273"/>
            <ac:spMk id="13" creationId="{E3BAEA0A-A64C-42BC-A22D-7CA6D6BEEDD2}"/>
          </ac:spMkLst>
        </pc:spChg>
        <pc:graphicFrameChg chg="del">
          <ac:chgData name="Samiha Nuzhat" userId="e971f961-cc36-480e-a828-dfef509a5795" providerId="ADAL" clId="{1ECBBFF9-6D11-4572-9CED-861F47F941F1}" dt="2022-05-18T16:25:28.745" v="0" actId="478"/>
          <ac:graphicFrameMkLst>
            <pc:docMk/>
            <pc:sldMk cId="3021457290" sldId="273"/>
            <ac:graphicFrameMk id="4" creationId="{D2753BE3-442B-4208-808B-5BAB19EB9E04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6:26:55.790" v="47" actId="1076"/>
          <ac:graphicFrameMkLst>
            <pc:docMk/>
            <pc:sldMk cId="3021457290" sldId="273"/>
            <ac:graphicFrameMk id="10" creationId="{BD063122-7DAB-4A96-8376-206D4D1B56B0}"/>
          </ac:graphicFrameMkLst>
        </pc:graphicFrameChg>
      </pc:sldChg>
      <pc:sldChg chg="modSp mod">
        <pc:chgData name="Samiha Nuzhat" userId="e971f961-cc36-480e-a828-dfef509a5795" providerId="ADAL" clId="{1ECBBFF9-6D11-4572-9CED-861F47F941F1}" dt="2022-05-18T17:40:12.826" v="1450" actId="113"/>
        <pc:sldMkLst>
          <pc:docMk/>
          <pc:sldMk cId="4088916814" sldId="274"/>
        </pc:sldMkLst>
        <pc:spChg chg="mod">
          <ac:chgData name="Samiha Nuzhat" userId="e971f961-cc36-480e-a828-dfef509a5795" providerId="ADAL" clId="{1ECBBFF9-6D11-4572-9CED-861F47F941F1}" dt="2022-05-18T17:40:12.826" v="1450" actId="113"/>
          <ac:spMkLst>
            <pc:docMk/>
            <pc:sldMk cId="4088916814" sldId="274"/>
            <ac:spMk id="8" creationId="{74A8BF50-F81C-43AE-9DF9-C452E84ED0BE}"/>
          </ac:spMkLst>
        </pc:spChg>
      </pc:sldChg>
      <pc:sldChg chg="modSp mod">
        <pc:chgData name="Samiha Nuzhat" userId="e971f961-cc36-480e-a828-dfef509a5795" providerId="ADAL" clId="{1ECBBFF9-6D11-4572-9CED-861F47F941F1}" dt="2022-05-18T17:41:49.572" v="1503" actId="20577"/>
        <pc:sldMkLst>
          <pc:docMk/>
          <pc:sldMk cId="3943319882" sldId="275"/>
        </pc:sldMkLst>
        <pc:spChg chg="mod">
          <ac:chgData name="Samiha Nuzhat" userId="e971f961-cc36-480e-a828-dfef509a5795" providerId="ADAL" clId="{1ECBBFF9-6D11-4572-9CED-861F47F941F1}" dt="2022-05-18T17:41:49.572" v="1503" actId="20577"/>
          <ac:spMkLst>
            <pc:docMk/>
            <pc:sldMk cId="3943319882" sldId="275"/>
            <ac:spMk id="8" creationId="{74A8BF50-F81C-43AE-9DF9-C452E84ED0BE}"/>
          </ac:spMkLst>
        </pc:spChg>
      </pc:sldChg>
      <pc:sldChg chg="addSp delSp modSp add mod">
        <pc:chgData name="Samiha Nuzhat" userId="e971f961-cc36-480e-a828-dfef509a5795" providerId="ADAL" clId="{1ECBBFF9-6D11-4572-9CED-861F47F941F1}" dt="2022-05-18T18:45:55.084" v="1633" actId="20577"/>
        <pc:sldMkLst>
          <pc:docMk/>
          <pc:sldMk cId="2947890257" sldId="276"/>
        </pc:sldMkLst>
        <pc:spChg chg="add mod">
          <ac:chgData name="Samiha Nuzhat" userId="e971f961-cc36-480e-a828-dfef509a5795" providerId="ADAL" clId="{1ECBBFF9-6D11-4572-9CED-861F47F941F1}" dt="2022-05-18T16:47:25.549" v="290" actId="1076"/>
          <ac:spMkLst>
            <pc:docMk/>
            <pc:sldMk cId="2947890257" sldId="276"/>
            <ac:spMk id="3" creationId="{7BAC2892-CC25-419F-8B3A-E26179E76FBD}"/>
          </ac:spMkLst>
        </pc:spChg>
        <pc:spChg chg="del">
          <ac:chgData name="Samiha Nuzhat" userId="e971f961-cc36-480e-a828-dfef509a5795" providerId="ADAL" clId="{1ECBBFF9-6D11-4572-9CED-861F47F941F1}" dt="2022-05-18T16:51:47.590" v="320" actId="478"/>
          <ac:spMkLst>
            <pc:docMk/>
            <pc:sldMk cId="2947890257" sldId="276"/>
            <ac:spMk id="5" creationId="{CD5236DC-C560-4DF6-A9B0-06EBF9627184}"/>
          </ac:spMkLst>
        </pc:spChg>
        <pc:spChg chg="mod">
          <ac:chgData name="Samiha Nuzhat" userId="e971f961-cc36-480e-a828-dfef509a5795" providerId="ADAL" clId="{1ECBBFF9-6D11-4572-9CED-861F47F941F1}" dt="2022-05-18T17:05:46.003" v="634" actId="14100"/>
          <ac:spMkLst>
            <pc:docMk/>
            <pc:sldMk cId="2947890257" sldId="276"/>
            <ac:spMk id="6" creationId="{EB067014-221B-4417-97AF-8E5A890BE57A}"/>
          </ac:spMkLst>
        </pc:spChg>
        <pc:spChg chg="mod">
          <ac:chgData name="Samiha Nuzhat" userId="e971f961-cc36-480e-a828-dfef509a5795" providerId="ADAL" clId="{1ECBBFF9-6D11-4572-9CED-861F47F941F1}" dt="2022-05-18T17:00:15.713" v="588" actId="207"/>
          <ac:spMkLst>
            <pc:docMk/>
            <pc:sldMk cId="2947890257" sldId="276"/>
            <ac:spMk id="7" creationId="{47D005EC-5B65-4676-AF76-3F4C540B6E9D}"/>
          </ac:spMkLst>
        </pc:spChg>
        <pc:spChg chg="mod">
          <ac:chgData name="Samiha Nuzhat" userId="e971f961-cc36-480e-a828-dfef509a5795" providerId="ADAL" clId="{1ECBBFF9-6D11-4572-9CED-861F47F941F1}" dt="2022-05-18T17:00:11.697" v="587" actId="207"/>
          <ac:spMkLst>
            <pc:docMk/>
            <pc:sldMk cId="2947890257" sldId="276"/>
            <ac:spMk id="11" creationId="{788EB9AC-44A0-4031-9B44-D093177C3AE2}"/>
          </ac:spMkLst>
        </pc:spChg>
        <pc:spChg chg="add mod">
          <ac:chgData name="Samiha Nuzhat" userId="e971f961-cc36-480e-a828-dfef509a5795" providerId="ADAL" clId="{1ECBBFF9-6D11-4572-9CED-861F47F941F1}" dt="2022-05-18T16:49:45.356" v="313" actId="1076"/>
          <ac:spMkLst>
            <pc:docMk/>
            <pc:sldMk cId="2947890257" sldId="276"/>
            <ac:spMk id="17" creationId="{D18395DD-635C-42C1-B72F-780D242187E0}"/>
          </ac:spMkLst>
        </pc:spChg>
        <pc:spChg chg="add mod">
          <ac:chgData name="Samiha Nuzhat" userId="e971f961-cc36-480e-a828-dfef509a5795" providerId="ADAL" clId="{1ECBBFF9-6D11-4572-9CED-861F47F941F1}" dt="2022-05-18T16:47:31.467" v="294" actId="20577"/>
          <ac:spMkLst>
            <pc:docMk/>
            <pc:sldMk cId="2947890257" sldId="276"/>
            <ac:spMk id="18" creationId="{685A411C-8628-4871-88B4-88C204617160}"/>
          </ac:spMkLst>
        </pc:spChg>
        <pc:spChg chg="add mod">
          <ac:chgData name="Samiha Nuzhat" userId="e971f961-cc36-480e-a828-dfef509a5795" providerId="ADAL" clId="{1ECBBFF9-6D11-4572-9CED-861F47F941F1}" dt="2022-05-18T16:46:49.593" v="275" actId="20577"/>
          <ac:spMkLst>
            <pc:docMk/>
            <pc:sldMk cId="2947890257" sldId="276"/>
            <ac:spMk id="19" creationId="{A6E1B3AA-074E-411E-882F-551B438D6C3F}"/>
          </ac:spMkLst>
        </pc:spChg>
        <pc:spChg chg="add mod">
          <ac:chgData name="Samiha Nuzhat" userId="e971f961-cc36-480e-a828-dfef509a5795" providerId="ADAL" clId="{1ECBBFF9-6D11-4572-9CED-861F47F941F1}" dt="2022-05-18T17:00:25.809" v="590" actId="207"/>
          <ac:spMkLst>
            <pc:docMk/>
            <pc:sldMk cId="2947890257" sldId="276"/>
            <ac:spMk id="21" creationId="{1F9ABB0E-97F4-4C1F-BAB3-6CEFEF8878E5}"/>
          </ac:spMkLst>
        </pc:spChg>
        <pc:spChg chg="add mod">
          <ac:chgData name="Samiha Nuzhat" userId="e971f961-cc36-480e-a828-dfef509a5795" providerId="ADAL" clId="{1ECBBFF9-6D11-4572-9CED-861F47F941F1}" dt="2022-05-18T17:01:17.327" v="593" actId="164"/>
          <ac:spMkLst>
            <pc:docMk/>
            <pc:sldMk cId="2947890257" sldId="276"/>
            <ac:spMk id="24" creationId="{CE4A665E-5B12-4383-85A5-8884ECD0E62A}"/>
          </ac:spMkLst>
        </pc:spChg>
        <pc:spChg chg="add del mod">
          <ac:chgData name="Samiha Nuzhat" userId="e971f961-cc36-480e-a828-dfef509a5795" providerId="ADAL" clId="{1ECBBFF9-6D11-4572-9CED-861F47F941F1}" dt="2022-05-18T16:53:30.569" v="364"/>
          <ac:spMkLst>
            <pc:docMk/>
            <pc:sldMk cId="2947890257" sldId="276"/>
            <ac:spMk id="25" creationId="{DF8031BA-448A-45B0-9A49-E5BB89A291DE}"/>
          </ac:spMkLst>
        </pc:spChg>
        <pc:spChg chg="add mod">
          <ac:chgData name="Samiha Nuzhat" userId="e971f961-cc36-480e-a828-dfef509a5795" providerId="ADAL" clId="{1ECBBFF9-6D11-4572-9CED-861F47F941F1}" dt="2022-05-18T18:45:48.897" v="1629" actId="14100"/>
          <ac:spMkLst>
            <pc:docMk/>
            <pc:sldMk cId="2947890257" sldId="276"/>
            <ac:spMk id="26" creationId="{CE3CC81C-1DAA-46A3-A2D2-B2F13D0B094E}"/>
          </ac:spMkLst>
        </pc:spChg>
        <pc:spChg chg="add mod">
          <ac:chgData name="Samiha Nuzhat" userId="e971f961-cc36-480e-a828-dfef509a5795" providerId="ADAL" clId="{1ECBBFF9-6D11-4572-9CED-861F47F941F1}" dt="2022-05-18T18:45:55.084" v="1633" actId="20577"/>
          <ac:spMkLst>
            <pc:docMk/>
            <pc:sldMk cId="2947890257" sldId="276"/>
            <ac:spMk id="27" creationId="{26E41F4D-01CC-4187-9589-0B1D7DE01BDE}"/>
          </ac:spMkLst>
        </pc:spChg>
        <pc:spChg chg="add mod">
          <ac:chgData name="Samiha Nuzhat" userId="e971f961-cc36-480e-a828-dfef509a5795" providerId="ADAL" clId="{1ECBBFF9-6D11-4572-9CED-861F47F941F1}" dt="2022-05-18T18:45:35.985" v="1622" actId="14100"/>
          <ac:spMkLst>
            <pc:docMk/>
            <pc:sldMk cId="2947890257" sldId="276"/>
            <ac:spMk id="28" creationId="{BA4A9AD5-C094-4AD9-BB99-CAC9CE4F5CA7}"/>
          </ac:spMkLst>
        </pc:spChg>
        <pc:spChg chg="add mod">
          <ac:chgData name="Samiha Nuzhat" userId="e971f961-cc36-480e-a828-dfef509a5795" providerId="ADAL" clId="{1ECBBFF9-6D11-4572-9CED-861F47F941F1}" dt="2022-05-18T17:00:56.246" v="592" actId="164"/>
          <ac:spMkLst>
            <pc:docMk/>
            <pc:sldMk cId="2947890257" sldId="276"/>
            <ac:spMk id="30" creationId="{F6BDA988-5AC7-4B96-888C-4C1B098CECE2}"/>
          </ac:spMkLst>
        </pc:spChg>
        <pc:spChg chg="add mod">
          <ac:chgData name="Samiha Nuzhat" userId="e971f961-cc36-480e-a828-dfef509a5795" providerId="ADAL" clId="{1ECBBFF9-6D11-4572-9CED-861F47F941F1}" dt="2022-05-18T17:00:56.246" v="592" actId="164"/>
          <ac:spMkLst>
            <pc:docMk/>
            <pc:sldMk cId="2947890257" sldId="276"/>
            <ac:spMk id="31" creationId="{4709C4D3-2CD2-4ED9-A537-8984E669DF2A}"/>
          </ac:spMkLst>
        </pc:spChg>
        <pc:spChg chg="add mod">
          <ac:chgData name="Samiha Nuzhat" userId="e971f961-cc36-480e-a828-dfef509a5795" providerId="ADAL" clId="{1ECBBFF9-6D11-4572-9CED-861F47F941F1}" dt="2022-05-18T17:00:56.246" v="592" actId="164"/>
          <ac:spMkLst>
            <pc:docMk/>
            <pc:sldMk cId="2947890257" sldId="276"/>
            <ac:spMk id="32" creationId="{41491E6F-322B-4534-BEC0-B9BACF2C60E5}"/>
          </ac:spMkLst>
        </pc:spChg>
        <pc:spChg chg="add mod ord">
          <ac:chgData name="Samiha Nuzhat" userId="e971f961-cc36-480e-a828-dfef509a5795" providerId="ADAL" clId="{1ECBBFF9-6D11-4572-9CED-861F47F941F1}" dt="2022-05-18T17:02:19.016" v="596" actId="207"/>
          <ac:spMkLst>
            <pc:docMk/>
            <pc:sldMk cId="2947890257" sldId="276"/>
            <ac:spMk id="35" creationId="{302FFFED-337E-4281-937A-BE858AAEEAA2}"/>
          </ac:spMkLst>
        </pc:spChg>
        <pc:spChg chg="add del mod">
          <ac:chgData name="Samiha Nuzhat" userId="e971f961-cc36-480e-a828-dfef509a5795" providerId="ADAL" clId="{1ECBBFF9-6D11-4572-9CED-861F47F941F1}" dt="2022-05-18T17:03:21.841" v="610" actId="478"/>
          <ac:spMkLst>
            <pc:docMk/>
            <pc:sldMk cId="2947890257" sldId="276"/>
            <ac:spMk id="36" creationId="{0625F2BB-12FD-442A-90B4-58E66F9E1451}"/>
          </ac:spMkLst>
        </pc:spChg>
        <pc:grpChg chg="add mod">
          <ac:chgData name="Samiha Nuzhat" userId="e971f961-cc36-480e-a828-dfef509a5795" providerId="ADAL" clId="{1ECBBFF9-6D11-4572-9CED-861F47F941F1}" dt="2022-05-18T17:07:23.426" v="656" actId="1076"/>
          <ac:grpSpMkLst>
            <pc:docMk/>
            <pc:sldMk cId="2947890257" sldId="276"/>
            <ac:grpSpMk id="2" creationId="{926C7448-7EB0-4C91-8F04-692681B0ED5F}"/>
          </ac:grpSpMkLst>
        </pc:grpChg>
        <pc:grpChg chg="add mod">
          <ac:chgData name="Samiha Nuzhat" userId="e971f961-cc36-480e-a828-dfef509a5795" providerId="ADAL" clId="{1ECBBFF9-6D11-4572-9CED-861F47F941F1}" dt="2022-05-18T17:08:13.634" v="667" actId="1076"/>
          <ac:grpSpMkLst>
            <pc:docMk/>
            <pc:sldMk cId="2947890257" sldId="276"/>
            <ac:grpSpMk id="10" creationId="{9DB7B7B3-38C8-466B-96CD-9FE1E45DBB7B}"/>
          </ac:grpSpMkLst>
        </pc:grpChg>
        <pc:grpChg chg="add mod">
          <ac:chgData name="Samiha Nuzhat" userId="e971f961-cc36-480e-a828-dfef509a5795" providerId="ADAL" clId="{1ECBBFF9-6D11-4572-9CED-861F47F941F1}" dt="2022-05-18T16:44:26.492" v="260" actId="164"/>
          <ac:grpSpMkLst>
            <pc:docMk/>
            <pc:sldMk cId="2947890257" sldId="276"/>
            <ac:grpSpMk id="20" creationId="{5D1DE289-8811-436D-A1E5-C2AA2A0363FA}"/>
          </ac:grpSpMkLst>
        </pc:grpChg>
        <pc:grpChg chg="add mod">
          <ac:chgData name="Samiha Nuzhat" userId="e971f961-cc36-480e-a828-dfef509a5795" providerId="ADAL" clId="{1ECBBFF9-6D11-4572-9CED-861F47F941F1}" dt="2022-05-18T17:08:18.385" v="668" actId="1076"/>
          <ac:grpSpMkLst>
            <pc:docMk/>
            <pc:sldMk cId="2947890257" sldId="276"/>
            <ac:grpSpMk id="22" creationId="{E3421F95-1510-47DE-9B3A-DDC72321AC72}"/>
          </ac:grpSpMkLst>
        </pc:grpChg>
        <pc:grpChg chg="add mod">
          <ac:chgData name="Samiha Nuzhat" userId="e971f961-cc36-480e-a828-dfef509a5795" providerId="ADAL" clId="{1ECBBFF9-6D11-4572-9CED-861F47F941F1}" dt="2022-05-18T17:08:09.897" v="666" actId="1076"/>
          <ac:grpSpMkLst>
            <pc:docMk/>
            <pc:sldMk cId="2947890257" sldId="276"/>
            <ac:grpSpMk id="33" creationId="{868822D3-F7E4-4317-955D-6E8E06C6D368}"/>
          </ac:grpSpMkLst>
        </pc:grpChg>
        <pc:grpChg chg="add mod">
          <ac:chgData name="Samiha Nuzhat" userId="e971f961-cc36-480e-a828-dfef509a5795" providerId="ADAL" clId="{1ECBBFF9-6D11-4572-9CED-861F47F941F1}" dt="2022-05-18T18:45:44.965" v="1628" actId="14100"/>
          <ac:grpSpMkLst>
            <pc:docMk/>
            <pc:sldMk cId="2947890257" sldId="276"/>
            <ac:grpSpMk id="34" creationId="{35A21125-879B-4A74-9DC7-0B333AEB78C0}"/>
          </ac:grpSpMkLst>
        </pc:grpChg>
        <pc:graphicFrameChg chg="del">
          <ac:chgData name="Samiha Nuzhat" userId="e971f961-cc36-480e-a828-dfef509a5795" providerId="ADAL" clId="{1ECBBFF9-6D11-4572-9CED-861F47F941F1}" dt="2022-05-18T16:33:44.986" v="95" actId="478"/>
          <ac:graphicFrameMkLst>
            <pc:docMk/>
            <pc:sldMk cId="2947890257" sldId="276"/>
            <ac:graphicFrameMk id="4" creationId="{332A9ECA-6D93-4656-84E0-FA21693373DA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7:07:18.330" v="655"/>
          <ac:graphicFrameMkLst>
            <pc:docMk/>
            <pc:sldMk cId="2947890257" sldId="276"/>
            <ac:graphicFrameMk id="9" creationId="{354EA1DF-07EF-4FC3-90CB-D1ECFE671FEA}"/>
          </ac:graphicFrameMkLst>
        </pc:graphicFrameChg>
        <pc:graphicFrameChg chg="mod">
          <ac:chgData name="Samiha Nuzhat" userId="e971f961-cc36-480e-a828-dfef509a5795" providerId="ADAL" clId="{1ECBBFF9-6D11-4572-9CED-861F47F941F1}" dt="2022-05-18T16:48:06.616" v="296"/>
          <ac:graphicFrameMkLst>
            <pc:docMk/>
            <pc:sldMk cId="2947890257" sldId="276"/>
            <ac:graphicFrameMk id="12" creationId="{69914AED-6175-4EAE-8877-F0E3AB37B076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6:49:53.088" v="317"/>
          <ac:graphicFrameMkLst>
            <pc:docMk/>
            <pc:sldMk cId="2947890257" sldId="276"/>
            <ac:graphicFrameMk id="13" creationId="{C569D831-C798-4BD6-A350-93AC6C5D94B2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6:40:59.642" v="164"/>
          <ac:graphicFrameMkLst>
            <pc:docMk/>
            <pc:sldMk cId="2947890257" sldId="276"/>
            <ac:graphicFrameMk id="14" creationId="{C569D831-C798-4BD6-A350-93AC6C5D94B2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6:41:10.116" v="167"/>
          <ac:graphicFrameMkLst>
            <pc:docMk/>
            <pc:sldMk cId="2947890257" sldId="276"/>
            <ac:graphicFrameMk id="15" creationId="{C569D831-C798-4BD6-A350-93AC6C5D94B2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6:41:16.345" v="170"/>
          <ac:graphicFrameMkLst>
            <pc:docMk/>
            <pc:sldMk cId="2947890257" sldId="276"/>
            <ac:graphicFrameMk id="16" creationId="{C569D831-C798-4BD6-A350-93AC6C5D94B2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7:01:17.327" v="593" actId="164"/>
          <ac:graphicFrameMkLst>
            <pc:docMk/>
            <pc:sldMk cId="2947890257" sldId="276"/>
            <ac:graphicFrameMk id="23" creationId="{A859452A-C9B5-4B0A-96A5-C7E047753F7A}"/>
          </ac:graphicFrameMkLst>
        </pc:graphicFrameChg>
        <pc:graphicFrameChg chg="add mod">
          <ac:chgData name="Samiha Nuzhat" userId="e971f961-cc36-480e-a828-dfef509a5795" providerId="ADAL" clId="{1ECBBFF9-6D11-4572-9CED-861F47F941F1}" dt="2022-05-18T17:04:22.209" v="617"/>
          <ac:graphicFrameMkLst>
            <pc:docMk/>
            <pc:sldMk cId="2947890257" sldId="276"/>
            <ac:graphicFrameMk id="29" creationId="{CAEFB71E-9743-4D21-B034-40F4FA3F7499}"/>
          </ac:graphicFrameMkLst>
        </pc:graphicFrameChg>
        <pc:graphicFrameChg chg="add mod modGraphic">
          <ac:chgData name="Samiha Nuzhat" userId="e971f961-cc36-480e-a828-dfef509a5795" providerId="ADAL" clId="{1ECBBFF9-6D11-4572-9CED-861F47F941F1}" dt="2022-05-18T17:24:14.566" v="998" actId="20577"/>
          <ac:graphicFrameMkLst>
            <pc:docMk/>
            <pc:sldMk cId="2947890257" sldId="276"/>
            <ac:graphicFrameMk id="37" creationId="{A85F4332-0776-419C-9A39-59A57AC13EE3}"/>
          </ac:graphicFrameMkLst>
        </pc:graphicFrameChg>
        <pc:picChg chg="add mod">
          <ac:chgData name="Samiha Nuzhat" userId="e971f961-cc36-480e-a828-dfef509a5795" providerId="ADAL" clId="{1ECBBFF9-6D11-4572-9CED-861F47F941F1}" dt="2022-05-18T17:14:17.168" v="835" actId="1076"/>
          <ac:picMkLst>
            <pc:docMk/>
            <pc:sldMk cId="2947890257" sldId="276"/>
            <ac:picMk id="39" creationId="{6A50C9F5-DB0E-4E4F-A301-5B5CE2B7CED3}"/>
          </ac:picMkLst>
        </pc:picChg>
        <pc:picChg chg="add mod">
          <ac:chgData name="Samiha Nuzhat" userId="e971f961-cc36-480e-a828-dfef509a5795" providerId="ADAL" clId="{1ECBBFF9-6D11-4572-9CED-861F47F941F1}" dt="2022-05-18T17:14:29.910" v="843" actId="1076"/>
          <ac:picMkLst>
            <pc:docMk/>
            <pc:sldMk cId="2947890257" sldId="276"/>
            <ac:picMk id="41" creationId="{5B153954-5977-4820-BBF3-A24E3A0B736B}"/>
          </ac:picMkLst>
        </pc:picChg>
        <pc:picChg chg="add mod">
          <ac:chgData name="Samiha Nuzhat" userId="e971f961-cc36-480e-a828-dfef509a5795" providerId="ADAL" clId="{1ECBBFF9-6D11-4572-9CED-861F47F941F1}" dt="2022-05-18T17:14:55.161" v="852" actId="1076"/>
          <ac:picMkLst>
            <pc:docMk/>
            <pc:sldMk cId="2947890257" sldId="276"/>
            <ac:picMk id="43" creationId="{3EAEA15D-DE54-467D-A3DD-0F2F7D59D308}"/>
          </ac:picMkLst>
        </pc:picChg>
        <pc:picChg chg="add mod">
          <ac:chgData name="Samiha Nuzhat" userId="e971f961-cc36-480e-a828-dfef509a5795" providerId="ADAL" clId="{1ECBBFF9-6D11-4572-9CED-861F47F941F1}" dt="2022-05-18T17:15:18.325" v="861" actId="1076"/>
          <ac:picMkLst>
            <pc:docMk/>
            <pc:sldMk cId="2947890257" sldId="276"/>
            <ac:picMk id="45" creationId="{CA7D8EFC-0575-4E42-9C76-7AC8EE9386D8}"/>
          </ac:picMkLst>
        </pc:picChg>
        <pc:picChg chg="add mod">
          <ac:chgData name="Samiha Nuzhat" userId="e971f961-cc36-480e-a828-dfef509a5795" providerId="ADAL" clId="{1ECBBFF9-6D11-4572-9CED-861F47F941F1}" dt="2022-05-18T17:15:48.393" v="870" actId="1076"/>
          <ac:picMkLst>
            <pc:docMk/>
            <pc:sldMk cId="2947890257" sldId="276"/>
            <ac:picMk id="47" creationId="{FD142D6D-5623-4BDE-8A3B-E211784E9956}"/>
          </ac:picMkLst>
        </pc:picChg>
        <pc:picChg chg="add mod">
          <ac:chgData name="Samiha Nuzhat" userId="e971f961-cc36-480e-a828-dfef509a5795" providerId="ADAL" clId="{1ECBBFF9-6D11-4572-9CED-861F47F941F1}" dt="2022-05-18T17:24:19.496" v="999" actId="1076"/>
          <ac:picMkLst>
            <pc:docMk/>
            <pc:sldMk cId="2947890257" sldId="276"/>
            <ac:picMk id="49" creationId="{C33733C3-687E-4FF1-902F-A1DD0E5B69A8}"/>
          </ac:picMkLst>
        </pc:picChg>
        <pc:picChg chg="add mod">
          <ac:chgData name="Samiha Nuzhat" userId="e971f961-cc36-480e-a828-dfef509a5795" providerId="ADAL" clId="{1ECBBFF9-6D11-4572-9CED-861F47F941F1}" dt="2022-05-18T17:23:54.904" v="986" actId="1076"/>
          <ac:picMkLst>
            <pc:docMk/>
            <pc:sldMk cId="2947890257" sldId="276"/>
            <ac:picMk id="51" creationId="{6EEB7248-0B51-4D6D-ABCE-2C37E986B23C}"/>
          </ac:picMkLst>
        </pc:picChg>
      </pc:sldChg>
    </pc:docChg>
  </pc:docChgLst>
  <pc:docChgLst>
    <pc:chgData name="Samiha Nuzhat" userId="e971f961-cc36-480e-a828-dfef509a5795" providerId="ADAL" clId="{2C01E826-2784-4FD4-8884-21AF55B3C9B8}"/>
    <pc:docChg chg="undo custSel addSld delSld modSld sldOrd">
      <pc:chgData name="Samiha Nuzhat" userId="e971f961-cc36-480e-a828-dfef509a5795" providerId="ADAL" clId="{2C01E826-2784-4FD4-8884-21AF55B3C9B8}" dt="2022-05-13T14:19:38.801" v="6437" actId="207"/>
      <pc:docMkLst>
        <pc:docMk/>
      </pc:docMkLst>
      <pc:sldChg chg="addSp delSp modSp mod">
        <pc:chgData name="Samiha Nuzhat" userId="e971f961-cc36-480e-a828-dfef509a5795" providerId="ADAL" clId="{2C01E826-2784-4FD4-8884-21AF55B3C9B8}" dt="2022-05-13T14:10:42.516" v="6317" actId="207"/>
        <pc:sldMkLst>
          <pc:docMk/>
          <pc:sldMk cId="3419655463" sldId="256"/>
        </pc:sldMkLst>
        <pc:spChg chg="mod">
          <ac:chgData name="Samiha Nuzhat" userId="e971f961-cc36-480e-a828-dfef509a5795" providerId="ADAL" clId="{2C01E826-2784-4FD4-8884-21AF55B3C9B8}" dt="2022-05-13T07:45:39.341" v="113" actId="207"/>
          <ac:spMkLst>
            <pc:docMk/>
            <pc:sldMk cId="3419655463" sldId="256"/>
            <ac:spMk id="2" creationId="{6E94F2BA-38A8-4C62-8BB6-A71CCA4998E8}"/>
          </ac:spMkLst>
        </pc:spChg>
        <pc:spChg chg="mod">
          <ac:chgData name="Samiha Nuzhat" userId="e971f961-cc36-480e-a828-dfef509a5795" providerId="ADAL" clId="{2C01E826-2784-4FD4-8884-21AF55B3C9B8}" dt="2022-05-13T07:42:53.903" v="88" actId="1076"/>
          <ac:spMkLst>
            <pc:docMk/>
            <pc:sldMk cId="3419655463" sldId="256"/>
            <ac:spMk id="3" creationId="{D1C3A4B1-A00A-4E2C-8E19-3CE0CC395E82}"/>
          </ac:spMkLst>
        </pc:spChg>
        <pc:spChg chg="add del mod">
          <ac:chgData name="Samiha Nuzhat" userId="e971f961-cc36-480e-a828-dfef509a5795" providerId="ADAL" clId="{2C01E826-2784-4FD4-8884-21AF55B3C9B8}" dt="2022-05-13T14:09:44.975" v="6290" actId="478"/>
          <ac:spMkLst>
            <pc:docMk/>
            <pc:sldMk cId="3419655463" sldId="256"/>
            <ac:spMk id="6" creationId="{75A6614D-E08A-4B3A-B95F-71C8839C305F}"/>
          </ac:spMkLst>
        </pc:spChg>
        <pc:spChg chg="mod">
          <ac:chgData name="Samiha Nuzhat" userId="e971f961-cc36-480e-a828-dfef509a5795" providerId="ADAL" clId="{2C01E826-2784-4FD4-8884-21AF55B3C9B8}" dt="2022-05-13T14:10:42.516" v="6317" actId="207"/>
          <ac:spMkLst>
            <pc:docMk/>
            <pc:sldMk cId="3419655463" sldId="256"/>
            <ac:spMk id="7" creationId="{19DBA2AF-D790-4EC4-B3FC-C412B6925E18}"/>
          </ac:spMkLst>
        </pc:spChg>
        <pc:picChg chg="mod">
          <ac:chgData name="Samiha Nuzhat" userId="e971f961-cc36-480e-a828-dfef509a5795" providerId="ADAL" clId="{2C01E826-2784-4FD4-8884-21AF55B3C9B8}" dt="2022-05-13T07:42:44.823" v="86" actId="1076"/>
          <ac:picMkLst>
            <pc:docMk/>
            <pc:sldMk cId="3419655463" sldId="256"/>
            <ac:picMk id="4" creationId="{27C102CA-EF74-4006-BECB-2FDE8A073DB8}"/>
          </ac:picMkLst>
        </pc:picChg>
      </pc:sldChg>
      <pc:sldChg chg="addSp delSp modSp mod">
        <pc:chgData name="Samiha Nuzhat" userId="e971f961-cc36-480e-a828-dfef509a5795" providerId="ADAL" clId="{2C01E826-2784-4FD4-8884-21AF55B3C9B8}" dt="2022-05-13T14:10:37.900" v="6316" actId="207"/>
        <pc:sldMkLst>
          <pc:docMk/>
          <pc:sldMk cId="4219140749" sldId="257"/>
        </pc:sldMkLst>
        <pc:spChg chg="mod">
          <ac:chgData name="Samiha Nuzhat" userId="e971f961-cc36-480e-a828-dfef509a5795" providerId="ADAL" clId="{2C01E826-2784-4FD4-8884-21AF55B3C9B8}" dt="2022-05-13T08:43:07.443" v="1104" actId="1076"/>
          <ac:spMkLst>
            <pc:docMk/>
            <pc:sldMk cId="4219140749" sldId="257"/>
            <ac:spMk id="2" creationId="{155FEFDE-94F1-458C-BBE8-CE45E885EF8C}"/>
          </ac:spMkLst>
        </pc:spChg>
        <pc:spChg chg="mod">
          <ac:chgData name="Samiha Nuzhat" userId="e971f961-cc36-480e-a828-dfef509a5795" providerId="ADAL" clId="{2C01E826-2784-4FD4-8884-21AF55B3C9B8}" dt="2022-05-13T08:43:04.114" v="1103" actId="1076"/>
          <ac:spMkLst>
            <pc:docMk/>
            <pc:sldMk cId="4219140749" sldId="257"/>
            <ac:spMk id="3" creationId="{A3308182-D259-4359-B85A-2B9C9A2425F8}"/>
          </ac:spMkLst>
        </pc:spChg>
        <pc:spChg chg="del mod">
          <ac:chgData name="Samiha Nuzhat" userId="e971f961-cc36-480e-a828-dfef509a5795" providerId="ADAL" clId="{2C01E826-2784-4FD4-8884-21AF55B3C9B8}" dt="2022-05-13T14:09:10.613" v="6289"/>
          <ac:spMkLst>
            <pc:docMk/>
            <pc:sldMk cId="4219140749" sldId="257"/>
            <ac:spMk id="4" creationId="{03BDF632-17D8-4728-B273-C6464B4D5DAA}"/>
          </ac:spMkLst>
        </pc:spChg>
        <pc:spChg chg="del">
          <ac:chgData name="Samiha Nuzhat" userId="e971f961-cc36-480e-a828-dfef509a5795" providerId="ADAL" clId="{2C01E826-2784-4FD4-8884-21AF55B3C9B8}" dt="2022-05-13T14:10:26.955" v="6313" actId="478"/>
          <ac:spMkLst>
            <pc:docMk/>
            <pc:sldMk cId="4219140749" sldId="257"/>
            <ac:spMk id="6" creationId="{0C2291DD-2ED9-4E3E-A391-A1F24BCAFBC4}"/>
          </ac:spMkLst>
        </pc:spChg>
        <pc:spChg chg="mod">
          <ac:chgData name="Samiha Nuzhat" userId="e971f961-cc36-480e-a828-dfef509a5795" providerId="ADAL" clId="{2C01E826-2784-4FD4-8884-21AF55B3C9B8}" dt="2022-05-13T07:44:40.273" v="106" actId="404"/>
          <ac:spMkLst>
            <pc:docMk/>
            <pc:sldMk cId="4219140749" sldId="257"/>
            <ac:spMk id="10" creationId="{774A1758-0FF5-4A94-BA79-8E56150CF156}"/>
          </ac:spMkLst>
        </pc:spChg>
        <pc:spChg chg="mod">
          <ac:chgData name="Samiha Nuzhat" userId="e971f961-cc36-480e-a828-dfef509a5795" providerId="ADAL" clId="{2C01E826-2784-4FD4-8884-21AF55B3C9B8}" dt="2022-05-13T13:53:59.646" v="5349"/>
          <ac:spMkLst>
            <pc:docMk/>
            <pc:sldMk cId="4219140749" sldId="257"/>
            <ac:spMk id="11" creationId="{DAD72B85-839E-4525-B01F-4BB05DDF9738}"/>
          </ac:spMkLst>
        </pc:spChg>
        <pc:spChg chg="add del mod">
          <ac:chgData name="Samiha Nuzhat" userId="e971f961-cc36-480e-a828-dfef509a5795" providerId="ADAL" clId="{2C01E826-2784-4FD4-8884-21AF55B3C9B8}" dt="2022-05-13T14:06:26.152" v="6282"/>
          <ac:spMkLst>
            <pc:docMk/>
            <pc:sldMk cId="4219140749" sldId="257"/>
            <ac:spMk id="18" creationId="{3CC61B01-7FA0-4674-9A61-136061FF35E6}"/>
          </ac:spMkLst>
        </pc:spChg>
        <pc:spChg chg="mod">
          <ac:chgData name="Samiha Nuzhat" userId="e971f961-cc36-480e-a828-dfef509a5795" providerId="ADAL" clId="{2C01E826-2784-4FD4-8884-21AF55B3C9B8}" dt="2022-05-13T07:44:43.833" v="107" actId="404"/>
          <ac:spMkLst>
            <pc:docMk/>
            <pc:sldMk cId="4219140749" sldId="257"/>
            <ac:spMk id="21" creationId="{F4B2E429-9EDC-4413-AB30-7DC79B5598E4}"/>
          </ac:spMkLst>
        </pc:spChg>
        <pc:spChg chg="mod">
          <ac:chgData name="Samiha Nuzhat" userId="e971f961-cc36-480e-a828-dfef509a5795" providerId="ADAL" clId="{2C01E826-2784-4FD4-8884-21AF55B3C9B8}" dt="2022-05-13T07:44:47.441" v="108" actId="404"/>
          <ac:spMkLst>
            <pc:docMk/>
            <pc:sldMk cId="4219140749" sldId="257"/>
            <ac:spMk id="24" creationId="{436808DB-04A8-4012-A4F6-5782268DCAD7}"/>
          </ac:spMkLst>
        </pc:spChg>
        <pc:spChg chg="add mod">
          <ac:chgData name="Samiha Nuzhat" userId="e971f961-cc36-480e-a828-dfef509a5795" providerId="ADAL" clId="{2C01E826-2784-4FD4-8884-21AF55B3C9B8}" dt="2022-05-13T14:10:20.741" v="6312"/>
          <ac:spMkLst>
            <pc:docMk/>
            <pc:sldMk cId="4219140749" sldId="257"/>
            <ac:spMk id="26" creationId="{949A1E98-4E9E-4278-B94C-C4FDFA58A83B}"/>
          </ac:spMkLst>
        </pc:spChg>
        <pc:spChg chg="add mod">
          <ac:chgData name="Samiha Nuzhat" userId="e971f961-cc36-480e-a828-dfef509a5795" providerId="ADAL" clId="{2C01E826-2784-4FD4-8884-21AF55B3C9B8}" dt="2022-05-13T14:10:37.900" v="6316" actId="207"/>
          <ac:spMkLst>
            <pc:docMk/>
            <pc:sldMk cId="4219140749" sldId="257"/>
            <ac:spMk id="28" creationId="{C439C887-F7E2-4278-9047-AA7BE1774ECE}"/>
          </ac:spMkLst>
        </pc:spChg>
        <pc:picChg chg="mod">
          <ac:chgData name="Samiha Nuzhat" userId="e971f961-cc36-480e-a828-dfef509a5795" providerId="ADAL" clId="{2C01E826-2784-4FD4-8884-21AF55B3C9B8}" dt="2022-05-13T07:43:48.591" v="96" actId="1076"/>
          <ac:picMkLst>
            <pc:docMk/>
            <pc:sldMk cId="4219140749" sldId="257"/>
            <ac:picMk id="5" creationId="{585C2701-5736-4C9D-A2CB-421F59561C5B}"/>
          </ac:picMkLst>
        </pc:picChg>
        <pc:picChg chg="mod">
          <ac:chgData name="Samiha Nuzhat" userId="e971f961-cc36-480e-a828-dfef509a5795" providerId="ADAL" clId="{2C01E826-2784-4FD4-8884-21AF55B3C9B8}" dt="2022-05-13T12:52:24.443" v="2898" actId="207"/>
          <ac:picMkLst>
            <pc:docMk/>
            <pc:sldMk cId="4219140749" sldId="257"/>
            <ac:picMk id="7" creationId="{C8E6FC92-7ADD-4285-9A75-0A008EF74CB1}"/>
          </ac:picMkLst>
        </pc:picChg>
      </pc:sldChg>
      <pc:sldChg chg="addSp delSp modSp mod setBg">
        <pc:chgData name="Samiha Nuzhat" userId="e971f961-cc36-480e-a828-dfef509a5795" providerId="ADAL" clId="{2C01E826-2784-4FD4-8884-21AF55B3C9B8}" dt="2022-05-13T14:10:52.761" v="6319"/>
        <pc:sldMkLst>
          <pc:docMk/>
          <pc:sldMk cId="1194445825" sldId="258"/>
        </pc:sldMkLst>
        <pc:spChg chg="mod">
          <ac:chgData name="Samiha Nuzhat" userId="e971f961-cc36-480e-a828-dfef509a5795" providerId="ADAL" clId="{2C01E826-2784-4FD4-8884-21AF55B3C9B8}" dt="2022-05-13T07:46:49.020" v="117" actId="207"/>
          <ac:spMkLst>
            <pc:docMk/>
            <pc:sldMk cId="1194445825" sldId="258"/>
            <ac:spMk id="2" creationId="{155FEFDE-94F1-458C-BBE8-CE45E885EF8C}"/>
          </ac:spMkLst>
        </pc:spChg>
        <pc:spChg chg="mod ord">
          <ac:chgData name="Samiha Nuzhat" userId="e971f961-cc36-480e-a828-dfef509a5795" providerId="ADAL" clId="{2C01E826-2784-4FD4-8884-21AF55B3C9B8}" dt="2022-05-13T07:46:35.406" v="116" actId="26606"/>
          <ac:spMkLst>
            <pc:docMk/>
            <pc:sldMk cId="1194445825" sldId="258"/>
            <ac:spMk id="3" creationId="{A3308182-D259-4359-B85A-2B9C9A2425F8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1194445825" sldId="258"/>
            <ac:spMk id="4" creationId="{3ED2334B-91E7-4131-B40F-4B325577B24F}"/>
          </ac:spMkLst>
        </pc:spChg>
        <pc:spChg chg="del">
          <ac:chgData name="Samiha Nuzhat" userId="e971f961-cc36-480e-a828-dfef509a5795" providerId="ADAL" clId="{2C01E826-2784-4FD4-8884-21AF55B3C9B8}" dt="2022-05-13T14:10:52.015" v="6318" actId="478"/>
          <ac:spMkLst>
            <pc:docMk/>
            <pc:sldMk cId="1194445825" sldId="258"/>
            <ac:spMk id="6" creationId="{C11F3EFE-D4B7-411D-BBEF-6EE12E25A0F5}"/>
          </ac:spMkLst>
        </pc:spChg>
        <pc:spChg chg="add">
          <ac:chgData name="Samiha Nuzhat" userId="e971f961-cc36-480e-a828-dfef509a5795" providerId="ADAL" clId="{2C01E826-2784-4FD4-8884-21AF55B3C9B8}" dt="2022-05-13T07:46:35.406" v="116" actId="26606"/>
          <ac:spMkLst>
            <pc:docMk/>
            <pc:sldMk cId="1194445825" sldId="258"/>
            <ac:spMk id="10" creationId="{3346177D-ADC4-4968-B747-5CFCD390B5B9}"/>
          </ac:spMkLst>
        </pc:spChg>
        <pc:spChg chg="add mod">
          <ac:chgData name="Samiha Nuzhat" userId="e971f961-cc36-480e-a828-dfef509a5795" providerId="ADAL" clId="{2C01E826-2784-4FD4-8884-21AF55B3C9B8}" dt="2022-05-13T14:10:52.761" v="6319"/>
          <ac:spMkLst>
            <pc:docMk/>
            <pc:sldMk cId="1194445825" sldId="258"/>
            <ac:spMk id="11" creationId="{3D8347BE-B3F5-465A-858F-AD610ACFA9D1}"/>
          </ac:spMkLst>
        </pc:spChg>
        <pc:spChg chg="add">
          <ac:chgData name="Samiha Nuzhat" userId="e971f961-cc36-480e-a828-dfef509a5795" providerId="ADAL" clId="{2C01E826-2784-4FD4-8884-21AF55B3C9B8}" dt="2022-05-13T07:46:35.406" v="116" actId="26606"/>
          <ac:spMkLst>
            <pc:docMk/>
            <pc:sldMk cId="1194445825" sldId="258"/>
            <ac:spMk id="12" creationId="{0844A943-BF79-4FEA-ABB1-3BD54D236606}"/>
          </ac:spMkLst>
        </pc:spChg>
        <pc:spChg chg="add">
          <ac:chgData name="Samiha Nuzhat" userId="e971f961-cc36-480e-a828-dfef509a5795" providerId="ADAL" clId="{2C01E826-2784-4FD4-8884-21AF55B3C9B8}" dt="2022-05-13T07:46:35.406" v="116" actId="26606"/>
          <ac:spMkLst>
            <pc:docMk/>
            <pc:sldMk cId="1194445825" sldId="258"/>
            <ac:spMk id="14" creationId="{6437CC72-F4A8-4DC3-AFAB-D22C482C8100}"/>
          </ac:spMkLst>
        </pc:spChg>
        <pc:picChg chg="add mod">
          <ac:chgData name="Samiha Nuzhat" userId="e971f961-cc36-480e-a828-dfef509a5795" providerId="ADAL" clId="{2C01E826-2784-4FD4-8884-21AF55B3C9B8}" dt="2022-05-13T13:54:12.013" v="5351" actId="207"/>
          <ac:picMkLst>
            <pc:docMk/>
            <pc:sldMk cId="1194445825" sldId="258"/>
            <ac:picMk id="5" creationId="{A57E342C-A316-402A-B33D-AD8ECC85AFCE}"/>
          </ac:picMkLst>
        </pc:picChg>
      </pc:sldChg>
      <pc:sldChg chg="addSp delSp modSp mod setBg">
        <pc:chgData name="Samiha Nuzhat" userId="e971f961-cc36-480e-a828-dfef509a5795" providerId="ADAL" clId="{2C01E826-2784-4FD4-8884-21AF55B3C9B8}" dt="2022-05-13T14:10:57.885" v="6321"/>
        <pc:sldMkLst>
          <pc:docMk/>
          <pc:sldMk cId="1962784605" sldId="259"/>
        </pc:sldMkLst>
        <pc:spChg chg="mod">
          <ac:chgData name="Samiha Nuzhat" userId="e971f961-cc36-480e-a828-dfef509a5795" providerId="ADAL" clId="{2C01E826-2784-4FD4-8884-21AF55B3C9B8}" dt="2022-05-13T08:38:32.498" v="1097" actId="1035"/>
          <ac:spMkLst>
            <pc:docMk/>
            <pc:sldMk cId="1962784605" sldId="259"/>
            <ac:spMk id="2" creationId="{155FEFDE-94F1-458C-BBE8-CE45E885EF8C}"/>
          </ac:spMkLst>
        </pc:spChg>
        <pc:spChg chg="mod">
          <ac:chgData name="Samiha Nuzhat" userId="e971f961-cc36-480e-a828-dfef509a5795" providerId="ADAL" clId="{2C01E826-2784-4FD4-8884-21AF55B3C9B8}" dt="2022-05-13T08:38:32.498" v="1097" actId="1035"/>
          <ac:spMkLst>
            <pc:docMk/>
            <pc:sldMk cId="1962784605" sldId="259"/>
            <ac:spMk id="3" creationId="{A3308182-D259-4359-B85A-2B9C9A2425F8}"/>
          </ac:spMkLst>
        </pc:spChg>
        <pc:spChg chg="del mod">
          <ac:chgData name="Samiha Nuzhat" userId="e971f961-cc36-480e-a828-dfef509a5795" providerId="ADAL" clId="{2C01E826-2784-4FD4-8884-21AF55B3C9B8}" dt="2022-05-13T14:09:10.613" v="6289"/>
          <ac:spMkLst>
            <pc:docMk/>
            <pc:sldMk cId="1962784605" sldId="259"/>
            <ac:spMk id="4" creationId="{B15BEC7D-6BA0-4861-AF0F-4E7BD3C2C49A}"/>
          </ac:spMkLst>
        </pc:spChg>
        <pc:spChg chg="del">
          <ac:chgData name="Samiha Nuzhat" userId="e971f961-cc36-480e-a828-dfef509a5795" providerId="ADAL" clId="{2C01E826-2784-4FD4-8884-21AF55B3C9B8}" dt="2022-05-13T14:10:56.878" v="6320" actId="478"/>
          <ac:spMkLst>
            <pc:docMk/>
            <pc:sldMk cId="1962784605" sldId="259"/>
            <ac:spMk id="6" creationId="{5BDF65EB-EF59-4A4B-8829-B2404205CC70}"/>
          </ac:spMkLst>
        </pc:spChg>
        <pc:spChg chg="add mod">
          <ac:chgData name="Samiha Nuzhat" userId="e971f961-cc36-480e-a828-dfef509a5795" providerId="ADAL" clId="{2C01E826-2784-4FD4-8884-21AF55B3C9B8}" dt="2022-05-13T08:38:40.066" v="1098" actId="1076"/>
          <ac:spMkLst>
            <pc:docMk/>
            <pc:sldMk cId="1962784605" sldId="259"/>
            <ac:spMk id="8" creationId="{57AB7B88-0959-4559-9C2A-57BCFE2F27A9}"/>
          </ac:spMkLst>
        </pc:spChg>
        <pc:spChg chg="add">
          <ac:chgData name="Samiha Nuzhat" userId="e971f961-cc36-480e-a828-dfef509a5795" providerId="ADAL" clId="{2C01E826-2784-4FD4-8884-21AF55B3C9B8}" dt="2022-05-13T07:47:43.589" v="119" actId="26606"/>
          <ac:spMkLst>
            <pc:docMk/>
            <pc:sldMk cId="1962784605" sldId="259"/>
            <ac:spMk id="10" creationId="{1B15ED52-F352-441B-82BF-E0EA34836D08}"/>
          </ac:spMkLst>
        </pc:spChg>
        <pc:spChg chg="add mod">
          <ac:chgData name="Samiha Nuzhat" userId="e971f961-cc36-480e-a828-dfef509a5795" providerId="ADAL" clId="{2C01E826-2784-4FD4-8884-21AF55B3C9B8}" dt="2022-05-13T14:10:57.885" v="6321"/>
          <ac:spMkLst>
            <pc:docMk/>
            <pc:sldMk cId="1962784605" sldId="259"/>
            <ac:spMk id="11" creationId="{7EC30DAE-6191-4671-AB4B-7547D37AF483}"/>
          </ac:spMkLst>
        </pc:spChg>
        <pc:spChg chg="add">
          <ac:chgData name="Samiha Nuzhat" userId="e971f961-cc36-480e-a828-dfef509a5795" providerId="ADAL" clId="{2C01E826-2784-4FD4-8884-21AF55B3C9B8}" dt="2022-05-13T07:47:43.589" v="119" actId="26606"/>
          <ac:spMkLst>
            <pc:docMk/>
            <pc:sldMk cId="1962784605" sldId="259"/>
            <ac:spMk id="12" creationId="{61707E60-CEC9-4661-AA82-69242EB4BDC3}"/>
          </ac:spMkLst>
        </pc:spChg>
        <pc:spChg chg="add">
          <ac:chgData name="Samiha Nuzhat" userId="e971f961-cc36-480e-a828-dfef509a5795" providerId="ADAL" clId="{2C01E826-2784-4FD4-8884-21AF55B3C9B8}" dt="2022-05-13T07:47:43.589" v="119" actId="26606"/>
          <ac:spMkLst>
            <pc:docMk/>
            <pc:sldMk cId="1962784605" sldId="259"/>
            <ac:spMk id="14" creationId="{8F035CD8-AE30-4146-96F2-036B0CE5E4F3}"/>
          </ac:spMkLst>
        </pc:spChg>
        <pc:picChg chg="add mod">
          <ac:chgData name="Samiha Nuzhat" userId="e971f961-cc36-480e-a828-dfef509a5795" providerId="ADAL" clId="{2C01E826-2784-4FD4-8884-21AF55B3C9B8}" dt="2022-05-13T13:54:17.665" v="5352" actId="207"/>
          <ac:picMkLst>
            <pc:docMk/>
            <pc:sldMk cId="1962784605" sldId="259"/>
            <ac:picMk id="5" creationId="{A629EC9D-3D50-4F70-81C2-F3D7F940DBFC}"/>
          </ac:picMkLst>
        </pc:picChg>
      </pc:sldChg>
      <pc:sldChg chg="addSp delSp modSp del mod setBg">
        <pc:chgData name="Samiha Nuzhat" userId="e971f961-cc36-480e-a828-dfef509a5795" providerId="ADAL" clId="{2C01E826-2784-4FD4-8884-21AF55B3C9B8}" dt="2022-05-13T08:13:37.397" v="640" actId="2696"/>
        <pc:sldMkLst>
          <pc:docMk/>
          <pc:sldMk cId="2153916111" sldId="260"/>
        </pc:sldMkLst>
        <pc:spChg chg="mod">
          <ac:chgData name="Samiha Nuzhat" userId="e971f961-cc36-480e-a828-dfef509a5795" providerId="ADAL" clId="{2C01E826-2784-4FD4-8884-21AF55B3C9B8}" dt="2022-05-13T08:03:12.466" v="390" actId="26606"/>
          <ac:spMkLst>
            <pc:docMk/>
            <pc:sldMk cId="2153916111" sldId="260"/>
            <ac:spMk id="2" creationId="{155FEFDE-94F1-458C-BBE8-CE45E885EF8C}"/>
          </ac:spMkLst>
        </pc:spChg>
        <pc:spChg chg="del mod">
          <ac:chgData name="Samiha Nuzhat" userId="e971f961-cc36-480e-a828-dfef509a5795" providerId="ADAL" clId="{2C01E826-2784-4FD4-8884-21AF55B3C9B8}" dt="2022-05-13T07:55:36.303" v="156" actId="478"/>
          <ac:spMkLst>
            <pc:docMk/>
            <pc:sldMk cId="2153916111" sldId="260"/>
            <ac:spMk id="3" creationId="{A3308182-D259-4359-B85A-2B9C9A2425F8}"/>
          </ac:spMkLst>
        </pc:spChg>
        <pc:spChg chg="add mod">
          <ac:chgData name="Samiha Nuzhat" userId="e971f961-cc36-480e-a828-dfef509a5795" providerId="ADAL" clId="{2C01E826-2784-4FD4-8884-21AF55B3C9B8}" dt="2022-05-13T08:03:12.466" v="390" actId="26606"/>
          <ac:spMkLst>
            <pc:docMk/>
            <pc:sldMk cId="2153916111" sldId="260"/>
            <ac:spMk id="4" creationId="{EE7A50AC-370D-485E-B904-23F5274C884F}"/>
          </ac:spMkLst>
        </pc:spChg>
        <pc:spChg chg="add">
          <ac:chgData name="Samiha Nuzhat" userId="e971f961-cc36-480e-a828-dfef509a5795" providerId="ADAL" clId="{2C01E826-2784-4FD4-8884-21AF55B3C9B8}" dt="2022-05-13T08:03:12.466" v="390" actId="26606"/>
          <ac:spMkLst>
            <pc:docMk/>
            <pc:sldMk cId="2153916111" sldId="260"/>
            <ac:spMk id="18" creationId="{26FF42C2-EA15-4154-B242-E98E88CED99C}"/>
          </ac:spMkLst>
        </pc:spChg>
        <pc:spChg chg="add">
          <ac:chgData name="Samiha Nuzhat" userId="e971f961-cc36-480e-a828-dfef509a5795" providerId="ADAL" clId="{2C01E826-2784-4FD4-8884-21AF55B3C9B8}" dt="2022-05-13T08:03:12.466" v="390" actId="26606"/>
          <ac:spMkLst>
            <pc:docMk/>
            <pc:sldMk cId="2153916111" sldId="260"/>
            <ac:spMk id="20" creationId="{D79DE9F7-28C4-4856-BA57-D696E124C137}"/>
          </ac:spMkLst>
        </pc:spChg>
        <pc:spChg chg="add">
          <ac:chgData name="Samiha Nuzhat" userId="e971f961-cc36-480e-a828-dfef509a5795" providerId="ADAL" clId="{2C01E826-2784-4FD4-8884-21AF55B3C9B8}" dt="2022-05-13T08:03:12.466" v="390" actId="26606"/>
          <ac:spMkLst>
            <pc:docMk/>
            <pc:sldMk cId="2153916111" sldId="260"/>
            <ac:spMk id="22" creationId="{E1F9ED9C-121B-44C6-A308-5824769C40D5}"/>
          </ac:spMkLst>
        </pc:spChg>
        <pc:spChg chg="add">
          <ac:chgData name="Samiha Nuzhat" userId="e971f961-cc36-480e-a828-dfef509a5795" providerId="ADAL" clId="{2C01E826-2784-4FD4-8884-21AF55B3C9B8}" dt="2022-05-13T08:03:12.466" v="390" actId="26606"/>
          <ac:spMkLst>
            <pc:docMk/>
            <pc:sldMk cId="2153916111" sldId="260"/>
            <ac:spMk id="24" creationId="{4A5F8185-F27B-4E99-A06C-007336FE3F2D}"/>
          </ac:spMkLst>
        </pc:spChg>
        <pc:graphicFrameChg chg="add mod ord modGraphic">
          <ac:chgData name="Samiha Nuzhat" userId="e971f961-cc36-480e-a828-dfef509a5795" providerId="ADAL" clId="{2C01E826-2784-4FD4-8884-21AF55B3C9B8}" dt="2022-05-13T08:03:12.466" v="390" actId="26606"/>
          <ac:graphicFrameMkLst>
            <pc:docMk/>
            <pc:sldMk cId="2153916111" sldId="260"/>
            <ac:graphicFrameMk id="7" creationId="{67E9E90D-5362-4A56-B8DE-4D5D1A203DB9}"/>
          </ac:graphicFrameMkLst>
        </pc:graphicFrameChg>
        <pc:picChg chg="add del mod">
          <ac:chgData name="Samiha Nuzhat" userId="e971f961-cc36-480e-a828-dfef509a5795" providerId="ADAL" clId="{2C01E826-2784-4FD4-8884-21AF55B3C9B8}" dt="2022-05-13T07:59:59.360" v="381" actId="478"/>
          <ac:picMkLst>
            <pc:docMk/>
            <pc:sldMk cId="2153916111" sldId="260"/>
            <ac:picMk id="6" creationId="{D0169DC4-2066-481B-A97E-D1CFAFEF1DA2}"/>
          </ac:picMkLst>
        </pc:picChg>
        <pc:picChg chg="add del mod">
          <ac:chgData name="Samiha Nuzhat" userId="e971f961-cc36-480e-a828-dfef509a5795" providerId="ADAL" clId="{2C01E826-2784-4FD4-8884-21AF55B3C9B8}" dt="2022-05-13T08:01:33.150" v="386" actId="931"/>
          <ac:picMkLst>
            <pc:docMk/>
            <pc:sldMk cId="2153916111" sldId="260"/>
            <ac:picMk id="9" creationId="{35ED2F91-104B-4A06-B745-5FBFBEF5AA59}"/>
          </ac:picMkLst>
        </pc:picChg>
        <pc:picChg chg="add mod">
          <ac:chgData name="Samiha Nuzhat" userId="e971f961-cc36-480e-a828-dfef509a5795" providerId="ADAL" clId="{2C01E826-2784-4FD4-8884-21AF55B3C9B8}" dt="2022-05-13T08:03:29.633" v="392" actId="1076"/>
          <ac:picMkLst>
            <pc:docMk/>
            <pc:sldMk cId="2153916111" sldId="260"/>
            <ac:picMk id="11" creationId="{0CFCC248-B47E-4370-90C3-132B74EEAA67}"/>
          </ac:picMkLst>
        </pc:picChg>
        <pc:picChg chg="add mod">
          <ac:chgData name="Samiha Nuzhat" userId="e971f961-cc36-480e-a828-dfef509a5795" providerId="ADAL" clId="{2C01E826-2784-4FD4-8884-21AF55B3C9B8}" dt="2022-05-13T08:03:12.466" v="390" actId="26606"/>
          <ac:picMkLst>
            <pc:docMk/>
            <pc:sldMk cId="2153916111" sldId="260"/>
            <ac:picMk id="13" creationId="{9F19DD92-D5BB-40F0-BB60-2EBB7D8FE9B9}"/>
          </ac:picMkLst>
        </pc:picChg>
      </pc:sldChg>
      <pc:sldChg chg="addSp delSp modSp mod">
        <pc:chgData name="Samiha Nuzhat" userId="e971f961-cc36-480e-a828-dfef509a5795" providerId="ADAL" clId="{2C01E826-2784-4FD4-8884-21AF55B3C9B8}" dt="2022-05-13T14:15:45.988" v="6381" actId="20577"/>
        <pc:sldMkLst>
          <pc:docMk/>
          <pc:sldMk cId="799173464" sldId="261"/>
        </pc:sldMkLst>
        <pc:spChg chg="mod">
          <ac:chgData name="Samiha Nuzhat" userId="e971f961-cc36-480e-a828-dfef509a5795" providerId="ADAL" clId="{2C01E826-2784-4FD4-8884-21AF55B3C9B8}" dt="2022-05-13T13:54:54.009" v="5358" actId="1076"/>
          <ac:spMkLst>
            <pc:docMk/>
            <pc:sldMk cId="799173464" sldId="261"/>
            <ac:spMk id="2" creationId="{155FEFDE-94F1-458C-BBE8-CE45E885EF8C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799173464" sldId="261"/>
            <ac:spMk id="3" creationId="{51E90212-1E3D-4C1E-BC39-49EBFAE3EBD5}"/>
          </ac:spMkLst>
        </pc:spChg>
        <pc:spChg chg="del">
          <ac:chgData name="Samiha Nuzhat" userId="e971f961-cc36-480e-a828-dfef509a5795" providerId="ADAL" clId="{2C01E826-2784-4FD4-8884-21AF55B3C9B8}" dt="2022-05-13T08:44:22.469" v="1107" actId="478"/>
          <ac:spMkLst>
            <pc:docMk/>
            <pc:sldMk cId="799173464" sldId="261"/>
            <ac:spMk id="3" creationId="{A3308182-D259-4359-B85A-2B9C9A2425F8}"/>
          </ac:spMkLst>
        </pc:spChg>
        <pc:spChg chg="add mod">
          <ac:chgData name="Samiha Nuzhat" userId="e971f961-cc36-480e-a828-dfef509a5795" providerId="ADAL" clId="{2C01E826-2784-4FD4-8884-21AF55B3C9B8}" dt="2022-05-13T08:45:33.114" v="1127" actId="14100"/>
          <ac:spMkLst>
            <pc:docMk/>
            <pc:sldMk cId="799173464" sldId="261"/>
            <ac:spMk id="5" creationId="{CA434CFF-10CD-4009-97B6-8AF1F2D661D0}"/>
          </ac:spMkLst>
        </pc:spChg>
        <pc:spChg chg="add mod">
          <ac:chgData name="Samiha Nuzhat" userId="e971f961-cc36-480e-a828-dfef509a5795" providerId="ADAL" clId="{2C01E826-2784-4FD4-8884-21AF55B3C9B8}" dt="2022-05-13T09:04:56.457" v="1283" actId="1076"/>
          <ac:spMkLst>
            <pc:docMk/>
            <pc:sldMk cId="799173464" sldId="261"/>
            <ac:spMk id="6" creationId="{123B1C5E-7597-4DAE-B819-7242640763E0}"/>
          </ac:spMkLst>
        </pc:spChg>
        <pc:spChg chg="add mod">
          <ac:chgData name="Samiha Nuzhat" userId="e971f961-cc36-480e-a828-dfef509a5795" providerId="ADAL" clId="{2C01E826-2784-4FD4-8884-21AF55B3C9B8}" dt="2022-05-13T08:45:42.867" v="1128" actId="1076"/>
          <ac:spMkLst>
            <pc:docMk/>
            <pc:sldMk cId="799173464" sldId="261"/>
            <ac:spMk id="7" creationId="{227F3A03-C752-43A6-81BF-E28681FFD503}"/>
          </ac:spMkLst>
        </pc:spChg>
        <pc:spChg chg="add mod">
          <ac:chgData name="Samiha Nuzhat" userId="e971f961-cc36-480e-a828-dfef509a5795" providerId="ADAL" clId="{2C01E826-2784-4FD4-8884-21AF55B3C9B8}" dt="2022-05-13T14:15:45.988" v="6381" actId="20577"/>
          <ac:spMkLst>
            <pc:docMk/>
            <pc:sldMk cId="799173464" sldId="261"/>
            <ac:spMk id="8" creationId="{43A66393-AA37-4493-88E5-0737FFBE75CB}"/>
          </ac:spMkLst>
        </pc:spChg>
        <pc:spChg chg="add mod">
          <ac:chgData name="Samiha Nuzhat" userId="e971f961-cc36-480e-a828-dfef509a5795" providerId="ADAL" clId="{2C01E826-2784-4FD4-8884-21AF55B3C9B8}" dt="2022-05-13T14:15:43.323" v="6380" actId="20577"/>
          <ac:spMkLst>
            <pc:docMk/>
            <pc:sldMk cId="799173464" sldId="261"/>
            <ac:spMk id="9" creationId="{F79010BE-6981-486C-969E-A644D2E4A68C}"/>
          </ac:spMkLst>
        </pc:spChg>
        <pc:spChg chg="add mod">
          <ac:chgData name="Samiha Nuzhat" userId="e971f961-cc36-480e-a828-dfef509a5795" providerId="ADAL" clId="{2C01E826-2784-4FD4-8884-21AF55B3C9B8}" dt="2022-05-13T08:44:45.073" v="1116" actId="403"/>
          <ac:spMkLst>
            <pc:docMk/>
            <pc:sldMk cId="799173464" sldId="261"/>
            <ac:spMk id="10" creationId="{476FA444-C3D0-4518-AEFE-7C14C97135EA}"/>
          </ac:spMkLst>
        </pc:spChg>
        <pc:spChg chg="add mod">
          <ac:chgData name="Samiha Nuzhat" userId="e971f961-cc36-480e-a828-dfef509a5795" providerId="ADAL" clId="{2C01E826-2784-4FD4-8884-21AF55B3C9B8}" dt="2022-05-13T08:44:45.073" v="1116" actId="403"/>
          <ac:spMkLst>
            <pc:docMk/>
            <pc:sldMk cId="799173464" sldId="261"/>
            <ac:spMk id="11" creationId="{CC4900A0-6957-4A88-99C9-CA9D94318597}"/>
          </ac:spMkLst>
        </pc:spChg>
        <pc:spChg chg="add mod">
          <ac:chgData name="Samiha Nuzhat" userId="e971f961-cc36-480e-a828-dfef509a5795" providerId="ADAL" clId="{2C01E826-2784-4FD4-8884-21AF55B3C9B8}" dt="2022-05-13T08:44:45.073" v="1116" actId="403"/>
          <ac:spMkLst>
            <pc:docMk/>
            <pc:sldMk cId="799173464" sldId="261"/>
            <ac:spMk id="12" creationId="{FF42583A-0D98-4550-8828-AC102BF0878D}"/>
          </ac:spMkLst>
        </pc:spChg>
        <pc:spChg chg="add mod">
          <ac:chgData name="Samiha Nuzhat" userId="e971f961-cc36-480e-a828-dfef509a5795" providerId="ADAL" clId="{2C01E826-2784-4FD4-8884-21AF55B3C9B8}" dt="2022-05-13T09:03:38.707" v="1281" actId="404"/>
          <ac:spMkLst>
            <pc:docMk/>
            <pc:sldMk cId="799173464" sldId="261"/>
            <ac:spMk id="13" creationId="{41E9493C-F7A0-4155-9AD2-F903BB089BDD}"/>
          </ac:spMkLst>
        </pc:spChg>
        <pc:spChg chg="add mod">
          <ac:chgData name="Samiha Nuzhat" userId="e971f961-cc36-480e-a828-dfef509a5795" providerId="ADAL" clId="{2C01E826-2784-4FD4-8884-21AF55B3C9B8}" dt="2022-05-13T09:03:38.707" v="1281" actId="404"/>
          <ac:spMkLst>
            <pc:docMk/>
            <pc:sldMk cId="799173464" sldId="261"/>
            <ac:spMk id="14" creationId="{1420B310-E35F-45B0-AB55-233162F400E5}"/>
          </ac:spMkLst>
        </pc:spChg>
        <pc:spChg chg="add mod">
          <ac:chgData name="Samiha Nuzhat" userId="e971f961-cc36-480e-a828-dfef509a5795" providerId="ADAL" clId="{2C01E826-2784-4FD4-8884-21AF55B3C9B8}" dt="2022-05-13T09:03:38.707" v="1281" actId="404"/>
          <ac:spMkLst>
            <pc:docMk/>
            <pc:sldMk cId="799173464" sldId="261"/>
            <ac:spMk id="15" creationId="{38EBB73D-6ACE-4E87-A6D5-25BEF129CD4E}"/>
          </ac:spMkLst>
        </pc:spChg>
        <pc:spChg chg="add mod">
          <ac:chgData name="Samiha Nuzhat" userId="e971f961-cc36-480e-a828-dfef509a5795" providerId="ADAL" clId="{2C01E826-2784-4FD4-8884-21AF55B3C9B8}" dt="2022-05-13T09:03:38.707" v="1281" actId="404"/>
          <ac:spMkLst>
            <pc:docMk/>
            <pc:sldMk cId="799173464" sldId="261"/>
            <ac:spMk id="16" creationId="{C4C25B91-DAC4-4025-BFC1-279BBF49A14A}"/>
          </ac:spMkLst>
        </pc:spChg>
        <pc:spChg chg="del">
          <ac:chgData name="Samiha Nuzhat" userId="e971f961-cc36-480e-a828-dfef509a5795" providerId="ADAL" clId="{2C01E826-2784-4FD4-8884-21AF55B3C9B8}" dt="2022-05-13T14:11:30.823" v="6329" actId="478"/>
          <ac:spMkLst>
            <pc:docMk/>
            <pc:sldMk cId="799173464" sldId="261"/>
            <ac:spMk id="24" creationId="{8DA2F400-CFAB-42F7-9AC3-F2D3AF71120A}"/>
          </ac:spMkLst>
        </pc:spChg>
        <pc:spChg chg="add mod">
          <ac:chgData name="Samiha Nuzhat" userId="e971f961-cc36-480e-a828-dfef509a5795" providerId="ADAL" clId="{2C01E826-2784-4FD4-8884-21AF55B3C9B8}" dt="2022-05-13T14:11:28.166" v="6328"/>
          <ac:spMkLst>
            <pc:docMk/>
            <pc:sldMk cId="799173464" sldId="261"/>
            <ac:spMk id="29" creationId="{6730BE04-8427-43BF-8ED4-EDCB160FCC2A}"/>
          </ac:spMkLst>
        </pc:spChg>
        <pc:spChg chg="add mod">
          <ac:chgData name="Samiha Nuzhat" userId="e971f961-cc36-480e-a828-dfef509a5795" providerId="ADAL" clId="{2C01E826-2784-4FD4-8884-21AF55B3C9B8}" dt="2022-05-13T08:59:56.830" v="1185" actId="1036"/>
          <ac:spMkLst>
            <pc:docMk/>
            <pc:sldMk cId="799173464" sldId="261"/>
            <ac:spMk id="30" creationId="{51E51911-CB5A-4A41-836B-ECECE3815CCD}"/>
          </ac:spMkLst>
        </pc:spChg>
        <pc:spChg chg="add mod">
          <ac:chgData name="Samiha Nuzhat" userId="e971f961-cc36-480e-a828-dfef509a5795" providerId="ADAL" clId="{2C01E826-2784-4FD4-8884-21AF55B3C9B8}" dt="2022-05-13T09:21:04.288" v="1285" actId="164"/>
          <ac:spMkLst>
            <pc:docMk/>
            <pc:sldMk cId="799173464" sldId="261"/>
            <ac:spMk id="32" creationId="{D12D849F-AA29-47EE-B7FA-AC3524DFED32}"/>
          </ac:spMkLst>
        </pc:spChg>
        <pc:grpChg chg="add mod">
          <ac:chgData name="Samiha Nuzhat" userId="e971f961-cc36-480e-a828-dfef509a5795" providerId="ADAL" clId="{2C01E826-2784-4FD4-8884-21AF55B3C9B8}" dt="2022-05-13T08:59:25.012" v="1177" actId="14100"/>
          <ac:grpSpMkLst>
            <pc:docMk/>
            <pc:sldMk cId="799173464" sldId="261"/>
            <ac:grpSpMk id="4" creationId="{058ED341-7526-4081-B87C-DF7CA5C1FAC5}"/>
          </ac:grpSpMkLst>
        </pc:grpChg>
        <pc:grpChg chg="add mod">
          <ac:chgData name="Samiha Nuzhat" userId="e971f961-cc36-480e-a828-dfef509a5795" providerId="ADAL" clId="{2C01E826-2784-4FD4-8884-21AF55B3C9B8}" dt="2022-05-13T11:58:41.690" v="2554" actId="1037"/>
          <ac:grpSpMkLst>
            <pc:docMk/>
            <pc:sldMk cId="799173464" sldId="261"/>
            <ac:grpSpMk id="34" creationId="{569E5D52-FFC3-4CD1-9727-BF206A5AC66D}"/>
          </ac:grpSpMkLst>
        </pc:grpChg>
        <pc:graphicFrameChg chg="add mod">
          <ac:chgData name="Samiha Nuzhat" userId="e971f961-cc36-480e-a828-dfef509a5795" providerId="ADAL" clId="{2C01E826-2784-4FD4-8884-21AF55B3C9B8}" dt="2022-05-13T13:54:45.097" v="5357" actId="1076"/>
          <ac:graphicFrameMkLst>
            <pc:docMk/>
            <pc:sldMk cId="799173464" sldId="261"/>
            <ac:graphicFrameMk id="31" creationId="{F2376B01-532B-4D8C-B2B7-9F6A21B0916B}"/>
          </ac:graphicFrameMkLst>
        </pc:graphicFrameChg>
        <pc:picChg chg="add del mod">
          <ac:chgData name="Samiha Nuzhat" userId="e971f961-cc36-480e-a828-dfef509a5795" providerId="ADAL" clId="{2C01E826-2784-4FD4-8884-21AF55B3C9B8}" dt="2022-05-13T08:50:18.438" v="1158" actId="478"/>
          <ac:picMkLst>
            <pc:docMk/>
            <pc:sldMk cId="799173464" sldId="261"/>
            <ac:picMk id="28" creationId="{B798AB4A-4752-4E08-91C7-4653CA96A17E}"/>
          </ac:picMkLst>
        </pc:picChg>
        <pc:cxnChg chg="add mod">
          <ac:chgData name="Samiha Nuzhat" userId="e971f961-cc36-480e-a828-dfef509a5795" providerId="ADAL" clId="{2C01E826-2784-4FD4-8884-21AF55B3C9B8}" dt="2022-05-13T08:49:37.131" v="1153" actId="208"/>
          <ac:cxnSpMkLst>
            <pc:docMk/>
            <pc:sldMk cId="799173464" sldId="261"/>
            <ac:cxnSpMk id="17" creationId="{70AEC700-5EE7-4C80-8C2A-ADDB0A2F9B3D}"/>
          </ac:cxnSpMkLst>
        </pc:cxnChg>
        <pc:cxnChg chg="add mod">
          <ac:chgData name="Samiha Nuzhat" userId="e971f961-cc36-480e-a828-dfef509a5795" providerId="ADAL" clId="{2C01E826-2784-4FD4-8884-21AF55B3C9B8}" dt="2022-05-13T09:04:52.961" v="1282" actId="14100"/>
          <ac:cxnSpMkLst>
            <pc:docMk/>
            <pc:sldMk cId="799173464" sldId="261"/>
            <ac:cxnSpMk id="18" creationId="{A0EEE546-70D9-42E1-8B7D-1178281D771C}"/>
          </ac:cxnSpMkLst>
        </pc:cxnChg>
        <pc:cxnChg chg="add mod">
          <ac:chgData name="Samiha Nuzhat" userId="e971f961-cc36-480e-a828-dfef509a5795" providerId="ADAL" clId="{2C01E826-2784-4FD4-8884-21AF55B3C9B8}" dt="2022-05-13T08:49:37.131" v="1153" actId="208"/>
          <ac:cxnSpMkLst>
            <pc:docMk/>
            <pc:sldMk cId="799173464" sldId="261"/>
            <ac:cxnSpMk id="19" creationId="{684B869D-8A85-4BD8-A481-3F3C57A5ABDE}"/>
          </ac:cxnSpMkLst>
        </pc:cxnChg>
        <pc:cxnChg chg="add mod">
          <ac:chgData name="Samiha Nuzhat" userId="e971f961-cc36-480e-a828-dfef509a5795" providerId="ADAL" clId="{2C01E826-2784-4FD4-8884-21AF55B3C9B8}" dt="2022-05-13T08:49:37.131" v="1153" actId="208"/>
          <ac:cxnSpMkLst>
            <pc:docMk/>
            <pc:sldMk cId="799173464" sldId="261"/>
            <ac:cxnSpMk id="20" creationId="{AB084563-4EDC-4827-A280-ED5E1BCE9A5E}"/>
          </ac:cxnSpMkLst>
        </pc:cxnChg>
        <pc:cxnChg chg="add mod">
          <ac:chgData name="Samiha Nuzhat" userId="e971f961-cc36-480e-a828-dfef509a5795" providerId="ADAL" clId="{2C01E826-2784-4FD4-8884-21AF55B3C9B8}" dt="2022-05-13T08:49:37.131" v="1153" actId="208"/>
          <ac:cxnSpMkLst>
            <pc:docMk/>
            <pc:sldMk cId="799173464" sldId="261"/>
            <ac:cxnSpMk id="21" creationId="{4D29C43F-D7E0-4B36-A248-EA232C5E3709}"/>
          </ac:cxnSpMkLst>
        </pc:cxnChg>
        <pc:cxnChg chg="add mod">
          <ac:chgData name="Samiha Nuzhat" userId="e971f961-cc36-480e-a828-dfef509a5795" providerId="ADAL" clId="{2C01E826-2784-4FD4-8884-21AF55B3C9B8}" dt="2022-05-13T08:49:37.131" v="1153" actId="208"/>
          <ac:cxnSpMkLst>
            <pc:docMk/>
            <pc:sldMk cId="799173464" sldId="261"/>
            <ac:cxnSpMk id="22" creationId="{DFBD58B7-61FB-4928-9130-6790D2F80AFE}"/>
          </ac:cxnSpMkLst>
        </pc:cxnChg>
        <pc:cxnChg chg="add mod">
          <ac:chgData name="Samiha Nuzhat" userId="e971f961-cc36-480e-a828-dfef509a5795" providerId="ADAL" clId="{2C01E826-2784-4FD4-8884-21AF55B3C9B8}" dt="2022-05-13T08:49:43.570" v="1154" actId="14100"/>
          <ac:cxnSpMkLst>
            <pc:docMk/>
            <pc:sldMk cId="799173464" sldId="261"/>
            <ac:cxnSpMk id="23" creationId="{0EFC1850-C3A3-480E-9D28-BE5EDAC1CFAC}"/>
          </ac:cxnSpMkLst>
        </pc:cxnChg>
      </pc:sldChg>
      <pc:sldChg chg="addSp delSp modSp mod setBg setClrOvrMap">
        <pc:chgData name="Samiha Nuzhat" userId="e971f961-cc36-480e-a828-dfef509a5795" providerId="ADAL" clId="{2C01E826-2784-4FD4-8884-21AF55B3C9B8}" dt="2022-05-13T14:16:42.285" v="6390" actId="403"/>
        <pc:sldMkLst>
          <pc:docMk/>
          <pc:sldMk cId="2880578764" sldId="262"/>
        </pc:sldMkLst>
        <pc:spChg chg="mod">
          <ac:chgData name="Samiha Nuzhat" userId="e971f961-cc36-480e-a828-dfef509a5795" providerId="ADAL" clId="{2C01E826-2784-4FD4-8884-21AF55B3C9B8}" dt="2022-05-13T12:51:05.422" v="2862" actId="1076"/>
          <ac:spMkLst>
            <pc:docMk/>
            <pc:sldMk cId="2880578764" sldId="262"/>
            <ac:spMk id="2" creationId="{155FEFDE-94F1-458C-BBE8-CE45E885EF8C}"/>
          </ac:spMkLst>
        </pc:spChg>
        <pc:spChg chg="del">
          <ac:chgData name="Samiha Nuzhat" userId="e971f961-cc36-480e-a828-dfef509a5795" providerId="ADAL" clId="{2C01E826-2784-4FD4-8884-21AF55B3C9B8}" dt="2022-05-13T12:45:06.267" v="2567" actId="478"/>
          <ac:spMkLst>
            <pc:docMk/>
            <pc:sldMk cId="2880578764" sldId="262"/>
            <ac:spMk id="3" creationId="{A3308182-D259-4359-B85A-2B9C9A2425F8}"/>
          </ac:spMkLst>
        </pc:spChg>
        <pc:spChg chg="add mod ord">
          <ac:chgData name="Samiha Nuzhat" userId="e971f961-cc36-480e-a828-dfef509a5795" providerId="ADAL" clId="{2C01E826-2784-4FD4-8884-21AF55B3C9B8}" dt="2022-05-13T14:16:42.285" v="6390" actId="403"/>
          <ac:spMkLst>
            <pc:docMk/>
            <pc:sldMk cId="2880578764" sldId="262"/>
            <ac:spMk id="4" creationId="{90FBD2EB-29CF-4AD3-9B23-5A9FDCA27488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2880578764" sldId="262"/>
            <ac:spMk id="7" creationId="{C2437E18-1B40-4F47-9F31-01A95034BFD9}"/>
          </ac:spMkLst>
        </pc:spChg>
        <pc:spChg chg="del">
          <ac:chgData name="Samiha Nuzhat" userId="e971f961-cc36-480e-a828-dfef509a5795" providerId="ADAL" clId="{2C01E826-2784-4FD4-8884-21AF55B3C9B8}" dt="2022-05-13T14:12:27.774" v="6351" actId="478"/>
          <ac:spMkLst>
            <pc:docMk/>
            <pc:sldMk cId="2880578764" sldId="262"/>
            <ac:spMk id="8" creationId="{61AA5830-2AF4-4F6E-8D6F-A5470CB6B4A4}"/>
          </ac:spMkLst>
        </pc:spChg>
        <pc:spChg chg="add">
          <ac:chgData name="Samiha Nuzhat" userId="e971f961-cc36-480e-a828-dfef509a5795" providerId="ADAL" clId="{2C01E826-2784-4FD4-8884-21AF55B3C9B8}" dt="2022-05-13T12:48:59.721" v="2654" actId="26606"/>
          <ac:spMkLst>
            <pc:docMk/>
            <pc:sldMk cId="2880578764" sldId="262"/>
            <ac:spMk id="11" creationId="{4F74D28C-3268-4E35-8EE1-D92CB4A85A7D}"/>
          </ac:spMkLst>
        </pc:spChg>
        <pc:spChg chg="add mod">
          <ac:chgData name="Samiha Nuzhat" userId="e971f961-cc36-480e-a828-dfef509a5795" providerId="ADAL" clId="{2C01E826-2784-4FD4-8884-21AF55B3C9B8}" dt="2022-05-13T14:12:24.817" v="6350"/>
          <ac:spMkLst>
            <pc:docMk/>
            <pc:sldMk cId="2880578764" sldId="262"/>
            <ac:spMk id="12" creationId="{694E31CE-CF5D-44E8-9C09-A4B869B8605B}"/>
          </ac:spMkLst>
        </pc:spChg>
        <pc:spChg chg="add">
          <ac:chgData name="Samiha Nuzhat" userId="e971f961-cc36-480e-a828-dfef509a5795" providerId="ADAL" clId="{2C01E826-2784-4FD4-8884-21AF55B3C9B8}" dt="2022-05-13T12:48:59.721" v="2654" actId="26606"/>
          <ac:spMkLst>
            <pc:docMk/>
            <pc:sldMk cId="2880578764" sldId="262"/>
            <ac:spMk id="13" creationId="{58D44E42-C462-4105-BC86-FE75B4E3C4AF}"/>
          </ac:spMkLst>
        </pc:spChg>
        <pc:picChg chg="add mod">
          <ac:chgData name="Samiha Nuzhat" userId="e971f961-cc36-480e-a828-dfef509a5795" providerId="ADAL" clId="{2C01E826-2784-4FD4-8884-21AF55B3C9B8}" dt="2022-05-13T12:52:55.599" v="2903" actId="207"/>
          <ac:picMkLst>
            <pc:docMk/>
            <pc:sldMk cId="2880578764" sldId="262"/>
            <ac:picMk id="6" creationId="{64FD1EF7-D4D3-4878-A8B4-0E557B80923E}"/>
          </ac:picMkLst>
        </pc:picChg>
      </pc:sldChg>
      <pc:sldChg chg="addSp delSp modSp mod">
        <pc:chgData name="Samiha Nuzhat" userId="e971f961-cc36-480e-a828-dfef509a5795" providerId="ADAL" clId="{2C01E826-2784-4FD4-8884-21AF55B3C9B8}" dt="2022-05-13T14:12:34.117" v="6353" actId="478"/>
        <pc:sldMkLst>
          <pc:docMk/>
          <pc:sldMk cId="355670945" sldId="263"/>
        </pc:sldMkLst>
        <pc:spChg chg="mod">
          <ac:chgData name="Samiha Nuzhat" userId="e971f961-cc36-480e-a828-dfef509a5795" providerId="ADAL" clId="{2C01E826-2784-4FD4-8884-21AF55B3C9B8}" dt="2022-05-13T14:04:54.039" v="6254" actId="1076"/>
          <ac:spMkLst>
            <pc:docMk/>
            <pc:sldMk cId="355670945" sldId="263"/>
            <ac:spMk id="2" creationId="{155FEFDE-94F1-458C-BBE8-CE45E885EF8C}"/>
          </ac:spMkLst>
        </pc:spChg>
        <pc:spChg chg="del">
          <ac:chgData name="Samiha Nuzhat" userId="e971f961-cc36-480e-a828-dfef509a5795" providerId="ADAL" clId="{2C01E826-2784-4FD4-8884-21AF55B3C9B8}" dt="2022-05-13T13:56:12.578" v="5366" actId="478"/>
          <ac:spMkLst>
            <pc:docMk/>
            <pc:sldMk cId="355670945" sldId="263"/>
            <ac:spMk id="3" creationId="{A3308182-D259-4359-B85A-2B9C9A2425F8}"/>
          </ac:spMkLst>
        </pc:spChg>
        <pc:spChg chg="add mod">
          <ac:chgData name="Samiha Nuzhat" userId="e971f961-cc36-480e-a828-dfef509a5795" providerId="ADAL" clId="{2C01E826-2784-4FD4-8884-21AF55B3C9B8}" dt="2022-05-13T14:04:29.866" v="6251" actId="164"/>
          <ac:spMkLst>
            <pc:docMk/>
            <pc:sldMk cId="355670945" sldId="263"/>
            <ac:spMk id="4" creationId="{27228BC1-DD8A-431C-89AF-55C6E597BE53}"/>
          </ac:spMkLst>
        </pc:spChg>
        <pc:spChg chg="add mod">
          <ac:chgData name="Samiha Nuzhat" userId="e971f961-cc36-480e-a828-dfef509a5795" providerId="ADAL" clId="{2C01E826-2784-4FD4-8884-21AF55B3C9B8}" dt="2022-05-13T14:04:29.866" v="6251" actId="164"/>
          <ac:spMkLst>
            <pc:docMk/>
            <pc:sldMk cId="355670945" sldId="263"/>
            <ac:spMk id="5" creationId="{264DF700-3C50-471D-AFF6-CEF6202E48C4}"/>
          </ac:spMkLst>
        </pc:spChg>
        <pc:spChg chg="add mod">
          <ac:chgData name="Samiha Nuzhat" userId="e971f961-cc36-480e-a828-dfef509a5795" providerId="ADAL" clId="{2C01E826-2784-4FD4-8884-21AF55B3C9B8}" dt="2022-05-13T14:05:06.163" v="6256" actId="1076"/>
          <ac:spMkLst>
            <pc:docMk/>
            <pc:sldMk cId="355670945" sldId="263"/>
            <ac:spMk id="6" creationId="{9A4DFD02-FF69-48FA-A441-33B0EB60ABFC}"/>
          </ac:spMkLst>
        </pc:spChg>
        <pc:spChg chg="add mod">
          <ac:chgData name="Samiha Nuzhat" userId="e971f961-cc36-480e-a828-dfef509a5795" providerId="ADAL" clId="{2C01E826-2784-4FD4-8884-21AF55B3C9B8}" dt="2022-05-13T14:04:29.866" v="6251" actId="164"/>
          <ac:spMkLst>
            <pc:docMk/>
            <pc:sldMk cId="355670945" sldId="263"/>
            <ac:spMk id="7" creationId="{F3553D89-0984-4206-AF11-B6E492B12CBD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355670945" sldId="263"/>
            <ac:spMk id="9" creationId="{7AA5F2AE-E459-403B-8996-EB84F15C37FF}"/>
          </ac:spMkLst>
        </pc:spChg>
        <pc:spChg chg="del">
          <ac:chgData name="Samiha Nuzhat" userId="e971f961-cc36-480e-a828-dfef509a5795" providerId="ADAL" clId="{2C01E826-2784-4FD4-8884-21AF55B3C9B8}" dt="2022-05-13T14:12:34.117" v="6353" actId="478"/>
          <ac:spMkLst>
            <pc:docMk/>
            <pc:sldMk cId="355670945" sldId="263"/>
            <ac:spMk id="10" creationId="{7C34462A-BF08-4F1C-91C6-4CFCB8595BBD}"/>
          </ac:spMkLst>
        </pc:spChg>
        <pc:spChg chg="add mod">
          <ac:chgData name="Samiha Nuzhat" userId="e971f961-cc36-480e-a828-dfef509a5795" providerId="ADAL" clId="{2C01E826-2784-4FD4-8884-21AF55B3C9B8}" dt="2022-05-13T14:12:30.958" v="6352"/>
          <ac:spMkLst>
            <pc:docMk/>
            <pc:sldMk cId="355670945" sldId="263"/>
            <ac:spMk id="11" creationId="{82D41222-EABA-401B-BE0F-BD7686F1F365}"/>
          </ac:spMkLst>
        </pc:spChg>
        <pc:grpChg chg="add mod">
          <ac:chgData name="Samiha Nuzhat" userId="e971f961-cc36-480e-a828-dfef509a5795" providerId="ADAL" clId="{2C01E826-2784-4FD4-8884-21AF55B3C9B8}" dt="2022-05-13T14:05:17.255" v="6258" actId="14100"/>
          <ac:grpSpMkLst>
            <pc:docMk/>
            <pc:sldMk cId="355670945" sldId="263"/>
            <ac:grpSpMk id="8" creationId="{B9923F88-9C03-4DF3-B386-E846EAC09D91}"/>
          </ac:grpSpMkLst>
        </pc:grpChg>
      </pc:sldChg>
      <pc:sldChg chg="addSp delSp modSp mod">
        <pc:chgData name="Samiha Nuzhat" userId="e971f961-cc36-480e-a828-dfef509a5795" providerId="ADAL" clId="{2C01E826-2784-4FD4-8884-21AF55B3C9B8}" dt="2022-05-13T14:19:11.056" v="6434" actId="1076"/>
        <pc:sldMkLst>
          <pc:docMk/>
          <pc:sldMk cId="2623761297" sldId="264"/>
        </pc:sldMkLst>
        <pc:spChg chg="mod">
          <ac:chgData name="Samiha Nuzhat" userId="e971f961-cc36-480e-a828-dfef509a5795" providerId="ADAL" clId="{2C01E826-2784-4FD4-8884-21AF55B3C9B8}" dt="2022-05-13T14:19:11.056" v="6434" actId="1076"/>
          <ac:spMkLst>
            <pc:docMk/>
            <pc:sldMk cId="2623761297" sldId="264"/>
            <ac:spMk id="3" creationId="{A3308182-D259-4359-B85A-2B9C9A2425F8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2623761297" sldId="264"/>
            <ac:spMk id="4" creationId="{3D413135-1AE1-4D27-8619-00A85BBD8E6A}"/>
          </ac:spMkLst>
        </pc:spChg>
        <pc:spChg chg="del">
          <ac:chgData name="Samiha Nuzhat" userId="e971f961-cc36-480e-a828-dfef509a5795" providerId="ADAL" clId="{2C01E826-2784-4FD4-8884-21AF55B3C9B8}" dt="2022-05-13T14:12:38.913" v="6355" actId="478"/>
          <ac:spMkLst>
            <pc:docMk/>
            <pc:sldMk cId="2623761297" sldId="264"/>
            <ac:spMk id="5" creationId="{2B826BA4-FB8E-48A5-915A-A8ECADD3CDE2}"/>
          </ac:spMkLst>
        </pc:spChg>
        <pc:spChg chg="add mod">
          <ac:chgData name="Samiha Nuzhat" userId="e971f961-cc36-480e-a828-dfef509a5795" providerId="ADAL" clId="{2C01E826-2784-4FD4-8884-21AF55B3C9B8}" dt="2022-05-13T14:12:36.141" v="6354"/>
          <ac:spMkLst>
            <pc:docMk/>
            <pc:sldMk cId="2623761297" sldId="264"/>
            <ac:spMk id="6" creationId="{08A48B04-5876-43D2-B10D-028A65B61B5F}"/>
          </ac:spMkLst>
        </pc:spChg>
      </pc:sldChg>
      <pc:sldChg chg="addSp delSp modSp add mod">
        <pc:chgData name="Samiha Nuzhat" userId="e971f961-cc36-480e-a828-dfef509a5795" providerId="ADAL" clId="{2C01E826-2784-4FD4-8884-21AF55B3C9B8}" dt="2022-05-13T14:11:16.014" v="6325" actId="478"/>
        <pc:sldMkLst>
          <pc:docMk/>
          <pc:sldMk cId="2144754509" sldId="265"/>
        </pc:sldMkLst>
        <pc:spChg chg="mod">
          <ac:chgData name="Samiha Nuzhat" userId="e971f961-cc36-480e-a828-dfef509a5795" providerId="ADAL" clId="{2C01E826-2784-4FD4-8884-21AF55B3C9B8}" dt="2022-05-13T08:38:05.158" v="1048" actId="14100"/>
          <ac:spMkLst>
            <pc:docMk/>
            <pc:sldMk cId="2144754509" sldId="265"/>
            <ac:spMk id="2" creationId="{155FEFDE-94F1-458C-BBE8-CE45E885EF8C}"/>
          </ac:spMkLst>
        </pc:spChg>
        <pc:spChg chg="mod">
          <ac:chgData name="Samiha Nuzhat" userId="e971f961-cc36-480e-a828-dfef509a5795" providerId="ADAL" clId="{2C01E826-2784-4FD4-8884-21AF55B3C9B8}" dt="2022-05-13T08:38:14.163" v="1087" actId="1036"/>
          <ac:spMkLst>
            <pc:docMk/>
            <pc:sldMk cId="2144754509" sldId="265"/>
            <ac:spMk id="3" creationId="{A3308182-D259-4359-B85A-2B9C9A2425F8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2144754509" sldId="265"/>
            <ac:spMk id="4" creationId="{500937BB-C347-4625-8152-382F44242CFF}"/>
          </ac:spMkLst>
        </pc:spChg>
        <pc:spChg chg="del">
          <ac:chgData name="Samiha Nuzhat" userId="e971f961-cc36-480e-a828-dfef509a5795" providerId="ADAL" clId="{2C01E826-2784-4FD4-8884-21AF55B3C9B8}" dt="2022-05-13T14:11:16.014" v="6325" actId="478"/>
          <ac:spMkLst>
            <pc:docMk/>
            <pc:sldMk cId="2144754509" sldId="265"/>
            <ac:spMk id="5" creationId="{DA1297E3-2081-43C8-B584-269CF1D60FBC}"/>
          </ac:spMkLst>
        </pc:spChg>
        <pc:spChg chg="mod">
          <ac:chgData name="Samiha Nuzhat" userId="e971f961-cc36-480e-a828-dfef509a5795" providerId="ADAL" clId="{2C01E826-2784-4FD4-8884-21AF55B3C9B8}" dt="2022-05-13T08:38:14.163" v="1087" actId="1036"/>
          <ac:spMkLst>
            <pc:docMk/>
            <pc:sldMk cId="2144754509" sldId="265"/>
            <ac:spMk id="8" creationId="{57AB7B88-0959-4559-9C2A-57BCFE2F27A9}"/>
          </ac:spMkLst>
        </pc:spChg>
        <pc:spChg chg="add mod">
          <ac:chgData name="Samiha Nuzhat" userId="e971f961-cc36-480e-a828-dfef509a5795" providerId="ADAL" clId="{2C01E826-2784-4FD4-8884-21AF55B3C9B8}" dt="2022-05-13T08:38:14.163" v="1087" actId="1036"/>
          <ac:spMkLst>
            <pc:docMk/>
            <pc:sldMk cId="2144754509" sldId="265"/>
            <ac:spMk id="11" creationId="{0924B8C0-1520-4BDD-8AC6-D42F377FD46F}"/>
          </ac:spMkLst>
        </pc:spChg>
        <pc:spChg chg="add mod">
          <ac:chgData name="Samiha Nuzhat" userId="e971f961-cc36-480e-a828-dfef509a5795" providerId="ADAL" clId="{2C01E826-2784-4FD4-8884-21AF55B3C9B8}" dt="2022-05-13T08:39:38.569" v="1100" actId="20577"/>
          <ac:spMkLst>
            <pc:docMk/>
            <pc:sldMk cId="2144754509" sldId="265"/>
            <ac:spMk id="17" creationId="{AF0E39E0-F7ED-4799-B760-C71DB709C86D}"/>
          </ac:spMkLst>
        </pc:spChg>
        <pc:spChg chg="add mod">
          <ac:chgData name="Samiha Nuzhat" userId="e971f961-cc36-480e-a828-dfef509a5795" providerId="ADAL" clId="{2C01E826-2784-4FD4-8884-21AF55B3C9B8}" dt="2022-05-13T08:38:14.163" v="1087" actId="1036"/>
          <ac:spMkLst>
            <pc:docMk/>
            <pc:sldMk cId="2144754509" sldId="265"/>
            <ac:spMk id="18" creationId="{09141105-B4C5-4F92-A83A-880810528614}"/>
          </ac:spMkLst>
        </pc:spChg>
        <pc:spChg chg="add mod">
          <ac:chgData name="Samiha Nuzhat" userId="e971f961-cc36-480e-a828-dfef509a5795" providerId="ADAL" clId="{2C01E826-2784-4FD4-8884-21AF55B3C9B8}" dt="2022-05-13T14:11:12.870" v="6324"/>
          <ac:spMkLst>
            <pc:docMk/>
            <pc:sldMk cId="2144754509" sldId="265"/>
            <ac:spMk id="19" creationId="{F4D7E7BF-C85C-4CA5-8EE5-192CABE1CEEE}"/>
          </ac:spMkLst>
        </pc:spChg>
        <pc:graphicFrameChg chg="add mod modGraphic">
          <ac:chgData name="Samiha Nuzhat" userId="e971f961-cc36-480e-a828-dfef509a5795" providerId="ADAL" clId="{2C01E826-2784-4FD4-8884-21AF55B3C9B8}" dt="2022-05-13T08:38:19.019" v="1088" actId="1076"/>
          <ac:graphicFrameMkLst>
            <pc:docMk/>
            <pc:sldMk cId="2144754509" sldId="265"/>
            <ac:graphicFrameMk id="16" creationId="{BF73BD74-8BAF-453F-BB3A-F7F5C2A4533A}"/>
          </ac:graphicFrameMkLst>
        </pc:graphicFrameChg>
        <pc:picChg chg="del">
          <ac:chgData name="Samiha Nuzhat" userId="e971f961-cc36-480e-a828-dfef509a5795" providerId="ADAL" clId="{2C01E826-2784-4FD4-8884-21AF55B3C9B8}" dt="2022-05-13T08:04:22.951" v="436" actId="478"/>
          <ac:picMkLst>
            <pc:docMk/>
            <pc:sldMk cId="2144754509" sldId="265"/>
            <ac:picMk id="5" creationId="{A629EC9D-3D50-4F70-81C2-F3D7F940DBFC}"/>
          </ac:picMkLst>
        </pc:picChg>
        <pc:picChg chg="add mod">
          <ac:chgData name="Samiha Nuzhat" userId="e971f961-cc36-480e-a828-dfef509a5795" providerId="ADAL" clId="{2C01E826-2784-4FD4-8884-21AF55B3C9B8}" dt="2022-05-13T13:54:29.058" v="5355" actId="207"/>
          <ac:picMkLst>
            <pc:docMk/>
            <pc:sldMk cId="2144754509" sldId="265"/>
            <ac:picMk id="6" creationId="{E8E90E3E-8276-4064-B1C0-7E3F1673A094}"/>
          </ac:picMkLst>
        </pc:picChg>
        <pc:picChg chg="add mod">
          <ac:chgData name="Samiha Nuzhat" userId="e971f961-cc36-480e-a828-dfef509a5795" providerId="ADAL" clId="{2C01E826-2784-4FD4-8884-21AF55B3C9B8}" dt="2022-05-13T13:54:24.842" v="5353" actId="207"/>
          <ac:picMkLst>
            <pc:docMk/>
            <pc:sldMk cId="2144754509" sldId="265"/>
            <ac:picMk id="9" creationId="{D5186128-3C0C-41C5-8C2D-E3521CFEA022}"/>
          </ac:picMkLst>
        </pc:picChg>
        <pc:picChg chg="add del mod">
          <ac:chgData name="Samiha Nuzhat" userId="e971f961-cc36-480e-a828-dfef509a5795" providerId="ADAL" clId="{2C01E826-2784-4FD4-8884-21AF55B3C9B8}" dt="2022-05-13T08:06:59.363" v="487" actId="478"/>
          <ac:picMkLst>
            <pc:docMk/>
            <pc:sldMk cId="2144754509" sldId="265"/>
            <ac:picMk id="13" creationId="{CBC7FBCD-F50B-438D-B995-2D0B5F11C1A1}"/>
          </ac:picMkLst>
        </pc:picChg>
        <pc:picChg chg="add mod">
          <ac:chgData name="Samiha Nuzhat" userId="e971f961-cc36-480e-a828-dfef509a5795" providerId="ADAL" clId="{2C01E826-2784-4FD4-8884-21AF55B3C9B8}" dt="2022-05-13T13:54:26.969" v="5354" actId="207"/>
          <ac:picMkLst>
            <pc:docMk/>
            <pc:sldMk cId="2144754509" sldId="265"/>
            <ac:picMk id="15" creationId="{BE67AF49-D837-40D0-A548-AE325CC0348A}"/>
          </ac:picMkLst>
        </pc:picChg>
      </pc:sldChg>
      <pc:sldChg chg="addSp delSp modSp add mod">
        <pc:chgData name="Samiha Nuzhat" userId="e971f961-cc36-480e-a828-dfef509a5795" providerId="ADAL" clId="{2C01E826-2784-4FD4-8884-21AF55B3C9B8}" dt="2022-05-13T14:15:35.866" v="6379" actId="207"/>
        <pc:sldMkLst>
          <pc:docMk/>
          <pc:sldMk cId="2930061079" sldId="266"/>
        </pc:sldMkLst>
        <pc:spChg chg="add del mod">
          <ac:chgData name="Samiha Nuzhat" userId="e971f961-cc36-480e-a828-dfef509a5795" providerId="ADAL" clId="{2C01E826-2784-4FD4-8884-21AF55B3C9B8}" dt="2022-05-13T13:55:18.103" v="5364" actId="14100"/>
          <ac:spMkLst>
            <pc:docMk/>
            <pc:sldMk cId="2930061079" sldId="266"/>
            <ac:spMk id="2" creationId="{155FEFDE-94F1-458C-BBE8-CE45E885EF8C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2930061079" sldId="266"/>
            <ac:spMk id="3" creationId="{1A34F0A0-8AD9-44A1-8952-C491CA22CE82}"/>
          </ac:spMkLst>
        </pc:spChg>
        <pc:spChg chg="add del">
          <ac:chgData name="Samiha Nuzhat" userId="e971f961-cc36-480e-a828-dfef509a5795" providerId="ADAL" clId="{2C01E826-2784-4FD4-8884-21AF55B3C9B8}" dt="2022-05-13T08:16:12.326" v="667" actId="478"/>
          <ac:spMkLst>
            <pc:docMk/>
            <pc:sldMk cId="2930061079" sldId="266"/>
            <ac:spMk id="3" creationId="{A3308182-D259-4359-B85A-2B9C9A2425F8}"/>
          </ac:spMkLst>
        </pc:spChg>
        <pc:spChg chg="del">
          <ac:chgData name="Samiha Nuzhat" userId="e971f961-cc36-480e-a828-dfef509a5795" providerId="ADAL" clId="{2C01E826-2784-4FD4-8884-21AF55B3C9B8}" dt="2022-05-13T14:11:24.364" v="6327" actId="478"/>
          <ac:spMkLst>
            <pc:docMk/>
            <pc:sldMk cId="2930061079" sldId="266"/>
            <ac:spMk id="4" creationId="{C3DAAC84-BDC5-40BF-A2AE-B4F9EEBA698D}"/>
          </ac:spMkLst>
        </pc:spChg>
        <pc:spChg chg="add del mod">
          <ac:chgData name="Samiha Nuzhat" userId="e971f961-cc36-480e-a828-dfef509a5795" providerId="ADAL" clId="{2C01E826-2784-4FD4-8884-21AF55B3C9B8}" dt="2022-05-13T08:14:20.682" v="643" actId="478"/>
          <ac:spMkLst>
            <pc:docMk/>
            <pc:sldMk cId="2930061079" sldId="266"/>
            <ac:spMk id="4" creationId="{F55D7095-B7E5-4F64-B8D2-6872589C27AA}"/>
          </ac:spMkLst>
        </pc:spChg>
        <pc:spChg chg="add del mod">
          <ac:chgData name="Samiha Nuzhat" userId="e971f961-cc36-480e-a828-dfef509a5795" providerId="ADAL" clId="{2C01E826-2784-4FD4-8884-21AF55B3C9B8}" dt="2022-05-13T08:14:20.682" v="643" actId="478"/>
          <ac:spMkLst>
            <pc:docMk/>
            <pc:sldMk cId="2930061079" sldId="266"/>
            <ac:spMk id="5" creationId="{3EFAB6DB-66F3-4BC6-B3E1-BAE3D8903557}"/>
          </ac:spMkLst>
        </pc:spChg>
        <pc:spChg chg="add del mod">
          <ac:chgData name="Samiha Nuzhat" userId="e971f961-cc36-480e-a828-dfef509a5795" providerId="ADAL" clId="{2C01E826-2784-4FD4-8884-21AF55B3C9B8}" dt="2022-05-13T08:16:15.749" v="669" actId="478"/>
          <ac:spMkLst>
            <pc:docMk/>
            <pc:sldMk cId="2930061079" sldId="266"/>
            <ac:spMk id="7" creationId="{450251D4-2DAB-487E-9F92-E285AC6A9357}"/>
          </ac:spMkLst>
        </pc:spChg>
        <pc:spChg chg="add del">
          <ac:chgData name="Samiha Nuzhat" userId="e971f961-cc36-480e-a828-dfef509a5795" providerId="ADAL" clId="{2C01E826-2784-4FD4-8884-21AF55B3C9B8}" dt="2022-05-13T08:16:12.326" v="667" actId="478"/>
          <ac:spMkLst>
            <pc:docMk/>
            <pc:sldMk cId="2930061079" sldId="266"/>
            <ac:spMk id="8" creationId="{57AB7B88-0959-4559-9C2A-57BCFE2F27A9}"/>
          </ac:spMkLst>
        </pc:spChg>
        <pc:spChg chg="add del">
          <ac:chgData name="Samiha Nuzhat" userId="e971f961-cc36-480e-a828-dfef509a5795" providerId="ADAL" clId="{2C01E826-2784-4FD4-8884-21AF55B3C9B8}" dt="2022-05-13T08:14:20.682" v="643" actId="478"/>
          <ac:spMkLst>
            <pc:docMk/>
            <pc:sldMk cId="2930061079" sldId="266"/>
            <ac:spMk id="10" creationId="{1B15ED52-F352-441B-82BF-E0EA34836D08}"/>
          </ac:spMkLst>
        </pc:spChg>
        <pc:spChg chg="add del">
          <ac:chgData name="Samiha Nuzhat" userId="e971f961-cc36-480e-a828-dfef509a5795" providerId="ADAL" clId="{2C01E826-2784-4FD4-8884-21AF55B3C9B8}" dt="2022-05-13T08:16:12.326" v="667" actId="478"/>
          <ac:spMkLst>
            <pc:docMk/>
            <pc:sldMk cId="2930061079" sldId="266"/>
            <ac:spMk id="11" creationId="{0924B8C0-1520-4BDD-8AC6-D42F377FD46F}"/>
          </ac:spMkLst>
        </pc:spChg>
        <pc:spChg chg="add mod">
          <ac:chgData name="Samiha Nuzhat" userId="e971f961-cc36-480e-a828-dfef509a5795" providerId="ADAL" clId="{2C01E826-2784-4FD4-8884-21AF55B3C9B8}" dt="2022-05-13T14:11:17.929" v="6326"/>
          <ac:spMkLst>
            <pc:docMk/>
            <pc:sldMk cId="2930061079" sldId="266"/>
            <ac:spMk id="11" creationId="{546F46FF-51BB-4854-9C3E-C25F93A72B01}"/>
          </ac:spMkLst>
        </pc:spChg>
        <pc:spChg chg="add del">
          <ac:chgData name="Samiha Nuzhat" userId="e971f961-cc36-480e-a828-dfef509a5795" providerId="ADAL" clId="{2C01E826-2784-4FD4-8884-21AF55B3C9B8}" dt="2022-05-13T08:14:20.682" v="643" actId="478"/>
          <ac:spMkLst>
            <pc:docMk/>
            <pc:sldMk cId="2930061079" sldId="266"/>
            <ac:spMk id="12" creationId="{61707E60-CEC9-4661-AA82-69242EB4BDC3}"/>
          </ac:spMkLst>
        </pc:spChg>
        <pc:spChg chg="add del">
          <ac:chgData name="Samiha Nuzhat" userId="e971f961-cc36-480e-a828-dfef509a5795" providerId="ADAL" clId="{2C01E826-2784-4FD4-8884-21AF55B3C9B8}" dt="2022-05-13T08:14:20.682" v="643" actId="478"/>
          <ac:spMkLst>
            <pc:docMk/>
            <pc:sldMk cId="2930061079" sldId="266"/>
            <ac:spMk id="14" creationId="{8F035CD8-AE30-4146-96F2-036B0CE5E4F3}"/>
          </ac:spMkLst>
        </pc:spChg>
        <pc:spChg chg="add del">
          <ac:chgData name="Samiha Nuzhat" userId="e971f961-cc36-480e-a828-dfef509a5795" providerId="ADAL" clId="{2C01E826-2784-4FD4-8884-21AF55B3C9B8}" dt="2022-05-13T08:14:25.076" v="644" actId="478"/>
          <ac:spMkLst>
            <pc:docMk/>
            <pc:sldMk cId="2930061079" sldId="266"/>
            <ac:spMk id="17" creationId="{AF0E39E0-F7ED-4799-B760-C71DB709C86D}"/>
          </ac:spMkLst>
        </pc:spChg>
        <pc:spChg chg="add mod">
          <ac:chgData name="Samiha Nuzhat" userId="e971f961-cc36-480e-a828-dfef509a5795" providerId="ADAL" clId="{2C01E826-2784-4FD4-8884-21AF55B3C9B8}" dt="2022-05-13T08:39:43.755" v="1102" actId="20577"/>
          <ac:spMkLst>
            <pc:docMk/>
            <pc:sldMk cId="2930061079" sldId="266"/>
            <ac:spMk id="19" creationId="{9F6DEAC1-FCD9-4CB0-89D5-4D09EF2193F4}"/>
          </ac:spMkLst>
        </pc:spChg>
        <pc:graphicFrameChg chg="add mod modGraphic">
          <ac:chgData name="Samiha Nuzhat" userId="e971f961-cc36-480e-a828-dfef509a5795" providerId="ADAL" clId="{2C01E826-2784-4FD4-8884-21AF55B3C9B8}" dt="2022-05-13T14:15:35.866" v="6379" actId="207"/>
          <ac:graphicFrameMkLst>
            <pc:docMk/>
            <pc:sldMk cId="2930061079" sldId="266"/>
            <ac:graphicFrameMk id="13" creationId="{210BB0D4-ACD9-4C0E-9624-1A1D5987B8C9}"/>
          </ac:graphicFrameMkLst>
        </pc:graphicFrameChg>
        <pc:graphicFrameChg chg="add del">
          <ac:chgData name="Samiha Nuzhat" userId="e971f961-cc36-480e-a828-dfef509a5795" providerId="ADAL" clId="{2C01E826-2784-4FD4-8884-21AF55B3C9B8}" dt="2022-05-13T08:14:25.076" v="644" actId="478"/>
          <ac:graphicFrameMkLst>
            <pc:docMk/>
            <pc:sldMk cId="2930061079" sldId="266"/>
            <ac:graphicFrameMk id="16" creationId="{BF73BD74-8BAF-453F-BB3A-F7F5C2A4533A}"/>
          </ac:graphicFrameMkLst>
        </pc:graphicFrameChg>
        <pc:picChg chg="add del">
          <ac:chgData name="Samiha Nuzhat" userId="e971f961-cc36-480e-a828-dfef509a5795" providerId="ADAL" clId="{2C01E826-2784-4FD4-8884-21AF55B3C9B8}" dt="2022-05-13T08:16:12.326" v="667" actId="478"/>
          <ac:picMkLst>
            <pc:docMk/>
            <pc:sldMk cId="2930061079" sldId="266"/>
            <ac:picMk id="9" creationId="{D5186128-3C0C-41C5-8C2D-E3521CFEA022}"/>
          </ac:picMkLst>
        </pc:picChg>
        <pc:picChg chg="add del">
          <ac:chgData name="Samiha Nuzhat" userId="e971f961-cc36-480e-a828-dfef509a5795" providerId="ADAL" clId="{2C01E826-2784-4FD4-8884-21AF55B3C9B8}" dt="2022-05-13T08:16:12.326" v="667" actId="478"/>
          <ac:picMkLst>
            <pc:docMk/>
            <pc:sldMk cId="2930061079" sldId="266"/>
            <ac:picMk id="15" creationId="{BE67AF49-D837-40D0-A548-AE325CC0348A}"/>
          </ac:picMkLst>
        </pc:picChg>
        <pc:picChg chg="add del mod">
          <ac:chgData name="Samiha Nuzhat" userId="e971f961-cc36-480e-a828-dfef509a5795" providerId="ADAL" clId="{2C01E826-2784-4FD4-8884-21AF55B3C9B8}" dt="2022-05-13T08:18:07.748" v="687" actId="478"/>
          <ac:picMkLst>
            <pc:docMk/>
            <pc:sldMk cId="2930061079" sldId="266"/>
            <ac:picMk id="18" creationId="{3814D17C-BDEC-4FD8-BAED-9E891BD8EC9B}"/>
          </ac:picMkLst>
        </pc:picChg>
      </pc:sldChg>
      <pc:sldChg chg="addSp delSp modSp add del mod ord">
        <pc:chgData name="Samiha Nuzhat" userId="e971f961-cc36-480e-a828-dfef509a5795" providerId="ADAL" clId="{2C01E826-2784-4FD4-8884-21AF55B3C9B8}" dt="2022-05-13T14:13:14.796" v="6363" actId="1035"/>
        <pc:sldMkLst>
          <pc:docMk/>
          <pc:sldMk cId="682638068" sldId="267"/>
        </pc:sldMkLst>
        <pc:spChg chg="mod ord">
          <ac:chgData name="Samiha Nuzhat" userId="e971f961-cc36-480e-a828-dfef509a5795" providerId="ADAL" clId="{2C01E826-2784-4FD4-8884-21AF55B3C9B8}" dt="2022-05-13T08:37:42.808" v="1047" actId="166"/>
          <ac:spMkLst>
            <pc:docMk/>
            <pc:sldMk cId="682638068" sldId="267"/>
            <ac:spMk id="2" creationId="{155FEFDE-94F1-458C-BBE8-CE45E885EF8C}"/>
          </ac:spMkLst>
        </pc:spChg>
        <pc:spChg chg="add mod ord">
          <ac:chgData name="Samiha Nuzhat" userId="e971f961-cc36-480e-a828-dfef509a5795" providerId="ADAL" clId="{2C01E826-2784-4FD4-8884-21AF55B3C9B8}" dt="2022-05-13T14:13:14.796" v="6363" actId="1035"/>
          <ac:spMkLst>
            <pc:docMk/>
            <pc:sldMk cId="682638068" sldId="267"/>
            <ac:spMk id="3" creationId="{0BF36CAA-3739-4C7D-B6DB-2E9E3D756F66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682638068" sldId="267"/>
            <ac:spMk id="4" creationId="{667B7D85-84E5-4296-81AF-D05B3C6F4D0A}"/>
          </ac:spMkLst>
        </pc:spChg>
        <pc:spChg chg="del">
          <ac:chgData name="Samiha Nuzhat" userId="e971f961-cc36-480e-a828-dfef509a5795" providerId="ADAL" clId="{2C01E826-2784-4FD4-8884-21AF55B3C9B8}" dt="2022-05-13T14:11:04.626" v="6322" actId="478"/>
          <ac:spMkLst>
            <pc:docMk/>
            <pc:sldMk cId="682638068" sldId="267"/>
            <ac:spMk id="5" creationId="{0AEBB214-017B-471B-A3E3-86833FF0648C}"/>
          </ac:spMkLst>
        </pc:spChg>
        <pc:spChg chg="add mod">
          <ac:chgData name="Samiha Nuzhat" userId="e971f961-cc36-480e-a828-dfef509a5795" providerId="ADAL" clId="{2C01E826-2784-4FD4-8884-21AF55B3C9B8}" dt="2022-05-13T14:11:05.141" v="6323"/>
          <ac:spMkLst>
            <pc:docMk/>
            <pc:sldMk cId="682638068" sldId="267"/>
            <ac:spMk id="13" creationId="{AFD4A1FA-0351-41A6-A387-BCD17525DFC5}"/>
          </ac:spMkLst>
        </pc:spChg>
        <pc:grpChg chg="add mod">
          <ac:chgData name="Samiha Nuzhat" userId="e971f961-cc36-480e-a828-dfef509a5795" providerId="ADAL" clId="{2C01E826-2784-4FD4-8884-21AF55B3C9B8}" dt="2022-05-13T08:37:33.267" v="1045" actId="1036"/>
          <ac:grpSpMkLst>
            <pc:docMk/>
            <pc:sldMk cId="682638068" sldId="267"/>
            <ac:grpSpMk id="8" creationId="{4CD3C8B9-BDFD-46AE-8D2B-C4ABF3BF5070}"/>
          </ac:grpSpMkLst>
        </pc:grpChg>
        <pc:graphicFrameChg chg="del">
          <ac:chgData name="Samiha Nuzhat" userId="e971f961-cc36-480e-a828-dfef509a5795" providerId="ADAL" clId="{2C01E826-2784-4FD4-8884-21AF55B3C9B8}" dt="2022-05-13T08:29:05.432" v="903" actId="478"/>
          <ac:graphicFrameMkLst>
            <pc:docMk/>
            <pc:sldMk cId="682638068" sldId="267"/>
            <ac:graphicFrameMk id="13" creationId="{210BB0D4-ACD9-4C0E-9624-1A1D5987B8C9}"/>
          </ac:graphicFrameMkLst>
        </pc:graphicFrameChg>
        <pc:picChg chg="mod">
          <ac:chgData name="Samiha Nuzhat" userId="e971f961-cc36-480e-a828-dfef509a5795" providerId="ADAL" clId="{2C01E826-2784-4FD4-8884-21AF55B3C9B8}" dt="2022-05-13T08:35:06.515" v="961"/>
          <ac:picMkLst>
            <pc:docMk/>
            <pc:sldMk cId="682638068" sldId="267"/>
            <ac:picMk id="9" creationId="{945EB513-7160-4379-B109-243D55093EC1}"/>
          </ac:picMkLst>
        </pc:picChg>
        <pc:picChg chg="mod">
          <ac:chgData name="Samiha Nuzhat" userId="e971f961-cc36-480e-a828-dfef509a5795" providerId="ADAL" clId="{2C01E826-2784-4FD4-8884-21AF55B3C9B8}" dt="2022-05-13T08:35:06.515" v="961"/>
          <ac:picMkLst>
            <pc:docMk/>
            <pc:sldMk cId="682638068" sldId="267"/>
            <ac:picMk id="11" creationId="{5CF7CBBE-31A7-468D-A198-459AB2175ED2}"/>
          </ac:picMkLst>
        </pc:picChg>
        <pc:picChg chg="del mod">
          <ac:chgData name="Samiha Nuzhat" userId="e971f961-cc36-480e-a828-dfef509a5795" providerId="ADAL" clId="{2C01E826-2784-4FD4-8884-21AF55B3C9B8}" dt="2022-05-13T08:30:30.121" v="908" actId="21"/>
          <ac:picMkLst>
            <pc:docMk/>
            <pc:sldMk cId="682638068" sldId="267"/>
            <ac:picMk id="18" creationId="{3814D17C-BDEC-4FD8-BAED-9E891BD8EC9B}"/>
          </ac:picMkLst>
        </pc:picChg>
        <pc:cxnChg chg="mod">
          <ac:chgData name="Samiha Nuzhat" userId="e971f961-cc36-480e-a828-dfef509a5795" providerId="ADAL" clId="{2C01E826-2784-4FD4-8884-21AF55B3C9B8}" dt="2022-05-13T08:35:06.515" v="961"/>
          <ac:cxnSpMkLst>
            <pc:docMk/>
            <pc:sldMk cId="682638068" sldId="267"/>
            <ac:cxnSpMk id="15" creationId="{D6B0C8B9-FEEC-487C-862D-43DBB70B7B82}"/>
          </ac:cxnSpMkLst>
        </pc:cxnChg>
      </pc:sldChg>
      <pc:sldChg chg="addSp delSp modSp add del mod">
        <pc:chgData name="Samiha Nuzhat" userId="e971f961-cc36-480e-a828-dfef509a5795" providerId="ADAL" clId="{2C01E826-2784-4FD4-8884-21AF55B3C9B8}" dt="2022-05-13T08:35:15.438" v="962" actId="2696"/>
        <pc:sldMkLst>
          <pc:docMk/>
          <pc:sldMk cId="1349713819" sldId="268"/>
        </pc:sldMkLst>
        <pc:spChg chg="del">
          <ac:chgData name="Samiha Nuzhat" userId="e971f961-cc36-480e-a828-dfef509a5795" providerId="ADAL" clId="{2C01E826-2784-4FD4-8884-21AF55B3C9B8}" dt="2022-05-13T08:30:24.671" v="907" actId="478"/>
          <ac:spMkLst>
            <pc:docMk/>
            <pc:sldMk cId="1349713819" sldId="268"/>
            <ac:spMk id="2" creationId="{155FEFDE-94F1-458C-BBE8-CE45E885EF8C}"/>
          </ac:spMkLst>
        </pc:spChg>
        <pc:spChg chg="add del mod">
          <ac:chgData name="Samiha Nuzhat" userId="e971f961-cc36-480e-a828-dfef509a5795" providerId="ADAL" clId="{2C01E826-2784-4FD4-8884-21AF55B3C9B8}" dt="2022-05-13T08:31:38.063" v="934" actId="478"/>
          <ac:spMkLst>
            <pc:docMk/>
            <pc:sldMk cId="1349713819" sldId="268"/>
            <ac:spMk id="3" creationId="{5BEF792A-C5F0-406D-966E-40D91F6C3FA1}"/>
          </ac:spMkLst>
        </pc:spChg>
        <pc:spChg chg="del">
          <ac:chgData name="Samiha Nuzhat" userId="e971f961-cc36-480e-a828-dfef509a5795" providerId="ADAL" clId="{2C01E826-2784-4FD4-8884-21AF55B3C9B8}" dt="2022-05-13T08:30:24.671" v="907" actId="478"/>
          <ac:spMkLst>
            <pc:docMk/>
            <pc:sldMk cId="1349713819" sldId="268"/>
            <ac:spMk id="10" creationId="{1B15ED52-F352-441B-82BF-E0EA34836D08}"/>
          </ac:spMkLst>
        </pc:spChg>
        <pc:spChg chg="add del mod">
          <ac:chgData name="Samiha Nuzhat" userId="e971f961-cc36-480e-a828-dfef509a5795" providerId="ADAL" clId="{2C01E826-2784-4FD4-8884-21AF55B3C9B8}" dt="2022-05-13T08:32:58.793" v="942" actId="478"/>
          <ac:spMkLst>
            <pc:docMk/>
            <pc:sldMk cId="1349713819" sldId="268"/>
            <ac:spMk id="11" creationId="{63075D05-F035-4F97-A9E1-329EBE86A35E}"/>
          </ac:spMkLst>
        </pc:spChg>
        <pc:spChg chg="del">
          <ac:chgData name="Samiha Nuzhat" userId="e971f961-cc36-480e-a828-dfef509a5795" providerId="ADAL" clId="{2C01E826-2784-4FD4-8884-21AF55B3C9B8}" dt="2022-05-13T08:30:24.671" v="907" actId="478"/>
          <ac:spMkLst>
            <pc:docMk/>
            <pc:sldMk cId="1349713819" sldId="268"/>
            <ac:spMk id="12" creationId="{61707E60-CEC9-4661-AA82-69242EB4BDC3}"/>
          </ac:spMkLst>
        </pc:spChg>
        <pc:spChg chg="add del">
          <ac:chgData name="Samiha Nuzhat" userId="e971f961-cc36-480e-a828-dfef509a5795" providerId="ADAL" clId="{2C01E826-2784-4FD4-8884-21AF55B3C9B8}" dt="2022-05-13T08:31:14.908" v="929" actId="26606"/>
          <ac:spMkLst>
            <pc:docMk/>
            <pc:sldMk cId="1349713819" sldId="268"/>
            <ac:spMk id="13" creationId="{D4771268-CB57-404A-9271-370EB28F6090}"/>
          </ac:spMkLst>
        </pc:spChg>
        <pc:spChg chg="del">
          <ac:chgData name="Samiha Nuzhat" userId="e971f961-cc36-480e-a828-dfef509a5795" providerId="ADAL" clId="{2C01E826-2784-4FD4-8884-21AF55B3C9B8}" dt="2022-05-13T08:30:24.671" v="907" actId="478"/>
          <ac:spMkLst>
            <pc:docMk/>
            <pc:sldMk cId="1349713819" sldId="268"/>
            <ac:spMk id="14" creationId="{8F035CD8-AE30-4146-96F2-036B0CE5E4F3}"/>
          </ac:spMkLst>
        </pc:spChg>
        <pc:spChg chg="add del">
          <ac:chgData name="Samiha Nuzhat" userId="e971f961-cc36-480e-a828-dfef509a5795" providerId="ADAL" clId="{2C01E826-2784-4FD4-8884-21AF55B3C9B8}" dt="2022-05-13T08:31:03.795" v="924" actId="26606"/>
          <ac:spMkLst>
            <pc:docMk/>
            <pc:sldMk cId="1349713819" sldId="268"/>
            <ac:spMk id="15" creationId="{D12DDE76-C203-4047-9998-63900085B5E8}"/>
          </ac:spMkLst>
        </pc:spChg>
        <pc:grpChg chg="add mod">
          <ac:chgData name="Samiha Nuzhat" userId="e971f961-cc36-480e-a828-dfef509a5795" providerId="ADAL" clId="{2C01E826-2784-4FD4-8884-21AF55B3C9B8}" dt="2022-05-13T08:34:33.546" v="958" actId="1076"/>
          <ac:grpSpMkLst>
            <pc:docMk/>
            <pc:sldMk cId="1349713819" sldId="268"/>
            <ac:grpSpMk id="9" creationId="{6A555A0C-6DAD-4D3C-8D9E-9BF87009E01B}"/>
          </ac:grpSpMkLst>
        </pc:grpChg>
        <pc:picChg chg="add mod modCrop">
          <ac:chgData name="Samiha Nuzhat" userId="e971f961-cc36-480e-a828-dfef509a5795" providerId="ADAL" clId="{2C01E826-2784-4FD4-8884-21AF55B3C9B8}" dt="2022-05-13T08:34:30.338" v="957" actId="164"/>
          <ac:picMkLst>
            <pc:docMk/>
            <pc:sldMk cId="1349713819" sldId="268"/>
            <ac:picMk id="8" creationId="{58060F6F-2D89-4C6C-BA83-C282A2D624E9}"/>
          </ac:picMkLst>
        </pc:picChg>
        <pc:picChg chg="add mod modCrop">
          <ac:chgData name="Samiha Nuzhat" userId="e971f961-cc36-480e-a828-dfef509a5795" providerId="ADAL" clId="{2C01E826-2784-4FD4-8884-21AF55B3C9B8}" dt="2022-05-13T08:34:30.338" v="957" actId="164"/>
          <ac:picMkLst>
            <pc:docMk/>
            <pc:sldMk cId="1349713819" sldId="268"/>
            <ac:picMk id="16" creationId="{619ECD81-216C-468E-B8EE-EB96F20B7F75}"/>
          </ac:picMkLst>
        </pc:picChg>
        <pc:picChg chg="del">
          <ac:chgData name="Samiha Nuzhat" userId="e971f961-cc36-480e-a828-dfef509a5795" providerId="ADAL" clId="{2C01E826-2784-4FD4-8884-21AF55B3C9B8}" dt="2022-05-13T08:30:24.671" v="907" actId="478"/>
          <ac:picMkLst>
            <pc:docMk/>
            <pc:sldMk cId="1349713819" sldId="268"/>
            <ac:picMk id="18" creationId="{3814D17C-BDEC-4FD8-BAED-9E891BD8EC9B}"/>
          </ac:picMkLst>
        </pc:picChg>
        <pc:cxnChg chg="add mod">
          <ac:chgData name="Samiha Nuzhat" userId="e971f961-cc36-480e-a828-dfef509a5795" providerId="ADAL" clId="{2C01E826-2784-4FD4-8884-21AF55B3C9B8}" dt="2022-05-13T08:34:30.338" v="957" actId="164"/>
          <ac:cxnSpMkLst>
            <pc:docMk/>
            <pc:sldMk cId="1349713819" sldId="268"/>
            <ac:cxnSpMk id="5" creationId="{FB189759-7648-47CD-A88A-848F433F1D8F}"/>
          </ac:cxnSpMkLst>
        </pc:cxnChg>
      </pc:sldChg>
      <pc:sldChg chg="addSp delSp modSp new mod">
        <pc:chgData name="Samiha Nuzhat" userId="e971f961-cc36-480e-a828-dfef509a5795" providerId="ADAL" clId="{2C01E826-2784-4FD4-8884-21AF55B3C9B8}" dt="2022-05-13T14:11:38.229" v="6331" actId="478"/>
        <pc:sldMkLst>
          <pc:docMk/>
          <pc:sldMk cId="3176329648" sldId="268"/>
        </pc:sldMkLst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3176329648" sldId="268"/>
            <ac:spMk id="2" creationId="{432AB6CC-524A-40E2-AF5B-BD1C845563BF}"/>
          </ac:spMkLst>
        </pc:spChg>
        <pc:spChg chg="del">
          <ac:chgData name="Samiha Nuzhat" userId="e971f961-cc36-480e-a828-dfef509a5795" providerId="ADAL" clId="{2C01E826-2784-4FD4-8884-21AF55B3C9B8}" dt="2022-05-13T09:23:20.189" v="1290" actId="478"/>
          <ac:spMkLst>
            <pc:docMk/>
            <pc:sldMk cId="3176329648" sldId="268"/>
            <ac:spMk id="2" creationId="{C09A580C-2AB0-4D91-9EB9-4E0B122AC728}"/>
          </ac:spMkLst>
        </pc:spChg>
        <pc:spChg chg="del">
          <ac:chgData name="Samiha Nuzhat" userId="e971f961-cc36-480e-a828-dfef509a5795" providerId="ADAL" clId="{2C01E826-2784-4FD4-8884-21AF55B3C9B8}" dt="2022-05-13T14:11:38.229" v="6331" actId="478"/>
          <ac:spMkLst>
            <pc:docMk/>
            <pc:sldMk cId="3176329648" sldId="268"/>
            <ac:spMk id="3" creationId="{2CFDD587-659A-4CCF-B93F-0A0017A9DDB4}"/>
          </ac:spMkLst>
        </pc:spChg>
        <pc:spChg chg="del">
          <ac:chgData name="Samiha Nuzhat" userId="e971f961-cc36-480e-a828-dfef509a5795" providerId="ADAL" clId="{2C01E826-2784-4FD4-8884-21AF55B3C9B8}" dt="2022-05-13T09:23:20.189" v="1290" actId="478"/>
          <ac:spMkLst>
            <pc:docMk/>
            <pc:sldMk cId="3176329648" sldId="268"/>
            <ac:spMk id="3" creationId="{623CE010-FFC1-49FB-AABE-55A44A748BC4}"/>
          </ac:spMkLst>
        </pc:spChg>
        <pc:spChg chg="add mod">
          <ac:chgData name="Samiha Nuzhat" userId="e971f961-cc36-480e-a828-dfef509a5795" providerId="ADAL" clId="{2C01E826-2784-4FD4-8884-21AF55B3C9B8}" dt="2022-05-13T09:45:12.268" v="1986" actId="1035"/>
          <ac:spMkLst>
            <pc:docMk/>
            <pc:sldMk cId="3176329648" sldId="268"/>
            <ac:spMk id="5" creationId="{CD5236DC-C560-4DF6-A9B0-06EBF9627184}"/>
          </ac:spMkLst>
        </pc:spChg>
        <pc:spChg chg="add mod">
          <ac:chgData name="Samiha Nuzhat" userId="e971f961-cc36-480e-a828-dfef509a5795" providerId="ADAL" clId="{2C01E826-2784-4FD4-8884-21AF55B3C9B8}" dt="2022-05-13T09:44:02.982" v="1891"/>
          <ac:spMkLst>
            <pc:docMk/>
            <pc:sldMk cId="3176329648" sldId="268"/>
            <ac:spMk id="6" creationId="{EB067014-221B-4417-97AF-8E5A890BE57A}"/>
          </ac:spMkLst>
        </pc:spChg>
        <pc:spChg chg="add mod">
          <ac:chgData name="Samiha Nuzhat" userId="e971f961-cc36-480e-a828-dfef509a5795" providerId="ADAL" clId="{2C01E826-2784-4FD4-8884-21AF55B3C9B8}" dt="2022-05-13T09:45:12.268" v="1986" actId="1035"/>
          <ac:spMkLst>
            <pc:docMk/>
            <pc:sldMk cId="3176329648" sldId="268"/>
            <ac:spMk id="7" creationId="{47D005EC-5B65-4676-AF76-3F4C540B6E9D}"/>
          </ac:spMkLst>
        </pc:spChg>
        <pc:spChg chg="add mod">
          <ac:chgData name="Samiha Nuzhat" userId="e971f961-cc36-480e-a828-dfef509a5795" providerId="ADAL" clId="{2C01E826-2784-4FD4-8884-21AF55B3C9B8}" dt="2022-05-13T14:11:32.904" v="6330"/>
          <ac:spMkLst>
            <pc:docMk/>
            <pc:sldMk cId="3176329648" sldId="268"/>
            <ac:spMk id="8" creationId="{1F4FFA00-681B-42EA-88CE-1F79D784A31B}"/>
          </ac:spMkLst>
        </pc:spChg>
        <pc:graphicFrameChg chg="add mod modGraphic">
          <ac:chgData name="Samiha Nuzhat" userId="e971f961-cc36-480e-a828-dfef509a5795" providerId="ADAL" clId="{2C01E826-2784-4FD4-8884-21AF55B3C9B8}" dt="2022-05-13T10:01:07.860" v="2329" actId="207"/>
          <ac:graphicFrameMkLst>
            <pc:docMk/>
            <pc:sldMk cId="3176329648" sldId="268"/>
            <ac:graphicFrameMk id="4" creationId="{332A9ECA-6D93-4656-84E0-FA21693373DA}"/>
          </ac:graphicFrameMkLst>
        </pc:graphicFrameChg>
      </pc:sldChg>
      <pc:sldChg chg="addSp delSp modSp new mod">
        <pc:chgData name="Samiha Nuzhat" userId="e971f961-cc36-480e-a828-dfef509a5795" providerId="ADAL" clId="{2C01E826-2784-4FD4-8884-21AF55B3C9B8}" dt="2022-05-13T14:11:43.441" v="6333" actId="478"/>
        <pc:sldMkLst>
          <pc:docMk/>
          <pc:sldMk cId="3892399395" sldId="269"/>
        </pc:sldMkLst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3892399395" sldId="269"/>
            <ac:spMk id="2" creationId="{03AFBCCD-E781-4DA6-B04D-C0BB96E0F484}"/>
          </ac:spMkLst>
        </pc:spChg>
        <pc:spChg chg="del">
          <ac:chgData name="Samiha Nuzhat" userId="e971f961-cc36-480e-a828-dfef509a5795" providerId="ADAL" clId="{2C01E826-2784-4FD4-8884-21AF55B3C9B8}" dt="2022-05-13T09:34:59.437" v="1624" actId="478"/>
          <ac:spMkLst>
            <pc:docMk/>
            <pc:sldMk cId="3892399395" sldId="269"/>
            <ac:spMk id="2" creationId="{5DD48C5C-D47F-4401-9E80-5AC3381E9AD0}"/>
          </ac:spMkLst>
        </pc:spChg>
        <pc:spChg chg="del">
          <ac:chgData name="Samiha Nuzhat" userId="e971f961-cc36-480e-a828-dfef509a5795" providerId="ADAL" clId="{2C01E826-2784-4FD4-8884-21AF55B3C9B8}" dt="2022-05-13T14:11:43.441" v="6333" actId="478"/>
          <ac:spMkLst>
            <pc:docMk/>
            <pc:sldMk cId="3892399395" sldId="269"/>
            <ac:spMk id="3" creationId="{455B9E82-F15F-4229-9700-409EF5676345}"/>
          </ac:spMkLst>
        </pc:spChg>
        <pc:spChg chg="del">
          <ac:chgData name="Samiha Nuzhat" userId="e971f961-cc36-480e-a828-dfef509a5795" providerId="ADAL" clId="{2C01E826-2784-4FD4-8884-21AF55B3C9B8}" dt="2022-05-13T09:34:59.437" v="1624" actId="478"/>
          <ac:spMkLst>
            <pc:docMk/>
            <pc:sldMk cId="3892399395" sldId="269"/>
            <ac:spMk id="3" creationId="{E6A0A590-C5C6-42C0-97F9-588F5735B0B4}"/>
          </ac:spMkLst>
        </pc:spChg>
        <pc:spChg chg="add mod">
          <ac:chgData name="Samiha Nuzhat" userId="e971f961-cc36-480e-a828-dfef509a5795" providerId="ADAL" clId="{2C01E826-2784-4FD4-8884-21AF55B3C9B8}" dt="2022-05-13T09:45:19.535" v="1996" actId="1035"/>
          <ac:spMkLst>
            <pc:docMk/>
            <pc:sldMk cId="3892399395" sldId="269"/>
            <ac:spMk id="5" creationId="{16BE2F27-0814-4573-A264-FE644D9059DB}"/>
          </ac:spMkLst>
        </pc:spChg>
        <pc:spChg chg="add mod">
          <ac:chgData name="Samiha Nuzhat" userId="e971f961-cc36-480e-a828-dfef509a5795" providerId="ADAL" clId="{2C01E826-2784-4FD4-8884-21AF55B3C9B8}" dt="2022-05-13T09:45:05.422" v="1976"/>
          <ac:spMkLst>
            <pc:docMk/>
            <pc:sldMk cId="3892399395" sldId="269"/>
            <ac:spMk id="6" creationId="{2FEA8ABF-9144-4539-A686-F9959A3F824A}"/>
          </ac:spMkLst>
        </pc:spChg>
        <pc:spChg chg="add mod">
          <ac:chgData name="Samiha Nuzhat" userId="e971f961-cc36-480e-a828-dfef509a5795" providerId="ADAL" clId="{2C01E826-2784-4FD4-8884-21AF55B3C9B8}" dt="2022-05-13T14:11:40.254" v="6332"/>
          <ac:spMkLst>
            <pc:docMk/>
            <pc:sldMk cId="3892399395" sldId="269"/>
            <ac:spMk id="7" creationId="{9623FA5E-1974-4817-8009-54C143B78B31}"/>
          </ac:spMkLst>
        </pc:spChg>
        <pc:graphicFrameChg chg="add mod modGraphic">
          <ac:chgData name="Samiha Nuzhat" userId="e971f961-cc36-480e-a828-dfef509a5795" providerId="ADAL" clId="{2C01E826-2784-4FD4-8884-21AF55B3C9B8}" dt="2022-05-13T10:00:52.116" v="2325" actId="207"/>
          <ac:graphicFrameMkLst>
            <pc:docMk/>
            <pc:sldMk cId="3892399395" sldId="269"/>
            <ac:graphicFrameMk id="4" creationId="{5C92C06F-46DD-4EDA-977D-967A6D94440D}"/>
          </ac:graphicFrameMkLst>
        </pc:graphicFrameChg>
      </pc:sldChg>
      <pc:sldChg chg="addSp delSp modSp add mod">
        <pc:chgData name="Samiha Nuzhat" userId="e971f961-cc36-480e-a828-dfef509a5795" providerId="ADAL" clId="{2C01E826-2784-4FD4-8884-21AF55B3C9B8}" dt="2022-05-13T14:11:48.491" v="6335" actId="478"/>
        <pc:sldMkLst>
          <pc:docMk/>
          <pc:sldMk cId="3904421825" sldId="270"/>
        </pc:sldMkLst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3904421825" sldId="270"/>
            <ac:spMk id="3" creationId="{2862FB94-D902-48FC-A1ED-A62640E51C73}"/>
          </ac:spMkLst>
        </pc:spChg>
        <pc:spChg chg="del">
          <ac:chgData name="Samiha Nuzhat" userId="e971f961-cc36-480e-a828-dfef509a5795" providerId="ADAL" clId="{2C01E826-2784-4FD4-8884-21AF55B3C9B8}" dt="2022-05-13T14:11:48.491" v="6335" actId="478"/>
          <ac:spMkLst>
            <pc:docMk/>
            <pc:sldMk cId="3904421825" sldId="270"/>
            <ac:spMk id="4" creationId="{33B98D22-A328-4D4D-A7F5-EC3BF019442E}"/>
          </ac:spMkLst>
        </pc:spChg>
        <pc:spChg chg="del">
          <ac:chgData name="Samiha Nuzhat" userId="e971f961-cc36-480e-a828-dfef509a5795" providerId="ADAL" clId="{2C01E826-2784-4FD4-8884-21AF55B3C9B8}" dt="2022-05-13T09:47:06.987" v="2006" actId="478"/>
          <ac:spMkLst>
            <pc:docMk/>
            <pc:sldMk cId="3904421825" sldId="270"/>
            <ac:spMk id="5" creationId="{16BE2F27-0814-4573-A264-FE644D9059DB}"/>
          </ac:spMkLst>
        </pc:spChg>
        <pc:spChg chg="add mod">
          <ac:chgData name="Samiha Nuzhat" userId="e971f961-cc36-480e-a828-dfef509a5795" providerId="ADAL" clId="{2C01E826-2784-4FD4-8884-21AF55B3C9B8}" dt="2022-05-13T10:04:01.162" v="2370" actId="20577"/>
          <ac:spMkLst>
            <pc:docMk/>
            <pc:sldMk cId="3904421825" sldId="270"/>
            <ac:spMk id="7" creationId="{5A943A89-ED71-47BF-8CF8-191162A384EB}"/>
          </ac:spMkLst>
        </pc:spChg>
        <pc:spChg chg="add mod">
          <ac:chgData name="Samiha Nuzhat" userId="e971f961-cc36-480e-a828-dfef509a5795" providerId="ADAL" clId="{2C01E826-2784-4FD4-8884-21AF55B3C9B8}" dt="2022-05-13T14:11:45.849" v="6334"/>
          <ac:spMkLst>
            <pc:docMk/>
            <pc:sldMk cId="3904421825" sldId="270"/>
            <ac:spMk id="8" creationId="{145CA0E3-06FF-45DC-9AD7-454B4CAB80AE}"/>
          </ac:spMkLst>
        </pc:spChg>
        <pc:graphicFrameChg chg="add mod modGraphic">
          <ac:chgData name="Samiha Nuzhat" userId="e971f961-cc36-480e-a828-dfef509a5795" providerId="ADAL" clId="{2C01E826-2784-4FD4-8884-21AF55B3C9B8}" dt="2022-05-13T13:48:55.863" v="5131" actId="113"/>
          <ac:graphicFrameMkLst>
            <pc:docMk/>
            <pc:sldMk cId="3904421825" sldId="270"/>
            <ac:graphicFrameMk id="2" creationId="{D5196D53-9BCB-46F1-B3E3-F77259D00C93}"/>
          </ac:graphicFrameMkLst>
        </pc:graphicFrameChg>
        <pc:graphicFrameChg chg="del">
          <ac:chgData name="Samiha Nuzhat" userId="e971f961-cc36-480e-a828-dfef509a5795" providerId="ADAL" clId="{2C01E826-2784-4FD4-8884-21AF55B3C9B8}" dt="2022-05-13T09:47:06.987" v="2006" actId="478"/>
          <ac:graphicFrameMkLst>
            <pc:docMk/>
            <pc:sldMk cId="3904421825" sldId="270"/>
            <ac:graphicFrameMk id="4" creationId="{5C92C06F-46DD-4EDA-977D-967A6D94440D}"/>
          </ac:graphicFrameMkLst>
        </pc:graphicFrameChg>
      </pc:sldChg>
      <pc:sldChg chg="addSp delSp modSp add del mod setBg">
        <pc:chgData name="Samiha Nuzhat" userId="e971f961-cc36-480e-a828-dfef509a5795" providerId="ADAL" clId="{2C01E826-2784-4FD4-8884-21AF55B3C9B8}" dt="2022-05-13T13:10:50.884" v="3596" actId="2696"/>
        <pc:sldMkLst>
          <pc:docMk/>
          <pc:sldMk cId="1340892600" sldId="271"/>
        </pc:sldMkLst>
        <pc:spChg chg="add del mod">
          <ac:chgData name="Samiha Nuzhat" userId="e971f961-cc36-480e-a828-dfef509a5795" providerId="ADAL" clId="{2C01E826-2784-4FD4-8884-21AF55B3C9B8}" dt="2022-05-13T10:05:08.167" v="2388"/>
          <ac:spMkLst>
            <pc:docMk/>
            <pc:sldMk cId="1340892600" sldId="271"/>
            <ac:spMk id="5" creationId="{CFC8BEBA-35E3-49CB-B0DB-1E00E60208EC}"/>
          </ac:spMkLst>
        </pc:spChg>
        <pc:spChg chg="mod">
          <ac:chgData name="Samiha Nuzhat" userId="e971f961-cc36-480e-a828-dfef509a5795" providerId="ADAL" clId="{2C01E826-2784-4FD4-8884-21AF55B3C9B8}" dt="2022-05-13T13:03:56.250" v="3526" actId="1076"/>
          <ac:spMkLst>
            <pc:docMk/>
            <pc:sldMk cId="1340892600" sldId="271"/>
            <ac:spMk id="6" creationId="{2FEA8ABF-9144-4539-A686-F9959A3F824A}"/>
          </ac:spMkLst>
        </pc:spChg>
        <pc:spChg chg="mod">
          <ac:chgData name="Samiha Nuzhat" userId="e971f961-cc36-480e-a828-dfef509a5795" providerId="ADAL" clId="{2C01E826-2784-4FD4-8884-21AF55B3C9B8}" dt="2022-05-13T13:03:23.462" v="3521" actId="1076"/>
          <ac:spMkLst>
            <pc:docMk/>
            <pc:sldMk cId="1340892600" sldId="271"/>
            <ac:spMk id="7" creationId="{5A943A89-ED71-47BF-8CF8-191162A384EB}"/>
          </ac:spMkLst>
        </pc:spChg>
        <pc:spChg chg="add">
          <ac:chgData name="Samiha Nuzhat" userId="e971f961-cc36-480e-a828-dfef509a5795" providerId="ADAL" clId="{2C01E826-2784-4FD4-8884-21AF55B3C9B8}" dt="2022-05-13T13:02:50.004" v="3508" actId="26606"/>
          <ac:spMkLst>
            <pc:docMk/>
            <pc:sldMk cId="1340892600" sldId="271"/>
            <ac:spMk id="12" creationId="{C232B152-3720-4D3B-97ED-45CE5483F16F}"/>
          </ac:spMkLst>
        </pc:spChg>
        <pc:spChg chg="add">
          <ac:chgData name="Samiha Nuzhat" userId="e971f961-cc36-480e-a828-dfef509a5795" providerId="ADAL" clId="{2C01E826-2784-4FD4-8884-21AF55B3C9B8}" dt="2022-05-13T13:02:50.004" v="3508" actId="26606"/>
          <ac:spMkLst>
            <pc:docMk/>
            <pc:sldMk cId="1340892600" sldId="271"/>
            <ac:spMk id="14" creationId="{11BAB570-FF10-4E96-8A3F-FA9804702B89}"/>
          </ac:spMkLst>
        </pc:spChg>
        <pc:spChg chg="add">
          <ac:chgData name="Samiha Nuzhat" userId="e971f961-cc36-480e-a828-dfef509a5795" providerId="ADAL" clId="{2C01E826-2784-4FD4-8884-21AF55B3C9B8}" dt="2022-05-13T13:02:50.004" v="3508" actId="26606"/>
          <ac:spMkLst>
            <pc:docMk/>
            <pc:sldMk cId="1340892600" sldId="271"/>
            <ac:spMk id="16" creationId="{4B9FAFB2-BEB5-4848-8018-BCAD99E2E1AA}"/>
          </ac:spMkLst>
        </pc:spChg>
        <pc:graphicFrameChg chg="add del mod ord modGraphic">
          <ac:chgData name="Samiha Nuzhat" userId="e971f961-cc36-480e-a828-dfef509a5795" providerId="ADAL" clId="{2C01E826-2784-4FD4-8884-21AF55B3C9B8}" dt="2022-05-13T13:07:57.002" v="3550" actId="21"/>
          <ac:graphicFrameMkLst>
            <pc:docMk/>
            <pc:sldMk cId="1340892600" sldId="271"/>
            <ac:graphicFrameMk id="2" creationId="{D5196D53-9BCB-46F1-B3E3-F77259D00C93}"/>
          </ac:graphicFrameMkLst>
        </pc:graphicFrameChg>
      </pc:sldChg>
      <pc:sldChg chg="new del">
        <pc:chgData name="Samiha Nuzhat" userId="e971f961-cc36-480e-a828-dfef509a5795" providerId="ADAL" clId="{2C01E826-2784-4FD4-8884-21AF55B3C9B8}" dt="2022-05-13T12:54:05.816" v="2905" actId="47"/>
        <pc:sldMkLst>
          <pc:docMk/>
          <pc:sldMk cId="1502705318" sldId="272"/>
        </pc:sldMkLst>
      </pc:sldChg>
      <pc:sldChg chg="addSp delSp modSp add mod setBg setClrOvrMap">
        <pc:chgData name="Samiha Nuzhat" userId="e971f961-cc36-480e-a828-dfef509a5795" providerId="ADAL" clId="{2C01E826-2784-4FD4-8884-21AF55B3C9B8}" dt="2022-05-13T14:19:38.801" v="6437" actId="207"/>
        <pc:sldMkLst>
          <pc:docMk/>
          <pc:sldMk cId="4293482696" sldId="272"/>
        </pc:sldMkLst>
        <pc:spChg chg="add mod ord">
          <ac:chgData name="Samiha Nuzhat" userId="e971f961-cc36-480e-a828-dfef509a5795" providerId="ADAL" clId="{2C01E826-2784-4FD4-8884-21AF55B3C9B8}" dt="2022-05-13T13:53:11.981" v="5346" actId="1582"/>
          <ac:spMkLst>
            <pc:docMk/>
            <pc:sldMk cId="4293482696" sldId="272"/>
            <ac:spMk id="5" creationId="{11ED1635-C96E-4BF8-B6E7-6A4A3B2101D5}"/>
          </ac:spMkLst>
        </pc:spChg>
        <pc:spChg chg="mod">
          <ac:chgData name="Samiha Nuzhat" userId="e971f961-cc36-480e-a828-dfef509a5795" providerId="ADAL" clId="{2C01E826-2784-4FD4-8884-21AF55B3C9B8}" dt="2022-05-13T13:13:47.334" v="3635" actId="14100"/>
          <ac:spMkLst>
            <pc:docMk/>
            <pc:sldMk cId="4293482696" sldId="272"/>
            <ac:spMk id="6" creationId="{2FEA8ABF-9144-4539-A686-F9959A3F824A}"/>
          </ac:spMkLst>
        </pc:spChg>
        <pc:spChg chg="del">
          <ac:chgData name="Samiha Nuzhat" userId="e971f961-cc36-480e-a828-dfef509a5795" providerId="ADAL" clId="{2C01E826-2784-4FD4-8884-21AF55B3C9B8}" dt="2022-05-13T12:55:02.115" v="2927" actId="478"/>
          <ac:spMkLst>
            <pc:docMk/>
            <pc:sldMk cId="4293482696" sldId="272"/>
            <ac:spMk id="7" creationId="{5A943A89-ED71-47BF-8CF8-191162A384EB}"/>
          </ac:spMkLst>
        </pc:spChg>
        <pc:spChg chg="add mod">
          <ac:chgData name="Samiha Nuzhat" userId="e971f961-cc36-480e-a828-dfef509a5795" providerId="ADAL" clId="{2C01E826-2784-4FD4-8884-21AF55B3C9B8}" dt="2022-05-13T13:24:36.650" v="4302" actId="113"/>
          <ac:spMkLst>
            <pc:docMk/>
            <pc:sldMk cId="4293482696" sldId="272"/>
            <ac:spMk id="8" creationId="{74A8BF50-F81C-43AE-9DF9-C452E84ED0BE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4293482696" sldId="272"/>
            <ac:spMk id="9" creationId="{4B84F6A9-C91E-4F57-9DE5-C6665B2F0E2D}"/>
          </ac:spMkLst>
        </pc:spChg>
        <pc:spChg chg="add del">
          <ac:chgData name="Samiha Nuzhat" userId="e971f961-cc36-480e-a828-dfef509a5795" providerId="ADAL" clId="{2C01E826-2784-4FD4-8884-21AF55B3C9B8}" dt="2022-05-13T13:11:58.603" v="3600" actId="26606"/>
          <ac:spMkLst>
            <pc:docMk/>
            <pc:sldMk cId="4293482696" sldId="272"/>
            <ac:spMk id="10" creationId="{59A309A7-1751-4ABE-A3C1-EEC40366AD89}"/>
          </ac:spMkLst>
        </pc:spChg>
        <pc:spChg chg="add del">
          <ac:chgData name="Samiha Nuzhat" userId="e971f961-cc36-480e-a828-dfef509a5795" providerId="ADAL" clId="{2C01E826-2784-4FD4-8884-21AF55B3C9B8}" dt="2022-05-13T13:11:58.603" v="3600" actId="26606"/>
          <ac:spMkLst>
            <pc:docMk/>
            <pc:sldMk cId="4293482696" sldId="272"/>
            <ac:spMk id="11" creationId="{967D8EB6-EAE1-4F9C-B398-83321E287204}"/>
          </ac:spMkLst>
        </pc:spChg>
        <pc:spChg chg="del">
          <ac:chgData name="Samiha Nuzhat" userId="e971f961-cc36-480e-a828-dfef509a5795" providerId="ADAL" clId="{2C01E826-2784-4FD4-8884-21AF55B3C9B8}" dt="2022-05-13T14:12:12.098" v="6345" actId="478"/>
          <ac:spMkLst>
            <pc:docMk/>
            <pc:sldMk cId="4293482696" sldId="272"/>
            <ac:spMk id="12" creationId="{BDB21F63-3537-45CF-8A9C-C09358D6FDD0}"/>
          </ac:spMkLst>
        </pc:spChg>
        <pc:spChg chg="add del">
          <ac:chgData name="Samiha Nuzhat" userId="e971f961-cc36-480e-a828-dfef509a5795" providerId="ADAL" clId="{2C01E826-2784-4FD4-8884-21AF55B3C9B8}" dt="2022-05-13T13:11:36.794" v="3598" actId="26606"/>
          <ac:spMkLst>
            <pc:docMk/>
            <pc:sldMk cId="4293482696" sldId="272"/>
            <ac:spMk id="13" creationId="{C7FA33FF-088D-4F16-95A2-2C64D353DEA8}"/>
          </ac:spMkLst>
        </pc:spChg>
        <pc:spChg chg="add mod ord">
          <ac:chgData name="Samiha Nuzhat" userId="e971f961-cc36-480e-a828-dfef509a5795" providerId="ADAL" clId="{2C01E826-2784-4FD4-8884-21AF55B3C9B8}" dt="2022-05-13T13:12:20.147" v="3604" actId="167"/>
          <ac:spMkLst>
            <pc:docMk/>
            <pc:sldMk cId="4293482696" sldId="272"/>
            <ac:spMk id="14" creationId="{D9F37CE4-6A1F-4EEF-AFEA-34726A19BA54}"/>
          </ac:spMkLst>
        </pc:spChg>
        <pc:spChg chg="add del">
          <ac:chgData name="Samiha Nuzhat" userId="e971f961-cc36-480e-a828-dfef509a5795" providerId="ADAL" clId="{2C01E826-2784-4FD4-8884-21AF55B3C9B8}" dt="2022-05-13T13:11:36.794" v="3598" actId="26606"/>
          <ac:spMkLst>
            <pc:docMk/>
            <pc:sldMk cId="4293482696" sldId="272"/>
            <ac:spMk id="15" creationId="{A376EFB1-01CF-419F-ABF1-2AF02BBFCBD1}"/>
          </ac:spMkLst>
        </pc:spChg>
        <pc:spChg chg="add del">
          <ac:chgData name="Samiha Nuzhat" userId="e971f961-cc36-480e-a828-dfef509a5795" providerId="ADAL" clId="{2C01E826-2784-4FD4-8884-21AF55B3C9B8}" dt="2022-05-13T13:11:36.794" v="3598" actId="26606"/>
          <ac:spMkLst>
            <pc:docMk/>
            <pc:sldMk cId="4293482696" sldId="272"/>
            <ac:spMk id="17" creationId="{FF9DEA15-78BD-4750-AA18-B9F28A6D5AB8}"/>
          </ac:spMkLst>
        </pc:spChg>
        <pc:spChg chg="add mod">
          <ac:chgData name="Samiha Nuzhat" userId="e971f961-cc36-480e-a828-dfef509a5795" providerId="ADAL" clId="{2C01E826-2784-4FD4-8884-21AF55B3C9B8}" dt="2022-05-13T14:12:08.217" v="6344"/>
          <ac:spMkLst>
            <pc:docMk/>
            <pc:sldMk cId="4293482696" sldId="272"/>
            <ac:spMk id="18" creationId="{A9E76D51-3C76-4802-B317-4817172B1C19}"/>
          </ac:spMkLst>
        </pc:spChg>
        <pc:graphicFrameChg chg="del">
          <ac:chgData name="Samiha Nuzhat" userId="e971f961-cc36-480e-a828-dfef509a5795" providerId="ADAL" clId="{2C01E826-2784-4FD4-8884-21AF55B3C9B8}" dt="2022-05-13T12:54:57.531" v="2926" actId="478"/>
          <ac:graphicFrameMkLst>
            <pc:docMk/>
            <pc:sldMk cId="4293482696" sldId="272"/>
            <ac:graphicFrameMk id="2" creationId="{D5196D53-9BCB-46F1-B3E3-F77259D00C93}"/>
          </ac:graphicFrameMkLst>
        </pc:graphicFrameChg>
        <pc:picChg chg="add mod ord">
          <ac:chgData name="Samiha Nuzhat" userId="e971f961-cc36-480e-a828-dfef509a5795" providerId="ADAL" clId="{2C01E826-2784-4FD4-8884-21AF55B3C9B8}" dt="2022-05-13T14:19:38.801" v="6437" actId="207"/>
          <ac:picMkLst>
            <pc:docMk/>
            <pc:sldMk cId="4293482696" sldId="272"/>
            <ac:picMk id="4" creationId="{D92C956D-E9EF-4FF9-891B-89687F5536EE}"/>
          </ac:picMkLst>
        </pc:picChg>
      </pc:sldChg>
      <pc:sldChg chg="modSp add del mod setBg">
        <pc:chgData name="Samiha Nuzhat" userId="e971f961-cc36-480e-a828-dfef509a5795" providerId="ADAL" clId="{2C01E826-2784-4FD4-8884-21AF55B3C9B8}" dt="2022-05-13T13:06:16.578" v="3545" actId="2696"/>
        <pc:sldMkLst>
          <pc:docMk/>
          <pc:sldMk cId="1097133875" sldId="273"/>
        </pc:sldMkLst>
        <pc:spChg chg="mod">
          <ac:chgData name="Samiha Nuzhat" userId="e971f961-cc36-480e-a828-dfef509a5795" providerId="ADAL" clId="{2C01E826-2784-4FD4-8884-21AF55B3C9B8}" dt="2022-05-13T13:05:10.666" v="3534" actId="1076"/>
          <ac:spMkLst>
            <pc:docMk/>
            <pc:sldMk cId="1097133875" sldId="273"/>
            <ac:spMk id="7" creationId="{5A943A89-ED71-47BF-8CF8-191162A384EB}"/>
          </ac:spMkLst>
        </pc:spChg>
        <pc:spChg chg="mod">
          <ac:chgData name="Samiha Nuzhat" userId="e971f961-cc36-480e-a828-dfef509a5795" providerId="ADAL" clId="{2C01E826-2784-4FD4-8884-21AF55B3C9B8}" dt="2022-05-13T13:05:27.423" v="3538" actId="207"/>
          <ac:spMkLst>
            <pc:docMk/>
            <pc:sldMk cId="1097133875" sldId="273"/>
            <ac:spMk id="12" creationId="{C232B152-3720-4D3B-97ED-45CE5483F16F}"/>
          </ac:spMkLst>
        </pc:spChg>
        <pc:spChg chg="mod">
          <ac:chgData name="Samiha Nuzhat" userId="e971f961-cc36-480e-a828-dfef509a5795" providerId="ADAL" clId="{2C01E826-2784-4FD4-8884-21AF55B3C9B8}" dt="2022-05-13T13:05:27.423" v="3538" actId="207"/>
          <ac:spMkLst>
            <pc:docMk/>
            <pc:sldMk cId="1097133875" sldId="273"/>
            <ac:spMk id="14" creationId="{11BAB570-FF10-4E96-8A3F-FA9804702B89}"/>
          </ac:spMkLst>
        </pc:spChg>
        <pc:spChg chg="mod">
          <ac:chgData name="Samiha Nuzhat" userId="e971f961-cc36-480e-a828-dfef509a5795" providerId="ADAL" clId="{2C01E826-2784-4FD4-8884-21AF55B3C9B8}" dt="2022-05-13T13:04:37.719" v="3529" actId="207"/>
          <ac:spMkLst>
            <pc:docMk/>
            <pc:sldMk cId="1097133875" sldId="273"/>
            <ac:spMk id="16" creationId="{4B9FAFB2-BEB5-4848-8018-BCAD99E2E1AA}"/>
          </ac:spMkLst>
        </pc:spChg>
      </pc:sldChg>
      <pc:sldChg chg="addSp delSp modSp new mod">
        <pc:chgData name="Samiha Nuzhat" userId="e971f961-cc36-480e-a828-dfef509a5795" providerId="ADAL" clId="{2C01E826-2784-4FD4-8884-21AF55B3C9B8}" dt="2022-05-13T14:12:00.702" v="6343" actId="1037"/>
        <pc:sldMkLst>
          <pc:docMk/>
          <pc:sldMk cId="3021457290" sldId="273"/>
        </pc:sldMkLst>
        <pc:spChg chg="del">
          <ac:chgData name="Samiha Nuzhat" userId="e971f961-cc36-480e-a828-dfef509a5795" providerId="ADAL" clId="{2C01E826-2784-4FD4-8884-21AF55B3C9B8}" dt="2022-05-13T13:07:46.562" v="3549" actId="478"/>
          <ac:spMkLst>
            <pc:docMk/>
            <pc:sldMk cId="3021457290" sldId="273"/>
            <ac:spMk id="2" creationId="{523A50E3-47E5-4173-908C-B2BF93D97D7F}"/>
          </ac:spMkLst>
        </pc:spChg>
        <pc:spChg chg="del">
          <ac:chgData name="Samiha Nuzhat" userId="e971f961-cc36-480e-a828-dfef509a5795" providerId="ADAL" clId="{2C01E826-2784-4FD4-8884-21AF55B3C9B8}" dt="2022-05-13T13:07:46.562" v="3549" actId="478"/>
          <ac:spMkLst>
            <pc:docMk/>
            <pc:sldMk cId="3021457290" sldId="273"/>
            <ac:spMk id="3" creationId="{50B8BEF6-5ECB-4C27-BC11-ADFBD87FF7B3}"/>
          </ac:spMkLst>
        </pc:spChg>
        <pc:spChg chg="add mod">
          <ac:chgData name="Samiha Nuzhat" userId="e971f961-cc36-480e-a828-dfef509a5795" providerId="ADAL" clId="{2C01E826-2784-4FD4-8884-21AF55B3C9B8}" dt="2022-05-13T13:10:32.027" v="3594" actId="1076"/>
          <ac:spMkLst>
            <pc:docMk/>
            <pc:sldMk cId="3021457290" sldId="273"/>
            <ac:spMk id="5" creationId="{44A8A002-AC53-4754-9E8A-0361CDF582E9}"/>
          </ac:spMkLst>
        </pc:spChg>
        <pc:spChg chg="add mod">
          <ac:chgData name="Samiha Nuzhat" userId="e971f961-cc36-480e-a828-dfef509a5795" providerId="ADAL" clId="{2C01E826-2784-4FD4-8884-21AF55B3C9B8}" dt="2022-05-13T14:12:00.702" v="6343" actId="1037"/>
          <ac:spMkLst>
            <pc:docMk/>
            <pc:sldMk cId="3021457290" sldId="273"/>
            <ac:spMk id="6" creationId="{D5E5ED19-F6F6-4C04-8599-C97F5D45B89B}"/>
          </ac:spMkLst>
        </pc:spChg>
        <pc:spChg chg="add mod ord">
          <ac:chgData name="Samiha Nuzhat" userId="e971f961-cc36-480e-a828-dfef509a5795" providerId="ADAL" clId="{2C01E826-2784-4FD4-8884-21AF55B3C9B8}" dt="2022-05-13T14:12:00.702" v="6343" actId="1037"/>
          <ac:spMkLst>
            <pc:docMk/>
            <pc:sldMk cId="3021457290" sldId="273"/>
            <ac:spMk id="9" creationId="{EB20E0FC-0C68-457D-9F53-155600E18F17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3021457290" sldId="273"/>
            <ac:spMk id="10" creationId="{4CA67B98-0480-42A4-992B-533BACBF0F70}"/>
          </ac:spMkLst>
        </pc:spChg>
        <pc:spChg chg="del">
          <ac:chgData name="Samiha Nuzhat" userId="e971f961-cc36-480e-a828-dfef509a5795" providerId="ADAL" clId="{2C01E826-2784-4FD4-8884-21AF55B3C9B8}" dt="2022-05-13T14:11:53.651" v="6337" actId="478"/>
          <ac:spMkLst>
            <pc:docMk/>
            <pc:sldMk cId="3021457290" sldId="273"/>
            <ac:spMk id="11" creationId="{1016908D-388A-44E0-9915-A6CD7D717415}"/>
          </ac:spMkLst>
        </pc:spChg>
        <pc:spChg chg="add mod">
          <ac:chgData name="Samiha Nuzhat" userId="e971f961-cc36-480e-a828-dfef509a5795" providerId="ADAL" clId="{2C01E826-2784-4FD4-8884-21AF55B3C9B8}" dt="2022-05-13T14:11:50.768" v="6336"/>
          <ac:spMkLst>
            <pc:docMk/>
            <pc:sldMk cId="3021457290" sldId="273"/>
            <ac:spMk id="12" creationId="{37A04D78-CEBB-4398-998D-FEEA88322095}"/>
          </ac:spMkLst>
        </pc:spChg>
        <pc:graphicFrameChg chg="add mod">
          <ac:chgData name="Samiha Nuzhat" userId="e971f961-cc36-480e-a828-dfef509a5795" providerId="ADAL" clId="{2C01E826-2784-4FD4-8884-21AF55B3C9B8}" dt="2022-05-13T13:07:58.788" v="3551"/>
          <ac:graphicFrameMkLst>
            <pc:docMk/>
            <pc:sldMk cId="3021457290" sldId="273"/>
            <ac:graphicFrameMk id="4" creationId="{D2753BE3-442B-4208-808B-5BAB19EB9E04}"/>
          </ac:graphicFrameMkLst>
        </pc:graphicFrameChg>
        <pc:picChg chg="add mod">
          <ac:chgData name="Samiha Nuzhat" userId="e971f961-cc36-480e-a828-dfef509a5795" providerId="ADAL" clId="{2C01E826-2784-4FD4-8884-21AF55B3C9B8}" dt="2022-05-13T14:12:00.702" v="6343" actId="1037"/>
          <ac:picMkLst>
            <pc:docMk/>
            <pc:sldMk cId="3021457290" sldId="273"/>
            <ac:picMk id="8" creationId="{A87A752E-DF26-4FC7-BEB1-ECE11229BC2D}"/>
          </ac:picMkLst>
        </pc:picChg>
      </pc:sldChg>
      <pc:sldChg chg="addSp delSp modSp add mod">
        <pc:chgData name="Samiha Nuzhat" userId="e971f961-cc36-480e-a828-dfef509a5795" providerId="ADAL" clId="{2C01E826-2784-4FD4-8884-21AF55B3C9B8}" dt="2022-05-13T14:19:33.920" v="6436" actId="207"/>
        <pc:sldMkLst>
          <pc:docMk/>
          <pc:sldMk cId="4088916814" sldId="274"/>
        </pc:sldMkLst>
        <pc:spChg chg="mod">
          <ac:chgData name="Samiha Nuzhat" userId="e971f961-cc36-480e-a828-dfef509a5795" providerId="ADAL" clId="{2C01E826-2784-4FD4-8884-21AF55B3C9B8}" dt="2022-05-13T13:52:51.818" v="5343" actId="1076"/>
          <ac:spMkLst>
            <pc:docMk/>
            <pc:sldMk cId="4088916814" sldId="274"/>
            <ac:spMk id="5" creationId="{11ED1635-C96E-4BF8-B6E7-6A4A3B2101D5}"/>
          </ac:spMkLst>
        </pc:spChg>
        <pc:spChg chg="mod">
          <ac:chgData name="Samiha Nuzhat" userId="e971f961-cc36-480e-a828-dfef509a5795" providerId="ADAL" clId="{2C01E826-2784-4FD4-8884-21AF55B3C9B8}" dt="2022-05-13T13:52:59.840" v="5345" actId="1076"/>
          <ac:spMkLst>
            <pc:docMk/>
            <pc:sldMk cId="4088916814" sldId="274"/>
            <ac:spMk id="6" creationId="{2FEA8ABF-9144-4539-A686-F9959A3F824A}"/>
          </ac:spMkLst>
        </pc:spChg>
        <pc:spChg chg="mod">
          <ac:chgData name="Samiha Nuzhat" userId="e971f961-cc36-480e-a828-dfef509a5795" providerId="ADAL" clId="{2C01E826-2784-4FD4-8884-21AF55B3C9B8}" dt="2022-05-13T14:16:17.136" v="6385" actId="1076"/>
          <ac:spMkLst>
            <pc:docMk/>
            <pc:sldMk cId="4088916814" sldId="274"/>
            <ac:spMk id="8" creationId="{74A8BF50-F81C-43AE-9DF9-C452E84ED0BE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4088916814" sldId="274"/>
            <ac:spMk id="10" creationId="{F61F2950-F5F3-484A-97D7-F98F2F7B9A58}"/>
          </ac:spMkLst>
        </pc:spChg>
        <pc:spChg chg="del">
          <ac:chgData name="Samiha Nuzhat" userId="e971f961-cc36-480e-a828-dfef509a5795" providerId="ADAL" clId="{2C01E826-2784-4FD4-8884-21AF55B3C9B8}" dt="2022-05-13T14:12:17.610" v="6347" actId="478"/>
          <ac:spMkLst>
            <pc:docMk/>
            <pc:sldMk cId="4088916814" sldId="274"/>
            <ac:spMk id="11" creationId="{136701C3-2F34-4458-BD98-E563F60D5E11}"/>
          </ac:spMkLst>
        </pc:spChg>
        <pc:spChg chg="add mod">
          <ac:chgData name="Samiha Nuzhat" userId="e971f961-cc36-480e-a828-dfef509a5795" providerId="ADAL" clId="{2C01E826-2784-4FD4-8884-21AF55B3C9B8}" dt="2022-05-13T14:12:13.951" v="6346"/>
          <ac:spMkLst>
            <pc:docMk/>
            <pc:sldMk cId="4088916814" sldId="274"/>
            <ac:spMk id="13" creationId="{A176914F-3DC2-4717-AA99-3CFE7757539C}"/>
          </ac:spMkLst>
        </pc:spChg>
        <pc:spChg chg="mod">
          <ac:chgData name="Samiha Nuzhat" userId="e971f961-cc36-480e-a828-dfef509a5795" providerId="ADAL" clId="{2C01E826-2784-4FD4-8884-21AF55B3C9B8}" dt="2022-05-13T13:15:34.467" v="3638" actId="1076"/>
          <ac:spMkLst>
            <pc:docMk/>
            <pc:sldMk cId="4088916814" sldId="274"/>
            <ac:spMk id="14" creationId="{D9F37CE4-6A1F-4EEF-AFEA-34726A19BA54}"/>
          </ac:spMkLst>
        </pc:spChg>
        <pc:picChg chg="add del mod">
          <ac:chgData name="Samiha Nuzhat" userId="e971f961-cc36-480e-a828-dfef509a5795" providerId="ADAL" clId="{2C01E826-2784-4FD4-8884-21AF55B3C9B8}" dt="2022-05-13T13:28:01.225" v="4458" actId="478"/>
          <ac:picMkLst>
            <pc:docMk/>
            <pc:sldMk cId="4088916814" sldId="274"/>
            <ac:picMk id="3" creationId="{43A1DB5D-8144-4C98-A35F-B43E2F6DD857}"/>
          </ac:picMkLst>
        </pc:picChg>
        <pc:picChg chg="del mod">
          <ac:chgData name="Samiha Nuzhat" userId="e971f961-cc36-480e-a828-dfef509a5795" providerId="ADAL" clId="{2C01E826-2784-4FD4-8884-21AF55B3C9B8}" dt="2022-05-13T13:28:02.481" v="4459" actId="478"/>
          <ac:picMkLst>
            <pc:docMk/>
            <pc:sldMk cId="4088916814" sldId="274"/>
            <ac:picMk id="4" creationId="{D92C956D-E9EF-4FF9-891B-89687F5536EE}"/>
          </ac:picMkLst>
        </pc:picChg>
        <pc:picChg chg="add mod">
          <ac:chgData name="Samiha Nuzhat" userId="e971f961-cc36-480e-a828-dfef509a5795" providerId="ADAL" clId="{2C01E826-2784-4FD4-8884-21AF55B3C9B8}" dt="2022-05-13T14:19:33.920" v="6436" actId="207"/>
          <ac:picMkLst>
            <pc:docMk/>
            <pc:sldMk cId="4088916814" sldId="274"/>
            <ac:picMk id="9" creationId="{C075B1F6-7AA1-43BA-858A-2E246ECD7A1F}"/>
          </ac:picMkLst>
        </pc:picChg>
      </pc:sldChg>
      <pc:sldChg chg="addSp delSp modSp add mod">
        <pc:chgData name="Samiha Nuzhat" userId="e971f961-cc36-480e-a828-dfef509a5795" providerId="ADAL" clId="{2C01E826-2784-4FD4-8884-21AF55B3C9B8}" dt="2022-05-13T14:19:27.606" v="6435" actId="207"/>
        <pc:sldMkLst>
          <pc:docMk/>
          <pc:sldMk cId="3943319882" sldId="275"/>
        </pc:sldMkLst>
        <pc:spChg chg="mod">
          <ac:chgData name="Samiha Nuzhat" userId="e971f961-cc36-480e-a828-dfef509a5795" providerId="ADAL" clId="{2C01E826-2784-4FD4-8884-21AF55B3C9B8}" dt="2022-05-13T13:52:15.837" v="5339" actId="1582"/>
          <ac:spMkLst>
            <pc:docMk/>
            <pc:sldMk cId="3943319882" sldId="275"/>
            <ac:spMk id="5" creationId="{11ED1635-C96E-4BF8-B6E7-6A4A3B2101D5}"/>
          </ac:spMkLst>
        </pc:spChg>
        <pc:spChg chg="mod">
          <ac:chgData name="Samiha Nuzhat" userId="e971f961-cc36-480e-a828-dfef509a5795" providerId="ADAL" clId="{2C01E826-2784-4FD4-8884-21AF55B3C9B8}" dt="2022-05-13T14:04:18.170" v="6250" actId="1037"/>
          <ac:spMkLst>
            <pc:docMk/>
            <pc:sldMk cId="3943319882" sldId="275"/>
            <ac:spMk id="6" creationId="{2FEA8ABF-9144-4539-A686-F9959A3F824A}"/>
          </ac:spMkLst>
        </pc:spChg>
        <pc:spChg chg="del">
          <ac:chgData name="Samiha Nuzhat" userId="e971f961-cc36-480e-a828-dfef509a5795" providerId="ADAL" clId="{2C01E826-2784-4FD4-8884-21AF55B3C9B8}" dt="2022-05-13T14:09:10.613" v="6289"/>
          <ac:spMkLst>
            <pc:docMk/>
            <pc:sldMk cId="3943319882" sldId="275"/>
            <ac:spMk id="7" creationId="{84EEF9C1-98B5-43CB-BBE0-8D4061569C1A}"/>
          </ac:spMkLst>
        </pc:spChg>
        <pc:spChg chg="mod">
          <ac:chgData name="Samiha Nuzhat" userId="e971f961-cc36-480e-a828-dfef509a5795" providerId="ADAL" clId="{2C01E826-2784-4FD4-8884-21AF55B3C9B8}" dt="2022-05-13T14:16:22.543" v="6386" actId="1076"/>
          <ac:spMkLst>
            <pc:docMk/>
            <pc:sldMk cId="3943319882" sldId="275"/>
            <ac:spMk id="8" creationId="{74A8BF50-F81C-43AE-9DF9-C452E84ED0BE}"/>
          </ac:spMkLst>
        </pc:spChg>
        <pc:spChg chg="del">
          <ac:chgData name="Samiha Nuzhat" userId="e971f961-cc36-480e-a828-dfef509a5795" providerId="ADAL" clId="{2C01E826-2784-4FD4-8884-21AF55B3C9B8}" dt="2022-05-13T14:12:23.201" v="6349" actId="478"/>
          <ac:spMkLst>
            <pc:docMk/>
            <pc:sldMk cId="3943319882" sldId="275"/>
            <ac:spMk id="10" creationId="{31A4BA0E-77ED-4CE1-9C2C-E9CAA6CAC05D}"/>
          </ac:spMkLst>
        </pc:spChg>
        <pc:spChg chg="add mod">
          <ac:chgData name="Samiha Nuzhat" userId="e971f961-cc36-480e-a828-dfef509a5795" providerId="ADAL" clId="{2C01E826-2784-4FD4-8884-21AF55B3C9B8}" dt="2022-05-13T14:12:20.334" v="6348"/>
          <ac:spMkLst>
            <pc:docMk/>
            <pc:sldMk cId="3943319882" sldId="275"/>
            <ac:spMk id="12" creationId="{A924DA34-397A-49AF-BD3D-A8D09BD75827}"/>
          </ac:spMkLst>
        </pc:spChg>
        <pc:spChg chg="mod">
          <ac:chgData name="Samiha Nuzhat" userId="e971f961-cc36-480e-a828-dfef509a5795" providerId="ADAL" clId="{2C01E826-2784-4FD4-8884-21AF55B3C9B8}" dt="2022-05-13T13:32:25.324" v="4826" actId="1076"/>
          <ac:spMkLst>
            <pc:docMk/>
            <pc:sldMk cId="3943319882" sldId="275"/>
            <ac:spMk id="14" creationId="{D9F37CE4-6A1F-4EEF-AFEA-34726A19BA54}"/>
          </ac:spMkLst>
        </pc:spChg>
        <pc:grpChg chg="add mod">
          <ac:chgData name="Samiha Nuzhat" userId="e971f961-cc36-480e-a828-dfef509a5795" providerId="ADAL" clId="{2C01E826-2784-4FD4-8884-21AF55B3C9B8}" dt="2022-05-13T13:32:31.114" v="4827" actId="1076"/>
          <ac:grpSpMkLst>
            <pc:docMk/>
            <pc:sldMk cId="3943319882" sldId="275"/>
            <ac:grpSpMk id="4" creationId="{754A76BC-7C74-4302-BC48-0AB0D3D9140A}"/>
          </ac:grpSpMkLst>
        </pc:grpChg>
        <pc:picChg chg="add mod">
          <ac:chgData name="Samiha Nuzhat" userId="e971f961-cc36-480e-a828-dfef509a5795" providerId="ADAL" clId="{2C01E826-2784-4FD4-8884-21AF55B3C9B8}" dt="2022-05-13T14:19:27.606" v="6435" actId="207"/>
          <ac:picMkLst>
            <pc:docMk/>
            <pc:sldMk cId="3943319882" sldId="275"/>
            <ac:picMk id="3" creationId="{F378CD78-93DF-4444-8602-03BA24EEAC44}"/>
          </ac:picMkLst>
        </pc:picChg>
        <pc:picChg chg="del">
          <ac:chgData name="Samiha Nuzhat" userId="e971f961-cc36-480e-a828-dfef509a5795" providerId="ADAL" clId="{2C01E826-2784-4FD4-8884-21AF55B3C9B8}" dt="2022-05-13T13:29:13.459" v="4528" actId="478"/>
          <ac:picMkLst>
            <pc:docMk/>
            <pc:sldMk cId="3943319882" sldId="275"/>
            <ac:picMk id="9" creationId="{C075B1F6-7AA1-43BA-858A-2E246ECD7A1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41-4C81-9270-5A578A73AF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41-4C81-9270-5A578A73AF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41-4C81-9270-5A578A73AF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41-4C81-9270-5A578A73AF28}"/>
              </c:ext>
            </c:extLst>
          </c:dPt>
          <c:cat>
            <c:strRef>
              <c:f>Sheet1!$F$3:$I$3</c:f>
              <c:strCache>
                <c:ptCount val="4"/>
                <c:pt idx="0">
                  <c:v>Springer</c:v>
                </c:pt>
                <c:pt idx="1">
                  <c:v>Wiley Online Library</c:v>
                </c:pt>
                <c:pt idx="2">
                  <c:v>EBSCO</c:v>
                </c:pt>
                <c:pt idx="3">
                  <c:v>Hand searching</c:v>
                </c:pt>
              </c:strCache>
            </c:strRef>
          </c:cat>
          <c:val>
            <c:numRef>
              <c:f>Sheet1!$F$4:$I$4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41-4C81-9270-5A578A73A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AA-47DA-B811-C9F097596FAC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AA-47DA-B811-C9F097596FA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AA-47DA-B811-C9F097596FA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AA-47DA-B811-C9F097596FAC}"/>
              </c:ext>
            </c:extLst>
          </c:dPt>
          <c:cat>
            <c:strRef>
              <c:f>Sheet1!$G$11:$G$14</c:f>
              <c:strCache>
                <c:ptCount val="4"/>
                <c:pt idx="0">
                  <c:v>Internally Displaced</c:v>
                </c:pt>
                <c:pt idx="1">
                  <c:v>Forcibly Displaced</c:v>
                </c:pt>
                <c:pt idx="2">
                  <c:v>Refugees</c:v>
                </c:pt>
                <c:pt idx="3">
                  <c:v>Rural Population</c:v>
                </c:pt>
              </c:strCache>
            </c:strRef>
          </c:cat>
          <c:val>
            <c:numRef>
              <c:f>Sheet1!$H$11:$H$14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AA-47DA-B811-C9F097596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15-42F0-83AF-F2B0E3E762BC}"/>
              </c:ext>
            </c:extLst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15-42F0-83AF-F2B0E3E762BC}"/>
              </c:ext>
            </c:extLst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15-42F0-83AF-F2B0E3E762BC}"/>
              </c:ext>
            </c:extLst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15-42F0-83AF-F2B0E3E762BC}"/>
              </c:ext>
            </c:extLst>
          </c:dPt>
          <c:cat>
            <c:strRef>
              <c:f>Sheet1!$G$11:$G$14</c:f>
              <c:strCache>
                <c:ptCount val="4"/>
                <c:pt idx="0">
                  <c:v>Internally Displaced</c:v>
                </c:pt>
                <c:pt idx="1">
                  <c:v>Forcibly Displaced</c:v>
                </c:pt>
                <c:pt idx="2">
                  <c:v>Refugees</c:v>
                </c:pt>
                <c:pt idx="3">
                  <c:v>Rural Population</c:v>
                </c:pt>
              </c:strCache>
            </c:strRef>
          </c:cat>
          <c:val>
            <c:numRef>
              <c:f>Sheet1!$H$11:$H$14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15-42F0-83AF-F2B0E3E76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AA-4C88-A3E0-37844C40F9C2}"/>
              </c:ext>
            </c:extLst>
          </c:dPt>
          <c:dPt>
            <c:idx val="1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AA-4C88-A3E0-37844C40F9C2}"/>
              </c:ext>
            </c:extLst>
          </c:dPt>
          <c:dPt>
            <c:idx val="2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AA-4C88-A3E0-37844C40F9C2}"/>
              </c:ext>
            </c:extLst>
          </c:dPt>
          <c:dPt>
            <c:idx val="3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AA-4C88-A3E0-37844C40F9C2}"/>
              </c:ext>
            </c:extLst>
          </c:dPt>
          <c:cat>
            <c:strRef>
              <c:f>Sheet1!$G$15:$G$18</c:f>
              <c:strCache>
                <c:ptCount val="4"/>
                <c:pt idx="0">
                  <c:v>Recovery</c:v>
                </c:pt>
                <c:pt idx="1">
                  <c:v>Early stage</c:v>
                </c:pt>
                <c:pt idx="2">
                  <c:v>Early recovery</c:v>
                </c:pt>
                <c:pt idx="3">
                  <c:v>Acute</c:v>
                </c:pt>
              </c:strCache>
            </c:strRef>
          </c:cat>
          <c:val>
            <c:numRef>
              <c:f>Sheet1!$H$15:$H$18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AA-4C88-A3E0-37844C40F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03-471F-BDB2-DA4EDCD8368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03-471F-BDB2-DA4EDCD83685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03-471F-BDB2-DA4EDCD83685}"/>
              </c:ext>
            </c:extLst>
          </c:dPt>
          <c:cat>
            <c:strRef>
              <c:f>Sheet1!$G$19:$G$21</c:f>
              <c:strCache>
                <c:ptCount val="3"/>
                <c:pt idx="0">
                  <c:v>Safe storage container</c:v>
                </c:pt>
                <c:pt idx="1">
                  <c:v>Post-collection water tretment</c:v>
                </c:pt>
                <c:pt idx="2">
                  <c:v>Water filter at HH</c:v>
                </c:pt>
              </c:strCache>
            </c:strRef>
          </c:cat>
          <c:val>
            <c:numRef>
              <c:f>Sheet1!$H$19:$H$21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03-471F-BDB2-DA4EDCD836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8000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D-4F96-AD97-39D40890FEE3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AD-4F96-AD97-39D40890FEE3}"/>
              </c:ext>
            </c:extLst>
          </c:dPt>
          <c:cat>
            <c:strRef>
              <c:f>Sheet1!$B$13:$B$14</c:f>
              <c:strCache>
                <c:ptCount val="2"/>
                <c:pt idx="0">
                  <c:v>Diarrhea</c:v>
                </c:pt>
                <c:pt idx="1">
                  <c:v>Diarrhea &amp; Cholera</c:v>
                </c:pt>
              </c:strCache>
            </c:strRef>
          </c:cat>
          <c:val>
            <c:numRef>
              <c:f>Sheet1!$C$13:$C$14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D-4F96-AD97-39D40890F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65-4430-9ABA-676E44AB49A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65-4430-9ABA-676E44AB49A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165-4430-9ABA-676E44AB49A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65-4430-9ABA-676E44AB49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Sheet1!$B$3:$B$9</c:f>
              <c:strCache>
                <c:ptCount val="7"/>
                <c:pt idx="0">
                  <c:v>ID 1</c:v>
                </c:pt>
                <c:pt idx="1">
                  <c:v>ID 2</c:v>
                </c:pt>
                <c:pt idx="2">
                  <c:v>ID 3</c:v>
                </c:pt>
                <c:pt idx="3">
                  <c:v>ID 4</c:v>
                </c:pt>
                <c:pt idx="4">
                  <c:v>ID 5</c:v>
                </c:pt>
                <c:pt idx="5">
                  <c:v>ID 6</c:v>
                </c:pt>
                <c:pt idx="6">
                  <c:v>ID 7</c:v>
                </c:pt>
              </c:strCache>
            </c:strRef>
          </c:cat>
          <c:val>
            <c:numRef>
              <c:f>Sheet1!$C$3:$C$9</c:f>
              <c:numCache>
                <c:formatCode>0.00%</c:formatCode>
                <c:ptCount val="7"/>
                <c:pt idx="0">
                  <c:v>0.54549999999999998</c:v>
                </c:pt>
                <c:pt idx="1">
                  <c:v>0.27729999999999999</c:v>
                </c:pt>
                <c:pt idx="2">
                  <c:v>0.68179999999999996</c:v>
                </c:pt>
                <c:pt idx="3">
                  <c:v>0.72729999999999995</c:v>
                </c:pt>
                <c:pt idx="4">
                  <c:v>0.45450000000000002</c:v>
                </c:pt>
                <c:pt idx="5">
                  <c:v>0.36220000000000002</c:v>
                </c:pt>
                <c:pt idx="6">
                  <c:v>0.4224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65-4430-9ABA-676E44AB4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5911919"/>
        <c:axId val="245911503"/>
      </c:barChart>
      <c:catAx>
        <c:axId val="2459119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sz="1800" b="1">
                    <a:latin typeface="Cambria" panose="02040503050406030204" pitchFamily="18" charset="0"/>
                    <a:ea typeface="Cambria" panose="02040503050406030204" pitchFamily="18" charset="0"/>
                  </a:rPr>
                  <a:t>Paper ID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245911503"/>
        <c:crosses val="autoZero"/>
        <c:auto val="1"/>
        <c:lblAlgn val="ctr"/>
        <c:lblOffset val="100"/>
        <c:noMultiLvlLbl val="0"/>
      </c:catAx>
      <c:valAx>
        <c:axId val="245911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latin typeface="Cambria" panose="02040503050406030204" pitchFamily="18" charset="0"/>
                    <a:ea typeface="Cambria" panose="02040503050406030204" pitchFamily="18" charset="0"/>
                  </a:rPr>
                  <a:t>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245911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0.48083</cdr:x>
      <cdr:y>0.12909</cdr:y>
    </cdr:from>
    <cdr:to>
      <cdr:x>0.74565</cdr:x>
      <cdr:y>0.36116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F9101BA-4211-431D-AD0D-EA8FDFBFF40B}"/>
            </a:ext>
          </a:extLst>
        </cdr:cNvPr>
        <cdr:cNvSpPr txBox="1"/>
      </cdr:nvSpPr>
      <cdr:spPr>
        <a:xfrm xmlns:a="http://schemas.openxmlformats.org/drawingml/2006/main">
          <a:off x="1879700" y="367431"/>
          <a:ext cx="1035255" cy="660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Springer(1)</a:t>
          </a:r>
        </a:p>
      </cdr:txBody>
    </cdr:sp>
  </cdr:relSizeAnchor>
  <cdr:relSizeAnchor xmlns:cdr="http://schemas.openxmlformats.org/drawingml/2006/chartDrawing">
    <cdr:from>
      <cdr:x>0.53475</cdr:x>
      <cdr:y>0.47934</cdr:y>
    </cdr:from>
    <cdr:to>
      <cdr:x>0.85958</cdr:x>
      <cdr:y>0.62392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1C356870-108B-4864-9667-ABBFCD291E11}"/>
            </a:ext>
          </a:extLst>
        </cdr:cNvPr>
        <cdr:cNvSpPr txBox="1"/>
      </cdr:nvSpPr>
      <cdr:spPr>
        <a:xfrm xmlns:a="http://schemas.openxmlformats.org/drawingml/2006/main">
          <a:off x="2090498" y="1364319"/>
          <a:ext cx="1269862" cy="411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EBSCO (2)</a:t>
          </a:r>
        </a:p>
      </cdr:txBody>
    </cdr:sp>
  </cdr:relSizeAnchor>
  <cdr:relSizeAnchor xmlns:cdr="http://schemas.openxmlformats.org/drawingml/2006/chartDrawing">
    <cdr:from>
      <cdr:x>0.22414</cdr:x>
      <cdr:y>0.61676</cdr:y>
    </cdr:from>
    <cdr:to>
      <cdr:x>0.57829</cdr:x>
      <cdr:y>0.76133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3B2C9587-5599-4508-9806-37E88C94CABA}"/>
            </a:ext>
          </a:extLst>
        </cdr:cNvPr>
        <cdr:cNvSpPr txBox="1"/>
      </cdr:nvSpPr>
      <cdr:spPr>
        <a:xfrm xmlns:a="http://schemas.openxmlformats.org/drawingml/2006/main">
          <a:off x="876236" y="1755460"/>
          <a:ext cx="1384479" cy="411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Wiley Online Library (2)</a:t>
          </a:r>
        </a:p>
      </cdr:txBody>
    </cdr:sp>
  </cdr:relSizeAnchor>
  <cdr:relSizeAnchor xmlns:cdr="http://schemas.openxmlformats.org/drawingml/2006/chartDrawing">
    <cdr:from>
      <cdr:x>0.17756</cdr:x>
      <cdr:y>0.18322</cdr:y>
    </cdr:from>
    <cdr:to>
      <cdr:x>0.53171</cdr:x>
      <cdr:y>0.52278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089547BF-EDCA-49E7-B459-8EA9855C9FDF}"/>
            </a:ext>
          </a:extLst>
        </cdr:cNvPr>
        <cdr:cNvSpPr txBox="1"/>
      </cdr:nvSpPr>
      <cdr:spPr>
        <a:xfrm xmlns:a="http://schemas.openxmlformats.org/drawingml/2006/main">
          <a:off x="694153" y="521482"/>
          <a:ext cx="1384480" cy="966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Hand </a:t>
          </a:r>
          <a:b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Searching</a:t>
          </a:r>
          <a:b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(2)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0.39855</cdr:y>
    </cdr:from>
    <cdr:to>
      <cdr:x>0.88588</cdr:x>
      <cdr:y>0.60145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7934E82-91ED-4EDE-82CC-B1BB75C56A37}"/>
            </a:ext>
          </a:extLst>
        </cdr:cNvPr>
        <cdr:cNvSpPr txBox="1"/>
      </cdr:nvSpPr>
      <cdr:spPr>
        <a:xfrm xmlns:a="http://schemas.openxmlformats.org/drawingml/2006/main">
          <a:off x="1553817" y="1197617"/>
          <a:ext cx="1199182" cy="609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Armed Conflict (4)</a:t>
          </a:r>
        </a:p>
      </cdr:txBody>
    </cdr:sp>
  </cdr:relSizeAnchor>
  <cdr:relSizeAnchor xmlns:cdr="http://schemas.openxmlformats.org/drawingml/2006/chartDrawing">
    <cdr:from>
      <cdr:x>0.15569</cdr:x>
      <cdr:y>0.16178</cdr:y>
    </cdr:from>
    <cdr:to>
      <cdr:x>0.54157</cdr:x>
      <cdr:y>0.26932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1E86E1B-E795-48C1-936F-CC897F2A73C9}"/>
            </a:ext>
          </a:extLst>
        </cdr:cNvPr>
        <cdr:cNvSpPr txBox="1"/>
      </cdr:nvSpPr>
      <cdr:spPr>
        <a:xfrm xmlns:a="http://schemas.openxmlformats.org/drawingml/2006/main">
          <a:off x="438426" y="443794"/>
          <a:ext cx="1086678" cy="295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Civil War (1)</a:t>
          </a:r>
        </a:p>
      </cdr:txBody>
    </cdr:sp>
  </cdr:relSizeAnchor>
  <cdr:relSizeAnchor xmlns:cdr="http://schemas.openxmlformats.org/drawingml/2006/chartDrawing">
    <cdr:from>
      <cdr:x>0.05866</cdr:x>
      <cdr:y>0.38147</cdr:y>
    </cdr:from>
    <cdr:to>
      <cdr:x>0.44454</cdr:x>
      <cdr:y>0.48901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42EC3939-92CD-4078-81D8-F7BD2B710CAB}"/>
            </a:ext>
          </a:extLst>
        </cdr:cNvPr>
        <cdr:cNvSpPr txBox="1"/>
      </cdr:nvSpPr>
      <cdr:spPr>
        <a:xfrm xmlns:a="http://schemas.openxmlformats.org/drawingml/2006/main">
          <a:off x="182288" y="1146284"/>
          <a:ext cx="1199182" cy="323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Hurricane (1) </a:t>
          </a:r>
        </a:p>
      </cdr:txBody>
    </cdr:sp>
  </cdr:relSizeAnchor>
  <cdr:relSizeAnchor xmlns:cdr="http://schemas.openxmlformats.org/drawingml/2006/chartDrawing">
    <cdr:from>
      <cdr:x>0.04118</cdr:x>
      <cdr:y>0.58398</cdr:y>
    </cdr:from>
    <cdr:to>
      <cdr:x>0.5</cdr:x>
      <cdr:y>0.68883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33129390-0AC9-4BE8-A46F-9398284F2D1A}"/>
            </a:ext>
          </a:extLst>
        </cdr:cNvPr>
        <cdr:cNvSpPr txBox="1"/>
      </cdr:nvSpPr>
      <cdr:spPr>
        <a:xfrm xmlns:a="http://schemas.openxmlformats.org/drawingml/2006/main">
          <a:off x="115956" y="1601984"/>
          <a:ext cx="1292087" cy="287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Earthquake</a:t>
          </a:r>
          <a:b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(1)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</cdr:x>
      <cdr:y>0.39855</cdr:y>
    </cdr:from>
    <cdr:to>
      <cdr:x>0.92228</cdr:x>
      <cdr:y>0.60145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7934E82-91ED-4EDE-82CC-B1BB75C56A37}"/>
            </a:ext>
          </a:extLst>
        </cdr:cNvPr>
        <cdr:cNvSpPr txBox="1"/>
      </cdr:nvSpPr>
      <cdr:spPr>
        <a:xfrm xmlns:a="http://schemas.openxmlformats.org/drawingml/2006/main">
          <a:off x="1553818" y="1197615"/>
          <a:ext cx="1312300" cy="60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Internally Displaced (4)</a:t>
          </a:r>
        </a:p>
      </cdr:txBody>
    </cdr:sp>
  </cdr:relSizeAnchor>
  <cdr:relSizeAnchor xmlns:cdr="http://schemas.openxmlformats.org/drawingml/2006/chartDrawing">
    <cdr:from>
      <cdr:x>0.15569</cdr:x>
      <cdr:y>0.16178</cdr:y>
    </cdr:from>
    <cdr:to>
      <cdr:x>0.54157</cdr:x>
      <cdr:y>0.26932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1E86E1B-E795-48C1-936F-CC897F2A73C9}"/>
            </a:ext>
          </a:extLst>
        </cdr:cNvPr>
        <cdr:cNvSpPr txBox="1"/>
      </cdr:nvSpPr>
      <cdr:spPr>
        <a:xfrm xmlns:a="http://schemas.openxmlformats.org/drawingml/2006/main">
          <a:off x="438426" y="443794"/>
          <a:ext cx="1086678" cy="295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Refugees (1)</a:t>
          </a:r>
        </a:p>
      </cdr:txBody>
    </cdr:sp>
  </cdr:relSizeAnchor>
  <cdr:relSizeAnchor xmlns:cdr="http://schemas.openxmlformats.org/drawingml/2006/chartDrawing">
    <cdr:from>
      <cdr:x>0.09946</cdr:x>
      <cdr:y>0.34737</cdr:y>
    </cdr:from>
    <cdr:to>
      <cdr:x>0.35257</cdr:x>
      <cdr:y>0.45492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42EC3939-92CD-4078-81D8-F7BD2B710CAB}"/>
            </a:ext>
          </a:extLst>
        </cdr:cNvPr>
        <cdr:cNvSpPr txBox="1"/>
      </cdr:nvSpPr>
      <cdr:spPr>
        <a:xfrm xmlns:a="http://schemas.openxmlformats.org/drawingml/2006/main">
          <a:off x="309086" y="1043837"/>
          <a:ext cx="786560" cy="323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Rural</a:t>
          </a:r>
          <a:b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(1)</a:t>
          </a:r>
        </a:p>
      </cdr:txBody>
    </cdr:sp>
  </cdr:relSizeAnchor>
  <cdr:relSizeAnchor xmlns:cdr="http://schemas.openxmlformats.org/drawingml/2006/chartDrawing">
    <cdr:from>
      <cdr:x>0.04118</cdr:x>
      <cdr:y>0.58398</cdr:y>
    </cdr:from>
    <cdr:to>
      <cdr:x>0.5</cdr:x>
      <cdr:y>0.68883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33129390-0AC9-4BE8-A46F-9398284F2D1A}"/>
            </a:ext>
          </a:extLst>
        </cdr:cNvPr>
        <cdr:cNvSpPr txBox="1"/>
      </cdr:nvSpPr>
      <cdr:spPr>
        <a:xfrm xmlns:a="http://schemas.openxmlformats.org/drawingml/2006/main">
          <a:off x="115956" y="1601984"/>
          <a:ext cx="1292087" cy="287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Forcibly Displaced</a:t>
          </a:r>
          <a:b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en-US" sz="1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(1)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8F016-F53C-49FD-8842-7AE55DF855A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0AEA9-1073-46F0-9381-3C504C7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4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E159-06BC-4B96-BA68-D5B93C592501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F190-3F77-4416-96E4-0067D871A802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32E2-9B5D-4DB3-8D26-2162F24F982D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ADF-1B52-40A2-AF93-88DBE5819EA8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83C0-3E00-47F5-BC2D-148579CAE27D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550-6F7D-4393-880F-88C9456B7AF5}" type="datetime1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0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7F2E-993E-4F37-BD6F-3DC40D9C953D}" type="datetime1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E2A-6B74-49E8-86B9-2C381AB85497}" type="datetime1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2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E37-88BF-48A9-9677-A30A9E6B5135}" type="datetime1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B2FE-F69C-4582-BBF3-1FE82CBB90DD}" type="datetime1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4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1BF-BC87-480E-A830-617519D80A5C}" type="datetime1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07E6-39CA-44CF-B09B-14FEA001EDB0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2F54-279C-4AEA-974A-B4DD27D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sv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18" Type="http://schemas.openxmlformats.org/officeDocument/2006/relationships/image" Target="../media/image30.svg"/><Relationship Id="rId3" Type="http://schemas.openxmlformats.org/officeDocument/2006/relationships/chart" Target="../charts/chart3.xml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17" Type="http://schemas.openxmlformats.org/officeDocument/2006/relationships/image" Target="../media/image29.png"/><Relationship Id="rId2" Type="http://schemas.openxmlformats.org/officeDocument/2006/relationships/chart" Target="../charts/chart2.xml"/><Relationship Id="rId16" Type="http://schemas.openxmlformats.org/officeDocument/2006/relationships/image" Target="../media/image28.svg"/><Relationship Id="rId20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image" Target="../media/image23.png"/><Relationship Id="rId5" Type="http://schemas.openxmlformats.org/officeDocument/2006/relationships/chart" Target="../charts/chart5.xml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19" Type="http://schemas.openxmlformats.org/officeDocument/2006/relationships/image" Target="../media/image31.png"/><Relationship Id="rId4" Type="http://schemas.openxmlformats.org/officeDocument/2006/relationships/chart" Target="../charts/chart4.xml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4F2BA-38A8-4C62-8BB6-A71CCA499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1914499"/>
            <a:ext cx="10363200" cy="1986597"/>
          </a:xfrm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Effectiveness of Drinking Water Interventions on Health Outcomes in Global Humanitarian Crisis: 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Systematic Review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000485-643E-4B88-A270-DD407D25061C}"/>
              </a:ext>
            </a:extLst>
          </p:cNvPr>
          <p:cNvSpPr/>
          <p:nvPr/>
        </p:nvSpPr>
        <p:spPr>
          <a:xfrm>
            <a:off x="0" y="4065563"/>
            <a:ext cx="12192000" cy="2792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3A4B1-A00A-4E2C-8E19-3CE0CC395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446" y="4267981"/>
            <a:ext cx="9041105" cy="2387599"/>
          </a:xfrm>
        </p:spPr>
        <p:txBody>
          <a:bodyPr>
            <a:normAutofit/>
          </a:bodyPr>
          <a:lstStyle/>
          <a:p>
            <a:r>
              <a:rPr lang="en-US" sz="2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Thesis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sz="2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resented by </a:t>
            </a:r>
            <a:r>
              <a:rPr lang="en-US" sz="2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Samiha Nuzhat </a:t>
            </a:r>
            <a:r>
              <a:rPr lang="en-US" sz="2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(Student ID:</a:t>
            </a:r>
            <a:r>
              <a:rPr lang="en-US" sz="2200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2031393)</a:t>
            </a:r>
          </a:p>
          <a:p>
            <a:pPr marL="89535" marR="82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Supervised</a:t>
            </a:r>
            <a:r>
              <a:rPr lang="en-US" sz="2200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by </a:t>
            </a:r>
            <a:r>
              <a:rPr lang="en-US" sz="2200" b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Dr.</a:t>
            </a:r>
            <a:r>
              <a:rPr lang="en-US" sz="2200" b="1" spc="-5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Kamran</a:t>
            </a:r>
            <a:r>
              <a:rPr lang="en-US" sz="2200" b="1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spc="-5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en-US" sz="2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 </a:t>
            </a:r>
            <a:r>
              <a:rPr lang="en-US" sz="22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Baset</a:t>
            </a:r>
            <a:endParaRPr lang="en-US" sz="2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9535" marR="82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5969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657850" algn="l"/>
              </a:tabLst>
            </a:pPr>
            <a:r>
              <a:rPr lang="en-US" sz="220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School of Pharmacy and Public Health, Independent</a:t>
            </a:r>
            <a:r>
              <a:rPr lang="en-US" sz="2200" i="1" spc="-5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University Bangladesh</a:t>
            </a:r>
            <a:endParaRPr lang="en-US" sz="22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9535" marR="82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Date of Presentation: 19 May 2022</a:t>
            </a:r>
          </a:p>
        </p:txBody>
      </p:sp>
      <p:pic>
        <p:nvPicPr>
          <p:cNvPr id="4" name="image1.jpeg" descr="IUB_logo_Color 07">
            <a:extLst>
              <a:ext uri="{FF2B5EF4-FFF2-40B4-BE49-F238E27FC236}">
                <a16:creationId xmlns:a16="http://schemas.microsoft.com/office/drawing/2014/main" id="{27C102CA-EF74-4006-BECB-2FDE8A073DB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6833" y="358153"/>
            <a:ext cx="2018334" cy="150724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BA2AF-D790-4EC4-B3FC-C412B692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73017"/>
            <a:ext cx="2743200" cy="365125"/>
          </a:xfrm>
        </p:spPr>
        <p:txBody>
          <a:bodyPr/>
          <a:lstStyle/>
          <a:p>
            <a:pPr algn="l"/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</a:t>
            </a:fld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</a:p>
        </p:txBody>
      </p:sp>
    </p:spTree>
    <p:extLst>
      <p:ext uri="{BB962C8B-B14F-4D97-AF65-F5344CB8AC3E}">
        <p14:creationId xmlns:p14="http://schemas.microsoft.com/office/powerpoint/2010/main" val="3419655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92C06F-46DD-4EDA-977D-967A6D944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1108"/>
              </p:ext>
            </p:extLst>
          </p:nvPr>
        </p:nvGraphicFramePr>
        <p:xfrm>
          <a:off x="373176" y="935860"/>
          <a:ext cx="11758863" cy="5285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226">
                  <a:extLst>
                    <a:ext uri="{9D8B030D-6E8A-4147-A177-3AD203B41FA5}">
                      <a16:colId xmlns:a16="http://schemas.microsoft.com/office/drawing/2014/main" val="3067251842"/>
                    </a:ext>
                  </a:extLst>
                </a:gridCol>
                <a:gridCol w="874250">
                  <a:extLst>
                    <a:ext uri="{9D8B030D-6E8A-4147-A177-3AD203B41FA5}">
                      <a16:colId xmlns:a16="http://schemas.microsoft.com/office/drawing/2014/main" val="2619906356"/>
                    </a:ext>
                  </a:extLst>
                </a:gridCol>
                <a:gridCol w="5291528">
                  <a:extLst>
                    <a:ext uri="{9D8B030D-6E8A-4147-A177-3AD203B41FA5}">
                      <a16:colId xmlns:a16="http://schemas.microsoft.com/office/drawing/2014/main" val="3930206010"/>
                    </a:ext>
                  </a:extLst>
                </a:gridCol>
                <a:gridCol w="2203554">
                  <a:extLst>
                    <a:ext uri="{9D8B030D-6E8A-4147-A177-3AD203B41FA5}">
                      <a16:colId xmlns:a16="http://schemas.microsoft.com/office/drawing/2014/main" val="925723524"/>
                    </a:ext>
                  </a:extLst>
                </a:gridCol>
                <a:gridCol w="2583305">
                  <a:extLst>
                    <a:ext uri="{9D8B030D-6E8A-4147-A177-3AD203B41FA5}">
                      <a16:colId xmlns:a16="http://schemas.microsoft.com/office/drawing/2014/main" val="145365290"/>
                    </a:ext>
                  </a:extLst>
                </a:gridCol>
              </a:tblGrid>
              <a:tr h="5272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Paper ID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Study design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Sampling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Process of outcome assessment</a:t>
                      </a:r>
                    </a:p>
                  </a:txBody>
                  <a:tcPr marL="7883" marR="7883" marT="7883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Type of statistical analysis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45779"/>
                  </a:ext>
                </a:extLst>
              </a:tr>
              <a:tr h="858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Systematic sampling of 400 HHs inclusive of randomly sampled 100 intervened HHs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SR &amp; survey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RR, attack 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79486"/>
                  </a:ext>
                </a:extLst>
              </a:tr>
              <a:tr h="4391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 sampling, population-scale intervention (7000 HHs)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Clinical cases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extLst>
                  <a:ext uri="{0D108BD9-81ED-4DB2-BD59-A6C34878D82A}">
                    <a16:rowId xmlns:a16="http://schemas.microsoft.com/office/drawing/2014/main" val="4154148801"/>
                  </a:ext>
                </a:extLst>
              </a:tr>
              <a:tr h="858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Stratified sampling (200 intervened and 200 control HHs which had one or more children under age 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SR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P,  I, ARR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4327"/>
                  </a:ext>
                </a:extLst>
              </a:tr>
              <a:tr h="4391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Random sampling of 800 HH (100 HH from each site)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P, 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extLst>
                  <a:ext uri="{0D108BD9-81ED-4DB2-BD59-A6C34878D82A}">
                    <a16:rowId xmlns:a16="http://schemas.microsoft.com/office/drawing/2014/main" val="2724656318"/>
                  </a:ext>
                </a:extLst>
              </a:tr>
              <a:tr h="861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Convenience sampling (~90% camp residents)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SR; laboratory testing; clinic cases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I, cumulative I, correlation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352317"/>
                  </a:ext>
                </a:extLst>
              </a:tr>
              <a:tr h="4391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Random sampling (224)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SR &amp; surveys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AOR, risks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/>
                </a:tc>
                <a:extLst>
                  <a:ext uri="{0D108BD9-81ED-4DB2-BD59-A6C34878D82A}">
                    <a16:rowId xmlns:a16="http://schemas.microsoft.com/office/drawing/2014/main" val="3840189402"/>
                  </a:ext>
                </a:extLst>
              </a:tr>
              <a:tr h="861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Random sampling (201 in intervention group &amp; 425 as control)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SR; survey &amp; laboratory testing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883" marR="7883" marT="788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937624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BE2F27-0814-4573-A264-FE644D9059DB}"/>
              </a:ext>
            </a:extLst>
          </p:cNvPr>
          <p:cNvSpPr txBox="1">
            <a:spLocks/>
          </p:cNvSpPr>
          <p:nvPr/>
        </p:nvSpPr>
        <p:spPr>
          <a:xfrm>
            <a:off x="313822" y="636466"/>
            <a:ext cx="6432884" cy="604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</a:rPr>
              <a:t>Table: Study methodology of the seven selected studies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EA8ABF-9144-4539-A686-F9959A3F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36466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RESULTS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3FA5E-1974-4817-8009-54C143B78B31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10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7E68B8C-B92B-4B84-AFD7-3E4EEF57BF8E}"/>
              </a:ext>
            </a:extLst>
          </p:cNvPr>
          <p:cNvSpPr txBox="1">
            <a:spLocks/>
          </p:cNvSpPr>
          <p:nvPr/>
        </p:nvSpPr>
        <p:spPr>
          <a:xfrm>
            <a:off x="373176" y="6310485"/>
            <a:ext cx="11758862" cy="604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* IT = Intervention Trial;   LS = Longitudinal Study;   SR = Self-report;   I = Incidence;   P = Prevalence</a:t>
            </a:r>
          </a:p>
        </p:txBody>
      </p:sp>
    </p:spTree>
    <p:extLst>
      <p:ext uri="{BB962C8B-B14F-4D97-AF65-F5344CB8AC3E}">
        <p14:creationId xmlns:p14="http://schemas.microsoft.com/office/powerpoint/2010/main" val="389239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196D53-9BCB-46F1-B3E3-F77259D00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352362"/>
              </p:ext>
            </p:extLst>
          </p:nvPr>
        </p:nvGraphicFramePr>
        <p:xfrm>
          <a:off x="180312" y="939016"/>
          <a:ext cx="11830050" cy="5533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662">
                  <a:extLst>
                    <a:ext uri="{9D8B030D-6E8A-4147-A177-3AD203B41FA5}">
                      <a16:colId xmlns:a16="http://schemas.microsoft.com/office/drawing/2014/main" val="2431812546"/>
                    </a:ext>
                  </a:extLst>
                </a:gridCol>
                <a:gridCol w="8279996">
                  <a:extLst>
                    <a:ext uri="{9D8B030D-6E8A-4147-A177-3AD203B41FA5}">
                      <a16:colId xmlns:a16="http://schemas.microsoft.com/office/drawing/2014/main" val="1628535069"/>
                    </a:ext>
                  </a:extLst>
                </a:gridCol>
                <a:gridCol w="2821392">
                  <a:extLst>
                    <a:ext uri="{9D8B030D-6E8A-4147-A177-3AD203B41FA5}">
                      <a16:colId xmlns:a16="http://schemas.microsoft.com/office/drawing/2014/main" val="1682469738"/>
                    </a:ext>
                  </a:extLst>
                </a:gridCol>
              </a:tblGrid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Notable statistical findings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Confounding factors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73606"/>
                  </a:ext>
                </a:extLst>
              </a:tr>
              <a:tr h="996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3.81% less episodes 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(p-value &lt; 0.05) among intervened children under age 5 </a:t>
                      </a:r>
                    </a:p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Diarrheal reduction: With p-value = 0.06, the provided buckets could reduce 31.1% diarrheal episodes.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WASH education, sanitation status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06471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88% reduction in diarrheal cases 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(p-value &lt; 0.05)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None exists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/>
                </a:tc>
                <a:extLst>
                  <a:ext uri="{0D108BD9-81ED-4DB2-BD59-A6C34878D82A}">
                    <a16:rowId xmlns:a16="http://schemas.microsoft.com/office/drawing/2014/main" val="2510605678"/>
                  </a:ext>
                </a:extLst>
              </a:tr>
              <a:tr h="665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90% reduction in diarrheal incidence </a:t>
                      </a:r>
                      <a:b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ver </a:t>
                      </a:r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11-times higher percentage of prevalence for the controls 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(p-value &lt; 0.001)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Quality of water storage containers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147697"/>
                  </a:ext>
                </a:extLst>
              </a:tr>
              <a:tr h="996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4-15% reduction in diarrheal prevalence 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among children &lt;5 years of age</a:t>
                      </a:r>
                      <a:b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1600" b="1" i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Association between WASH indicators and diarrhea in children&lt;3 years (univariate): 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Stored household water covered [OR = 0.58 (p = 0.0004)]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Sanitation situation and hygiene behavior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/>
                </a:tc>
                <a:extLst>
                  <a:ext uri="{0D108BD9-81ED-4DB2-BD59-A6C34878D82A}">
                    <a16:rowId xmlns:a16="http://schemas.microsoft.com/office/drawing/2014/main" val="3150021405"/>
                  </a:ext>
                </a:extLst>
              </a:tr>
              <a:tr h="665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Diarrheal prevalence: 15% during pre-intervention; 2.3% during post-intervention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  <a:b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Diarrheal incidence declined in clinic attendance (p&lt;0.0001)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Didn’t identify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772512"/>
                  </a:ext>
                </a:extLst>
              </a:tr>
              <a:tr h="8586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Risk factor: </a:t>
                      </a:r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Presence of dirty water storage containers increase the occurrence of diarrhea / cholera (p=0.03)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Hygiene behavior, availability / affordability of soaps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/>
                </a:tc>
                <a:extLst>
                  <a:ext uri="{0D108BD9-81ED-4DB2-BD59-A6C34878D82A}">
                    <a16:rowId xmlns:a16="http://schemas.microsoft.com/office/drawing/2014/main" val="3861314189"/>
                  </a:ext>
                </a:extLst>
              </a:tr>
              <a:tr h="665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Fewer children &lt; 5 had an episode of diarrhea (32% versus 52%; P &lt; 0.001) with 59% reduced odds (odds ratio = 0.41)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solidFill>
                            <a:schemeClr val="accent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Didn’t identify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2882" marR="2882" marT="28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84208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943A89-ED71-47BF-8CF8-191162A384EB}"/>
              </a:ext>
            </a:extLst>
          </p:cNvPr>
          <p:cNvSpPr txBox="1">
            <a:spLocks/>
          </p:cNvSpPr>
          <p:nvPr/>
        </p:nvSpPr>
        <p:spPr>
          <a:xfrm>
            <a:off x="328812" y="630549"/>
            <a:ext cx="6432884" cy="604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</a:rPr>
              <a:t>Table: Major study findings of the seven selected studies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45CA0E3-06FF-45DC-9AD7-454B4CAB80AE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11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3E0E1F9-9B59-40AD-A095-8F84D6D3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917"/>
            <a:ext cx="12190674" cy="636466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90442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20E0FC-0C68-457D-9F53-155600E18F17}"/>
              </a:ext>
            </a:extLst>
          </p:cNvPr>
          <p:cNvSpPr/>
          <p:nvPr/>
        </p:nvSpPr>
        <p:spPr>
          <a:xfrm>
            <a:off x="44956" y="0"/>
            <a:ext cx="5014583" cy="6858000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A8A002-AC53-4754-9E8A-0361CDF582E9}"/>
              </a:ext>
            </a:extLst>
          </p:cNvPr>
          <p:cNvSpPr txBox="1">
            <a:spLocks/>
          </p:cNvSpPr>
          <p:nvPr/>
        </p:nvSpPr>
        <p:spPr>
          <a:xfrm>
            <a:off x="5397712" y="864677"/>
            <a:ext cx="6432884" cy="604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Figure: Quality rating of the seven selected studies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5E5ED19-F6F6-4C04-8599-C97F5D45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32" y="848815"/>
            <a:ext cx="4338234" cy="636466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RESULTS</a:t>
            </a:r>
          </a:p>
        </p:txBody>
      </p:sp>
      <p:pic>
        <p:nvPicPr>
          <p:cNvPr id="8" name="Graphic 7" descr="Clipboard Badge with solid fill">
            <a:extLst>
              <a:ext uri="{FF2B5EF4-FFF2-40B4-BE49-F238E27FC236}">
                <a16:creationId xmlns:a16="http://schemas.microsoft.com/office/drawing/2014/main" id="{A87A752E-DF26-4FC7-BEB1-ECE11229B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642" y="1862392"/>
            <a:ext cx="3133213" cy="3133213"/>
          </a:xfrm>
          <a:prstGeom prst="rect">
            <a:avLst/>
          </a:prstGeom>
        </p:spPr>
      </p:pic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37A04D78-CEBB-4398-998D-FEEA88322095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12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D063122-7DAB-4A96-8376-206D4D1B56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6874"/>
              </p:ext>
            </p:extLst>
          </p:nvPr>
        </p:nvGraphicFramePr>
        <p:xfrm>
          <a:off x="5059539" y="1382699"/>
          <a:ext cx="6926006" cy="461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FA9513B-16D5-4016-B8C3-065FAB6320B7}"/>
              </a:ext>
            </a:extLst>
          </p:cNvPr>
          <p:cNvSpPr/>
          <p:nvPr/>
        </p:nvSpPr>
        <p:spPr>
          <a:xfrm>
            <a:off x="10388900" y="5651288"/>
            <a:ext cx="251792" cy="2351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9FB63A-3B3F-4BF8-881A-EFA7E43FFD9D}"/>
              </a:ext>
            </a:extLst>
          </p:cNvPr>
          <p:cNvSpPr/>
          <p:nvPr/>
        </p:nvSpPr>
        <p:spPr>
          <a:xfrm>
            <a:off x="10388900" y="5966027"/>
            <a:ext cx="251792" cy="2351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5B21D3-F868-48D7-B565-24856ABBEA15}"/>
              </a:ext>
            </a:extLst>
          </p:cNvPr>
          <p:cNvSpPr txBox="1"/>
          <p:nvPr/>
        </p:nvSpPr>
        <p:spPr>
          <a:xfrm>
            <a:off x="10640692" y="5584221"/>
            <a:ext cx="16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CONSORT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BAEA0A-A64C-42BC-A22D-7CA6D6BEEDD2}"/>
              </a:ext>
            </a:extLst>
          </p:cNvPr>
          <p:cNvSpPr txBox="1"/>
          <p:nvPr/>
        </p:nvSpPr>
        <p:spPr>
          <a:xfrm>
            <a:off x="10640692" y="5898960"/>
            <a:ext cx="16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STROBE</a:t>
            </a:r>
          </a:p>
        </p:txBody>
      </p:sp>
    </p:spTree>
    <p:extLst>
      <p:ext uri="{BB962C8B-B14F-4D97-AF65-F5344CB8AC3E}">
        <p14:creationId xmlns:p14="http://schemas.microsoft.com/office/powerpoint/2010/main" val="302145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9F37CE4-6A1F-4EEF-AFEA-34726A19BA54}"/>
              </a:ext>
            </a:extLst>
          </p:cNvPr>
          <p:cNvSpPr/>
          <p:nvPr/>
        </p:nvSpPr>
        <p:spPr>
          <a:xfrm>
            <a:off x="10461356" y="0"/>
            <a:ext cx="1730644" cy="6858000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EA8ABF-9144-4539-A686-F9959A3F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22" y="848711"/>
            <a:ext cx="8262534" cy="636466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DISCUSSIONS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ED1635-C96E-4BF8-B6E7-6A4A3B2101D5}"/>
              </a:ext>
            </a:extLst>
          </p:cNvPr>
          <p:cNvSpPr/>
          <p:nvPr/>
        </p:nvSpPr>
        <p:spPr>
          <a:xfrm>
            <a:off x="9318356" y="933790"/>
            <a:ext cx="2286000" cy="228600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Clipboard Checked with solid fill">
            <a:extLst>
              <a:ext uri="{FF2B5EF4-FFF2-40B4-BE49-F238E27FC236}">
                <a16:creationId xmlns:a16="http://schemas.microsoft.com/office/drawing/2014/main" id="{D92C956D-E9EF-4FF9-891B-89687F553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6534" y="1400097"/>
            <a:ext cx="1349644" cy="134964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A8BF50-F81C-43AE-9DF9-C452E84ED0BE}"/>
              </a:ext>
            </a:extLst>
          </p:cNvPr>
          <p:cNvSpPr txBox="1">
            <a:spLocks/>
          </p:cNvSpPr>
          <p:nvPr/>
        </p:nvSpPr>
        <p:spPr>
          <a:xfrm>
            <a:off x="954157" y="933790"/>
            <a:ext cx="8113643" cy="5626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Variety of Contexts Covered: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Study contexts covered concentrated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camp setting to dispersed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humanitarian emergency crisis context, studies from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two continents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natural catastrophic crisis to human-made crisis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variety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in study designs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multiple stages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of the crisis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Lack of documentation has been noticed for emergencies held in Asian regions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Quality Assessment: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Overall assessment on study quality is not up to the mark as per STROBE &amp; CONSORT guidelines.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A9E76D51-3C76-4802-B317-4817172B1C19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13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82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9F37CE4-6A1F-4EEF-AFEA-34726A19BA54}"/>
              </a:ext>
            </a:extLst>
          </p:cNvPr>
          <p:cNvSpPr/>
          <p:nvPr/>
        </p:nvSpPr>
        <p:spPr>
          <a:xfrm>
            <a:off x="-28011" y="0"/>
            <a:ext cx="1730644" cy="6858000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EA8ABF-9144-4539-A686-F9959A3F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791" y="758579"/>
            <a:ext cx="4750860" cy="636466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DISCUSSIONS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ED1635-C96E-4BF8-B6E7-6A4A3B2101D5}"/>
              </a:ext>
            </a:extLst>
          </p:cNvPr>
          <p:cNvSpPr/>
          <p:nvPr/>
        </p:nvSpPr>
        <p:spPr>
          <a:xfrm>
            <a:off x="559633" y="4266468"/>
            <a:ext cx="2286000" cy="2319076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A8BF50-F81C-43AE-9DF9-C452E84ED0BE}"/>
              </a:ext>
            </a:extLst>
          </p:cNvPr>
          <p:cNvSpPr txBox="1">
            <a:spLocks/>
          </p:cNvSpPr>
          <p:nvPr/>
        </p:nvSpPr>
        <p:spPr>
          <a:xfrm>
            <a:off x="2845632" y="1672227"/>
            <a:ext cx="9346368" cy="44581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Effective Drinking Water Interventions during Emergencies: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Can be classified as followed –   a)  Safe water storage (distribution &amp; cleaning)</a:t>
            </a: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			                b)  Post-collection water treatment</a:t>
            </a: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			                c)   Water filter</a:t>
            </a: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Water contamination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is common at source and even at the stages associated with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collection, transportation &amp; storage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Ineffectiveness of water interventions intensifies with poor sanitation and hygiene practices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(WHO, 2022)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Comparatively more positive outcomes are noticed at the recovery stages of the humanitarian crisis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(Anderson &amp; Gerber, 2018)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9" name="Graphic 8" descr="Leaky Tap with solid fill">
            <a:extLst>
              <a:ext uri="{FF2B5EF4-FFF2-40B4-BE49-F238E27FC236}">
                <a16:creationId xmlns:a16="http://schemas.microsoft.com/office/drawing/2014/main" id="{C075B1F6-7AA1-43BA-858A-2E246ECD7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455" y="4723592"/>
            <a:ext cx="1452355" cy="1452355"/>
          </a:xfrm>
          <a:prstGeom prst="rect">
            <a:avLst/>
          </a:prstGeom>
        </p:spPr>
      </p:pic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176914F-3DC2-4717-AA99-3CFE7757539C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14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1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9F37CE4-6A1F-4EEF-AFEA-34726A19BA54}"/>
              </a:ext>
            </a:extLst>
          </p:cNvPr>
          <p:cNvSpPr/>
          <p:nvPr/>
        </p:nvSpPr>
        <p:spPr>
          <a:xfrm>
            <a:off x="10461356" y="0"/>
            <a:ext cx="1730644" cy="6858000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EA8ABF-9144-4539-A686-F9959A3F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9627" y="563151"/>
            <a:ext cx="4750860" cy="636466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DISCUSSIONS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A8BF50-F81C-43AE-9DF9-C452E84ED0BE}"/>
              </a:ext>
            </a:extLst>
          </p:cNvPr>
          <p:cNvSpPr txBox="1">
            <a:spLocks/>
          </p:cNvSpPr>
          <p:nvPr/>
        </p:nvSpPr>
        <p:spPr>
          <a:xfrm>
            <a:off x="764498" y="1676568"/>
            <a:ext cx="8126673" cy="48853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Health Outcome Assessment during Emergencies: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Self-reporting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(arranged through frequent visits) is the most popular tool for health outcome assessment when there are limited scopes for clinical and laboratory analysis </a:t>
            </a: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Health outcomes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e. mortality, morbidity, non-communicable diseases etc.) are rarely connected with drinking water interventions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Branca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et al., 2019;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Wimalawansa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2016)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1600" b="0" i="0" dirty="0">
              <a:solidFill>
                <a:srgbClr val="222222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Drastic reductions in diarrheal episodes can be assured by safe water storage during emergency, especially among children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Clasen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2015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b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Time limitations &amp; frequent changes in crisis stages limits scopes for health outcome assessment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(Patel et al., 2014)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4A76BC-7C74-4302-BC48-0AB0D3D9140A}"/>
              </a:ext>
            </a:extLst>
          </p:cNvPr>
          <p:cNvGrpSpPr/>
          <p:nvPr/>
        </p:nvGrpSpPr>
        <p:grpSpPr>
          <a:xfrm>
            <a:off x="9318356" y="2269462"/>
            <a:ext cx="2286000" cy="2319076"/>
            <a:chOff x="559633" y="4056606"/>
            <a:chExt cx="2286000" cy="231907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ED1635-C96E-4BF8-B6E7-6A4A3B2101D5}"/>
                </a:ext>
              </a:extLst>
            </p:cNvPr>
            <p:cNvSpPr/>
            <p:nvPr/>
          </p:nvSpPr>
          <p:spPr>
            <a:xfrm>
              <a:off x="559633" y="4056606"/>
              <a:ext cx="2286000" cy="2319076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Graphic 2" descr="Doctor female with solid fill">
              <a:extLst>
                <a:ext uri="{FF2B5EF4-FFF2-40B4-BE49-F238E27FC236}">
                  <a16:creationId xmlns:a16="http://schemas.microsoft.com/office/drawing/2014/main" id="{F378CD78-93DF-4444-8602-03BA24EEA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8264" y="4331480"/>
              <a:ext cx="1708738" cy="1708738"/>
            </a:xfrm>
            <a:prstGeom prst="rect">
              <a:avLst/>
            </a:prstGeom>
          </p:spPr>
        </p:pic>
      </p:grp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A924DA34-397A-49AF-BD3D-A8D09BD75827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15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19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043" y="643466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DISCUSSIONS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Head with gears with solid fill">
            <a:extLst>
              <a:ext uri="{FF2B5EF4-FFF2-40B4-BE49-F238E27FC236}">
                <a16:creationId xmlns:a16="http://schemas.microsoft.com/office/drawing/2014/main" id="{64FD1EF7-D4D3-4878-A8B4-0E557B809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241" y="643466"/>
            <a:ext cx="4105275" cy="4105275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FBD2EB-29CF-4AD3-9B23-5A9FDCA27488}"/>
              </a:ext>
            </a:extLst>
          </p:cNvPr>
          <p:cNvSpPr txBox="1">
            <a:spLocks/>
          </p:cNvSpPr>
          <p:nvPr/>
        </p:nvSpPr>
        <p:spPr>
          <a:xfrm>
            <a:off x="6388395" y="1949170"/>
            <a:ext cx="5654976" cy="48889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Limitations of the Study: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Limited number of databases searched; to overcome this more effort was put into hand-searching in PubMed &amp; Google Scholar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Very specific and narrowed down study selection criteria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Lack of variation in the number of health outcomes assessed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694E31CE-CF5D-44E8-9C09-A4B869B8605B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16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78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9256" y="310544"/>
            <a:ext cx="4093564" cy="1325563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CONCLUSION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4DFD02-FF69-48FA-A441-33B0EB60ABFC}"/>
              </a:ext>
            </a:extLst>
          </p:cNvPr>
          <p:cNvSpPr txBox="1">
            <a:spLocks/>
          </p:cNvSpPr>
          <p:nvPr/>
        </p:nvSpPr>
        <p:spPr>
          <a:xfrm>
            <a:off x="6326738" y="1424471"/>
            <a:ext cx="5586126" cy="47364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Evidence show positive health outcomes brought by different drinking water interventions adopted during emergencies.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Adequacy and quality of available research is not much satisfactory as per quality rating using STROBE &amp; CONSORT checklist.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Health outcomes-mediated by drinking water is often limited to diarrheal diseases only.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Drinking water interventions improved the conditions of diarrheal outbreak-prone camp setups.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923F88-9C03-4DF3-B386-E846EAC09D91}"/>
              </a:ext>
            </a:extLst>
          </p:cNvPr>
          <p:cNvGrpSpPr/>
          <p:nvPr/>
        </p:nvGrpSpPr>
        <p:grpSpPr>
          <a:xfrm>
            <a:off x="0" y="0"/>
            <a:ext cx="5879212" cy="6858000"/>
            <a:chOff x="6655633" y="0"/>
            <a:chExt cx="5563489" cy="68580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7228BC1-DD8A-431C-89AF-55C6E597BE53}"/>
                </a:ext>
              </a:extLst>
            </p:cNvPr>
            <p:cNvSpPr/>
            <p:nvPr/>
          </p:nvSpPr>
          <p:spPr>
            <a:xfrm>
              <a:off x="6655633" y="0"/>
              <a:ext cx="5563489" cy="6858000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264DF700-3C50-471D-AFF6-CEF6202E48C4}"/>
                </a:ext>
              </a:extLst>
            </p:cNvPr>
            <p:cNvSpPr txBox="1">
              <a:spLocks/>
            </p:cNvSpPr>
            <p:nvPr/>
          </p:nvSpPr>
          <p:spPr>
            <a:xfrm>
              <a:off x="7135318" y="325535"/>
              <a:ext cx="4651143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RECOMMENDATIONS</a:t>
              </a:r>
            </a:p>
          </p:txBody>
        </p:sp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F3553D89-0984-4206-AF11-B6E492B12CBD}"/>
                </a:ext>
              </a:extLst>
            </p:cNvPr>
            <p:cNvSpPr txBox="1">
              <a:spLocks/>
            </p:cNvSpPr>
            <p:nvPr/>
          </p:nvSpPr>
          <p:spPr>
            <a:xfrm>
              <a:off x="7135318" y="1424471"/>
              <a:ext cx="4651143" cy="445813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r>
                <a: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Inclusion of wide-scale public health aspects with drinking water interventions</a:t>
              </a:r>
            </a:p>
            <a:p>
              <a:pPr>
                <a:buFont typeface="Wingdings" panose="05000000000000000000" pitchFamily="2" charset="2"/>
                <a:buChar char="§"/>
              </a:pPr>
              <a:endPara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>
                <a:buFont typeface="Wingdings" panose="05000000000000000000" pitchFamily="2" charset="2"/>
                <a:buChar char="§"/>
              </a:pPr>
              <a:r>
                <a: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More epidemiological data collection during humanitarian emergencies</a:t>
              </a:r>
            </a:p>
            <a:p>
              <a:pPr>
                <a:buFont typeface="Wingdings" panose="05000000000000000000" pitchFamily="2" charset="2"/>
                <a:buChar char="§"/>
              </a:pPr>
              <a:endPara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>
                <a:buFont typeface="Wingdings" panose="05000000000000000000" pitchFamily="2" charset="2"/>
                <a:buChar char="§"/>
              </a:pPr>
              <a:r>
                <a: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Potential biases and confounding factors should be well-identified</a:t>
              </a:r>
            </a:p>
          </p:txBody>
        </p:sp>
      </p:grp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82D41222-EABA-401B-BE0F-BD7686F1F365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17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0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8182-D259-4359-B85A-2B9C9A24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169"/>
            <a:ext cx="10872241" cy="435133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Anderson, M. &amp; Gerber, M. (2018). Introduction to Humanitarian Crisis, 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 in Humanitarian Emergencies, 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University Press.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Branca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F., Lartey, A.,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Oenema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Aguayo, V.,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Stordalen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A., Richardson, R., ... &amp; Afshin, A. (2019). Transforming the food system to fight non-communicable diseases. </a:t>
            </a:r>
            <a:r>
              <a:rPr lang="en-U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Bmj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364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Clasen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(2015). Household water treatment and safe storage to prevent diarrheal disease in developing countries. 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environmental health reports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69-74.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IOM (2022). Humanitarian Emergencies: Overview. 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iom.int.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Patel, M. D., Brice, J. H., Moss, C.,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Suchindran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 M., Evenson, K. R., Rose, K. M., &amp; Rosamond, W. D. (2014). An evaluation of emergency medical services stroke protocols and scene times. 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Prehospital Emergency Care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15-21.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UNHCR &amp; WHO (2021). Water, Sanitation and Health: Humanitarian Emergencies, 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who.int.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UNOCHA (2022). Global Humanitarian Overview 2022, 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unocha.org.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(1995) Guidelines for the control of epidemics due to Shigella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dysenteriae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type 1. 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WHO/CDR/ 95.4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WHO, Geneva.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(2022). Drinking-water: Key facts, 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who.int.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Wimalawansa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J. (2016). Effect of Water Hardness on Non-Communicable Diseases. 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Chronic Kidney Disease of Multifactorial Origin (</a:t>
            </a:r>
            <a:r>
              <a:rPr lang="en-U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CKDmfo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CKDuo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1-11.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08A48B04-5876-43D2-B10D-028A65B61B5F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18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6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73" y="231850"/>
            <a:ext cx="4523367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8182-D259-4359-B85A-2B9C9A24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672" y="1278989"/>
            <a:ext cx="4864521" cy="557901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Humanitarian Crisis: </a:t>
            </a:r>
            <a:br>
              <a:rPr lang="en-US" sz="2000" b="1" u="sng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ny disaster (natural or man-made) which arises the need of international humanitarian support for the affected population” </a:t>
            </a:r>
            <a: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(Anderson &amp; Gerber, 2018)</a:t>
            </a:r>
            <a:br>
              <a:rPr lang="en-US" sz="2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Access to Unsafe Water Sources:</a:t>
            </a:r>
            <a:br>
              <a:rPr lang="en-US" sz="20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Violation of </a:t>
            </a:r>
            <a:r>
              <a:rPr lang="en-US" sz="20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environmental &amp; social justice</a:t>
            </a:r>
            <a:b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Causing 2.2% of global deaths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(WHO, 2022)</a:t>
            </a:r>
            <a:b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Water in Humanitarian Crisis:</a:t>
            </a:r>
            <a:br>
              <a:rPr lang="en-US" sz="20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Minimum standard: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15L/person/day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(UNHCR &amp; WHO, 2021)</a:t>
            </a:r>
            <a:b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Common sources: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oreholes, unprotected </a:t>
            </a:r>
            <a:r>
              <a:rPr lang="en-US" sz="2000" dirty="0" err="1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dugwells</a:t>
            </a:r>
            <a:r>
              <a:rPr lang="en-US" sz="20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surface water, piped network etc.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RATIONALES OF THE STUDY</a:t>
            </a:r>
            <a:endParaRPr lang="en-US" sz="2000" b="1" u="sng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D72B85-839E-4525-B01F-4BB05DDF9738}"/>
              </a:ext>
            </a:extLst>
          </p:cNvPr>
          <p:cNvSpPr/>
          <p:nvPr/>
        </p:nvSpPr>
        <p:spPr>
          <a:xfrm>
            <a:off x="5363852" y="0"/>
            <a:ext cx="6828148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5005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114379-CEF2-4927-BEAC-763037C09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9597" y="2815229"/>
            <a:ext cx="2788920" cy="27889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14C23C8-0D86-4D9E-A9C7-76291675C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603" y="1"/>
            <a:ext cx="4034316" cy="3486455"/>
          </a:xfrm>
          <a:custGeom>
            <a:avLst/>
            <a:gdLst>
              <a:gd name="connsiteX0" fmla="*/ 280681 w 4034316"/>
              <a:gd name="connsiteY0" fmla="*/ 0 h 3486455"/>
              <a:gd name="connsiteX1" fmla="*/ 4034316 w 4034316"/>
              <a:gd name="connsiteY1" fmla="*/ 0 h 3486455"/>
              <a:gd name="connsiteX2" fmla="*/ 4034316 w 4034316"/>
              <a:gd name="connsiteY2" fmla="*/ 2800630 h 3486455"/>
              <a:gd name="connsiteX3" fmla="*/ 3874752 w 4034316"/>
              <a:gd name="connsiteY3" fmla="*/ 2945652 h 3486455"/>
              <a:gd name="connsiteX4" fmla="*/ 2368296 w 4034316"/>
              <a:gd name="connsiteY4" fmla="*/ 3486455 h 3486455"/>
              <a:gd name="connsiteX5" fmla="*/ 0 w 4034316"/>
              <a:gd name="connsiteY5" fmla="*/ 1118159 h 3486455"/>
              <a:gd name="connsiteX6" fmla="*/ 186113 w 4034316"/>
              <a:gd name="connsiteY6" fmla="*/ 196311 h 34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roup with solid fill">
            <a:extLst>
              <a:ext uri="{FF2B5EF4-FFF2-40B4-BE49-F238E27FC236}">
                <a16:creationId xmlns:a16="http://schemas.microsoft.com/office/drawing/2014/main" id="{C8E6FC92-7ADD-4285-9A75-0A008EF74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8244" y="102268"/>
            <a:ext cx="2353443" cy="2353443"/>
          </a:xfrm>
          <a:prstGeom prst="rect">
            <a:avLst/>
          </a:prstGeom>
        </p:spPr>
      </p:pic>
      <p:pic>
        <p:nvPicPr>
          <p:cNvPr id="5" name="Graphic 4" descr="Clipboard with solid fill">
            <a:extLst>
              <a:ext uri="{FF2B5EF4-FFF2-40B4-BE49-F238E27FC236}">
                <a16:creationId xmlns:a16="http://schemas.microsoft.com/office/drawing/2014/main" id="{585C2701-5736-4C9D-A2CB-421F59561C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2044" y="3733265"/>
            <a:ext cx="764609" cy="764609"/>
          </a:xfrm>
          <a:prstGeom prst="rect">
            <a:avLst/>
          </a:pr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2248578-C6EF-47FB-8B88-AD65C2745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3088" y="4197206"/>
            <a:ext cx="3138912" cy="2660795"/>
          </a:xfrm>
          <a:custGeom>
            <a:avLst/>
            <a:gdLst>
              <a:gd name="connsiteX0" fmla="*/ 1723644 w 3138912"/>
              <a:gd name="connsiteY0" fmla="*/ 0 h 2660795"/>
              <a:gd name="connsiteX1" fmla="*/ 3053691 w 3138912"/>
              <a:gd name="connsiteY1" fmla="*/ 627247 h 2660795"/>
              <a:gd name="connsiteX2" fmla="*/ 3138912 w 3138912"/>
              <a:gd name="connsiteY2" fmla="*/ 741211 h 2660795"/>
              <a:gd name="connsiteX3" fmla="*/ 3138912 w 3138912"/>
              <a:gd name="connsiteY3" fmla="*/ 2660795 h 2660795"/>
              <a:gd name="connsiteX4" fmla="*/ 278239 w 3138912"/>
              <a:gd name="connsiteY4" fmla="*/ 2660795 h 2660795"/>
              <a:gd name="connsiteX5" fmla="*/ 208035 w 3138912"/>
              <a:gd name="connsiteY5" fmla="*/ 2545235 h 2660795"/>
              <a:gd name="connsiteX6" fmla="*/ 0 w 3138912"/>
              <a:gd name="connsiteY6" fmla="*/ 1723644 h 2660795"/>
              <a:gd name="connsiteX7" fmla="*/ 1723644 w 3138912"/>
              <a:gd name="connsiteY7" fmla="*/ 0 h 26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Handwashing with solid fill">
            <a:extLst>
              <a:ext uri="{FF2B5EF4-FFF2-40B4-BE49-F238E27FC236}">
                <a16:creationId xmlns:a16="http://schemas.microsoft.com/office/drawing/2014/main" id="{2CD4AE1E-9F47-4780-8A70-FFE1FAAA2A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66238" y="4337556"/>
            <a:ext cx="1348028" cy="13480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4A1758-0FF5-4A94-BA79-8E56150CF156}"/>
              </a:ext>
            </a:extLst>
          </p:cNvPr>
          <p:cNvSpPr txBox="1"/>
          <p:nvPr/>
        </p:nvSpPr>
        <p:spPr>
          <a:xfrm>
            <a:off x="8447823" y="2022975"/>
            <a:ext cx="3834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274 million people 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in need of humanitarian aid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(UNOCHA, 2022)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B2E429-9EDC-4413-AB30-7DC79B5598E4}"/>
              </a:ext>
            </a:extLst>
          </p:cNvPr>
          <p:cNvSpPr txBox="1"/>
          <p:nvPr/>
        </p:nvSpPr>
        <p:spPr>
          <a:xfrm>
            <a:off x="6748831" y="3538116"/>
            <a:ext cx="22717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Mitigation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Preparedness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Recovery</a:t>
            </a:r>
          </a:p>
          <a:p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(IOM, 2022)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E155DA-ABFB-480C-8AFC-D2583F638E2F}"/>
              </a:ext>
            </a:extLst>
          </p:cNvPr>
          <p:cNvSpPr txBox="1"/>
          <p:nvPr/>
        </p:nvSpPr>
        <p:spPr>
          <a:xfrm>
            <a:off x="6096000" y="3170830"/>
            <a:ext cx="2351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Stages of Crisis</a:t>
            </a:r>
            <a:endParaRPr lang="en-US" u="sng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6808DB-04A8-4012-A4F6-5782268DCAD7}"/>
              </a:ext>
            </a:extLst>
          </p:cNvPr>
          <p:cNvSpPr txBox="1"/>
          <p:nvPr/>
        </p:nvSpPr>
        <p:spPr>
          <a:xfrm>
            <a:off x="8777926" y="5505215"/>
            <a:ext cx="38342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 in 3 people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has no access to safe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drinking water sources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(WHO, 2019)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Slide Number Placeholder 6">
            <a:extLst>
              <a:ext uri="{FF2B5EF4-FFF2-40B4-BE49-F238E27FC236}">
                <a16:creationId xmlns:a16="http://schemas.microsoft.com/office/drawing/2014/main" id="{949A1E98-4E9E-4278-B94C-C4FDFA58A83B}"/>
              </a:ext>
            </a:extLst>
          </p:cNvPr>
          <p:cNvSpPr txBox="1">
            <a:spLocks/>
          </p:cNvSpPr>
          <p:nvPr/>
        </p:nvSpPr>
        <p:spPr>
          <a:xfrm>
            <a:off x="0" y="64730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2</a:t>
            </a:fld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C439C887-F7E2-4278-9047-AA7BE177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73016"/>
            <a:ext cx="2743200" cy="365125"/>
          </a:xfrm>
        </p:spPr>
        <p:txBody>
          <a:bodyPr/>
          <a:lstStyle/>
          <a:p>
            <a:pPr algn="l"/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2</a:t>
            </a:fld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</a:p>
        </p:txBody>
      </p:sp>
    </p:spTree>
    <p:extLst>
      <p:ext uri="{BB962C8B-B14F-4D97-AF65-F5344CB8AC3E}">
        <p14:creationId xmlns:p14="http://schemas.microsoft.com/office/powerpoint/2010/main" val="4219140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RESEARCH QUESTION</a:t>
            </a:r>
          </a:p>
        </p:txBody>
      </p:sp>
      <p:pic>
        <p:nvPicPr>
          <p:cNvPr id="5" name="Graphic 4" descr="Questions with solid fill">
            <a:extLst>
              <a:ext uri="{FF2B5EF4-FFF2-40B4-BE49-F238E27FC236}">
                <a16:creationId xmlns:a16="http://schemas.microsoft.com/office/drawing/2014/main" id="{A57E342C-A316-402A-B33D-AD8ECC85A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8182-D259-4359-B85A-2B9C9A24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“How </a:t>
            </a: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drinking water interventions </a:t>
            </a:r>
            <a:b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adopted in global </a:t>
            </a: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humanitarian emergencies </a:t>
            </a:r>
            <a:b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influenced </a:t>
            </a: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health outcomes </a:t>
            </a:r>
            <a:b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of the beneficiaries?”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D8347BE-B3F5-465A-858F-AD610ACF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73016"/>
            <a:ext cx="2743200" cy="365125"/>
          </a:xfrm>
        </p:spPr>
        <p:txBody>
          <a:bodyPr/>
          <a:lstStyle/>
          <a:p>
            <a:pPr algn="l"/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3</a:t>
            </a:fld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</a:p>
        </p:txBody>
      </p:sp>
    </p:spTree>
    <p:extLst>
      <p:ext uri="{BB962C8B-B14F-4D97-AF65-F5344CB8AC3E}">
        <p14:creationId xmlns:p14="http://schemas.microsoft.com/office/powerpoint/2010/main" val="119444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765" y="-22156"/>
            <a:ext cx="5929422" cy="1209482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8182-D259-4359-B85A-2B9C9A24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765" y="1421842"/>
            <a:ext cx="10299807" cy="4474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General Objective: </a:t>
            </a:r>
          </a:p>
          <a:p>
            <a:pPr marL="0" indent="0">
              <a:buNone/>
            </a:pPr>
            <a:r>
              <a:rPr lang="en-US" sz="1800" b="1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To explore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how different drinking water interventions adopted in global humanitarian emergencies influenced the health outcomes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of the beneficiaries</a:t>
            </a:r>
          </a:p>
        </p:txBody>
      </p:sp>
      <p:pic>
        <p:nvPicPr>
          <p:cNvPr id="5" name="Graphic 4" descr="Presentation with checklist with solid fill">
            <a:extLst>
              <a:ext uri="{FF2B5EF4-FFF2-40B4-BE49-F238E27FC236}">
                <a16:creationId xmlns:a16="http://schemas.microsoft.com/office/drawing/2014/main" id="{A629EC9D-3D50-4F70-81C2-F3D7F940D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575" y="2635534"/>
            <a:ext cx="2914484" cy="291448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AB7B88-0959-4559-9C2A-57BCFE2F27A9}"/>
              </a:ext>
            </a:extLst>
          </p:cNvPr>
          <p:cNvSpPr txBox="1">
            <a:spLocks/>
          </p:cNvSpPr>
          <p:nvPr/>
        </p:nvSpPr>
        <p:spPr>
          <a:xfrm>
            <a:off x="3807697" y="2340074"/>
            <a:ext cx="7763065" cy="4474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Specific Objectives: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To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identify health outcomes that improved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through different drinking water interventions adopted during global humanitarian emergencies.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To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determine drinking water interventions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adopted during global humanitarian emergencies that couldn’t assure expected improvements in health outcomes.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To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examine the quality and quantity of scientific evidence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on drinking water interventions-mediated health outcomes specifying to the context of humanitarian emergencies.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EC30DAE-6191-4671-AB4B-7547D37AF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73016"/>
            <a:ext cx="2743200" cy="365125"/>
          </a:xfrm>
        </p:spPr>
        <p:txBody>
          <a:bodyPr/>
          <a:lstStyle/>
          <a:p>
            <a:pPr algn="l"/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4</a:t>
            </a:fld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</a:p>
        </p:txBody>
      </p:sp>
    </p:spTree>
    <p:extLst>
      <p:ext uri="{BB962C8B-B14F-4D97-AF65-F5344CB8AC3E}">
        <p14:creationId xmlns:p14="http://schemas.microsoft.com/office/powerpoint/2010/main" val="196278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F36CAA-3739-4C7D-B6DB-2E9E3D756F66}"/>
              </a:ext>
            </a:extLst>
          </p:cNvPr>
          <p:cNvSpPr/>
          <p:nvPr/>
        </p:nvSpPr>
        <p:spPr>
          <a:xfrm>
            <a:off x="0" y="502939"/>
            <a:ext cx="12192000" cy="60764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D3C8B9-BDFD-46AE-8D2B-C4ABF3BF5070}"/>
              </a:ext>
            </a:extLst>
          </p:cNvPr>
          <p:cNvGrpSpPr/>
          <p:nvPr/>
        </p:nvGrpSpPr>
        <p:grpSpPr>
          <a:xfrm>
            <a:off x="137278" y="721895"/>
            <a:ext cx="11917443" cy="5586663"/>
            <a:chOff x="0" y="850231"/>
            <a:chExt cx="11917443" cy="55866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45EB513-7160-4379-B109-243D55093EC1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2" t="7834" r="18092" b="64033"/>
            <a:stretch/>
          </p:blipFill>
          <p:spPr bwMode="auto">
            <a:xfrm>
              <a:off x="0" y="850231"/>
              <a:ext cx="5885612" cy="558666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F7CBBE-31A7-468D-A198-459AB2175ED2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2" t="37492" r="18092" b="36800"/>
            <a:stretch/>
          </p:blipFill>
          <p:spPr bwMode="auto">
            <a:xfrm>
              <a:off x="6431043" y="1251283"/>
              <a:ext cx="5486400" cy="518561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D6B0C8B9-FEEC-487C-862D-43DBB70B7B82}"/>
                </a:ext>
              </a:extLst>
            </p:cNvPr>
            <p:cNvCxnSpPr>
              <a:cxnSpLocks/>
              <a:stCxn id="9" idx="2"/>
              <a:endCxn id="11" idx="0"/>
            </p:cNvCxnSpPr>
            <p:nvPr/>
          </p:nvCxnSpPr>
          <p:spPr>
            <a:xfrm rot="5400000" flipH="1" flipV="1">
              <a:off x="3465718" y="728370"/>
              <a:ext cx="5185611" cy="6231437"/>
            </a:xfrm>
            <a:prstGeom prst="bentConnector5">
              <a:avLst>
                <a:gd name="adj1" fmla="val -4408"/>
                <a:gd name="adj2" fmla="val 51602"/>
                <a:gd name="adj3" fmla="val 107502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434"/>
            <a:ext cx="12192000" cy="545433"/>
          </a:xfr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FD4A1FA-0351-41A6-A387-BCD17525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73016"/>
            <a:ext cx="2743200" cy="365125"/>
          </a:xfrm>
        </p:spPr>
        <p:txBody>
          <a:bodyPr/>
          <a:lstStyle/>
          <a:p>
            <a:pPr algn="l"/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5</a:t>
            </a:fld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</a:p>
        </p:txBody>
      </p:sp>
    </p:spTree>
    <p:extLst>
      <p:ext uri="{BB962C8B-B14F-4D97-AF65-F5344CB8AC3E}">
        <p14:creationId xmlns:p14="http://schemas.microsoft.com/office/powerpoint/2010/main" val="68263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765" y="234516"/>
            <a:ext cx="5929422" cy="884499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8182-D259-4359-B85A-2B9C9A24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766" y="1229338"/>
            <a:ext cx="3967322" cy="426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Tools Used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AB7B88-0959-4559-9C2A-57BCFE2F27A9}"/>
              </a:ext>
            </a:extLst>
          </p:cNvPr>
          <p:cNvSpPr txBox="1">
            <a:spLocks/>
          </p:cNvSpPr>
          <p:nvPr/>
        </p:nvSpPr>
        <p:spPr>
          <a:xfrm>
            <a:off x="2497521" y="1679964"/>
            <a:ext cx="4662633" cy="1672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Search Engines: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Wiley Online Library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EBSCO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Springer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Hand Search Using PubMed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Hand Search Using Google Scholar </a:t>
            </a:r>
          </a:p>
        </p:txBody>
      </p:sp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D5186128-3C0C-41C5-8C2D-E3521CFEA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301" y="1668772"/>
            <a:ext cx="1437912" cy="143791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924B8C0-1520-4BDD-8AC6-D42F377FD46F}"/>
              </a:ext>
            </a:extLst>
          </p:cNvPr>
          <p:cNvSpPr txBox="1">
            <a:spLocks/>
          </p:cNvSpPr>
          <p:nvPr/>
        </p:nvSpPr>
        <p:spPr>
          <a:xfrm>
            <a:off x="2564682" y="3532927"/>
            <a:ext cx="4662633" cy="1029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Information Management: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Microsoft Excel 2013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Mendeley</a:t>
            </a:r>
          </a:p>
        </p:txBody>
      </p:sp>
      <p:pic>
        <p:nvPicPr>
          <p:cNvPr id="15" name="Graphic 14" descr="Table with solid fill">
            <a:extLst>
              <a:ext uri="{FF2B5EF4-FFF2-40B4-BE49-F238E27FC236}">
                <a16:creationId xmlns:a16="http://schemas.microsoft.com/office/drawing/2014/main" id="{BE67AF49-D837-40D0-A548-AE325CC034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4765" y="3330002"/>
            <a:ext cx="1435608" cy="1435608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F73BD74-8BAF-453F-BB3A-F7F5C2A45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974792"/>
              </p:ext>
            </p:extLst>
          </p:nvPr>
        </p:nvGraphicFramePr>
        <p:xfrm>
          <a:off x="6857177" y="1528014"/>
          <a:ext cx="5233831" cy="246301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261956">
                  <a:extLst>
                    <a:ext uri="{9D8B030D-6E8A-4147-A177-3AD203B41FA5}">
                      <a16:colId xmlns:a16="http://schemas.microsoft.com/office/drawing/2014/main" val="2113957779"/>
                    </a:ext>
                  </a:extLst>
                </a:gridCol>
                <a:gridCol w="3971875">
                  <a:extLst>
                    <a:ext uri="{9D8B030D-6E8A-4147-A177-3AD203B41FA5}">
                      <a16:colId xmlns:a16="http://schemas.microsoft.com/office/drawing/2014/main" val="1733484411"/>
                    </a:ext>
                  </a:extLst>
                </a:gridCol>
              </a:tblGrid>
              <a:tr h="246765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cap="none" spc="3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Concept</a:t>
                      </a:r>
                      <a:endParaRPr lang="en-US" sz="1800" b="1" cap="none" spc="3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80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9235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cap="none" spc="3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Keywords</a:t>
                      </a:r>
                      <a:endParaRPr lang="en-US" sz="1800" b="1" cap="none" spc="3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80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6489"/>
                  </a:ext>
                </a:extLst>
              </a:tr>
              <a:tr h="836854">
                <a:tc>
                  <a:txBody>
                    <a:bodyPr/>
                    <a:lstStyle/>
                    <a:p>
                      <a:pPr marL="0" marR="0" indent="-47625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Population</a:t>
                      </a:r>
                      <a:endParaRPr lang="en-US" sz="1400" b="1" cap="none" spc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035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19685" indent="635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Refugee*, refugees, forcefully migrated population, forcefully displaced migrated population……………</a:t>
                      </a:r>
                      <a:b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6035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09160"/>
                  </a:ext>
                </a:extLst>
              </a:tr>
              <a:tr h="675920">
                <a:tc>
                  <a:txBody>
                    <a:bodyPr/>
                    <a:lstStyle/>
                    <a:p>
                      <a:pPr marL="0" marR="0" indent="-47625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Intervention</a:t>
                      </a:r>
                      <a:endParaRPr lang="en-US" sz="1400" b="1" cap="none" spc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33" marR="6035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19685" indent="635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Humanitarian aid, drinking water, water treatment, water purification, chlorination…………..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33" marR="6035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389056"/>
                  </a:ext>
                </a:extLst>
              </a:tr>
              <a:tr h="675920">
                <a:tc>
                  <a:txBody>
                    <a:bodyPr/>
                    <a:lstStyle/>
                    <a:p>
                      <a:pPr marL="0" marR="0" indent="-47625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Outcome</a:t>
                      </a:r>
                      <a:endParaRPr lang="en-US" sz="1400" b="1" cap="none" spc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035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19685" indent="635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Health*, healthy, unhealthy, disease*, diseases, water borne disease*, non-communicable disease*……………….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035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89825"/>
                  </a:ext>
                </a:extLst>
              </a:tr>
            </a:tbl>
          </a:graphicData>
        </a:graphic>
      </p:graphicFrame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F0E39E0-F7ED-4799-B760-C71DB709C86D}"/>
              </a:ext>
            </a:extLst>
          </p:cNvPr>
          <p:cNvSpPr txBox="1">
            <a:spLocks/>
          </p:cNvSpPr>
          <p:nvPr/>
        </p:nvSpPr>
        <p:spPr>
          <a:xfrm>
            <a:off x="6756881" y="1210710"/>
            <a:ext cx="3515123" cy="388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</a:rPr>
              <a:t>Table: List of Keywords</a:t>
            </a:r>
          </a:p>
        </p:txBody>
      </p:sp>
      <p:pic>
        <p:nvPicPr>
          <p:cNvPr id="6" name="Graphic 5" descr="Rating Star with solid fill">
            <a:extLst>
              <a:ext uri="{FF2B5EF4-FFF2-40B4-BE49-F238E27FC236}">
                <a16:creationId xmlns:a16="http://schemas.microsoft.com/office/drawing/2014/main" id="{E8E90E3E-8276-4064-B1C0-7E3F1673A0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4765" y="4414102"/>
            <a:ext cx="1463040" cy="1463040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41105-B4C5-4F92-A83A-880810528614}"/>
              </a:ext>
            </a:extLst>
          </p:cNvPr>
          <p:cNvSpPr txBox="1">
            <a:spLocks/>
          </p:cNvSpPr>
          <p:nvPr/>
        </p:nvSpPr>
        <p:spPr>
          <a:xfrm>
            <a:off x="2597805" y="4767585"/>
            <a:ext cx="5706746" cy="1029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Quality Assessment: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STROBE Checklist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(Observational Studies)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CONSORT Checklist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(Interventional Trials)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4D7E7BF-C85C-4CA5-8EE5-192CABE1CEEE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6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5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8" y="29597"/>
            <a:ext cx="2604046" cy="6327648"/>
          </a:xfr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anchor="ctr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10BB0D4-ACD9-4C0E-9624-1A1D5987B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16178"/>
              </p:ext>
            </p:extLst>
          </p:nvPr>
        </p:nvGraphicFramePr>
        <p:xfrm>
          <a:off x="2743199" y="344483"/>
          <a:ext cx="9422294" cy="6012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5666">
                  <a:extLst>
                    <a:ext uri="{9D8B030D-6E8A-4147-A177-3AD203B41FA5}">
                      <a16:colId xmlns:a16="http://schemas.microsoft.com/office/drawing/2014/main" val="2543495729"/>
                    </a:ext>
                  </a:extLst>
                </a:gridCol>
                <a:gridCol w="3869810">
                  <a:extLst>
                    <a:ext uri="{9D8B030D-6E8A-4147-A177-3AD203B41FA5}">
                      <a16:colId xmlns:a16="http://schemas.microsoft.com/office/drawing/2014/main" val="2585620948"/>
                    </a:ext>
                  </a:extLst>
                </a:gridCol>
                <a:gridCol w="3876818">
                  <a:extLst>
                    <a:ext uri="{9D8B030D-6E8A-4147-A177-3AD203B41FA5}">
                      <a16:colId xmlns:a16="http://schemas.microsoft.com/office/drawing/2014/main" val="553248773"/>
                    </a:ext>
                  </a:extLst>
                </a:gridCol>
              </a:tblGrid>
              <a:tr h="29748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Topic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Inclusion Criteria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Exclusion Criteria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69714"/>
                  </a:ext>
                </a:extLst>
              </a:tr>
              <a:tr h="594975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Interventions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Drinking water intervention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Studies with no health interventions or drinking water intervention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32847"/>
                  </a:ext>
                </a:extLst>
              </a:tr>
              <a:tr h="76954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558800" algn="l"/>
                        </a:tabLs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Targeted Population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Global populations receiving humanitarian aid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Populations receiving no humanitarian aid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092081"/>
                  </a:ext>
                </a:extLst>
              </a:tr>
              <a:tr h="89246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558800" algn="l"/>
                        </a:tabLs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Outcomes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Studies that measured different health outcomes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Studies that measured environmental, economic or social outcomes of the intervention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72393"/>
                  </a:ext>
                </a:extLst>
              </a:tr>
              <a:tr h="89246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Phase of the Humanitarian Crisis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During the crisis phase and recovery phase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Studies from pre-humanitarian crisis phase and from events that are not related with any humanitarian crisis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553308"/>
                  </a:ext>
                </a:extLst>
              </a:tr>
              <a:tr h="137587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Study Types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Quantitative studies such as randomized or non-randomized controlled trials / observational studies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 Qualitative study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 Quantitative studies with description of intervention without any health outcome measurement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419633"/>
                  </a:ext>
                </a:extLst>
              </a:tr>
              <a:tr h="89246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Time Interval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January 1981 to 30 November 2021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Published before 1 January 1981 and published after 30 November 2021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88556"/>
                  </a:ext>
                </a:extLst>
              </a:tr>
              <a:tr h="29748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Study Language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English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Any language except English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01748"/>
                  </a:ext>
                </a:extLst>
              </a:tr>
            </a:tbl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F6DEAC1-FCD9-4CB0-89D5-4D09EF2193F4}"/>
              </a:ext>
            </a:extLst>
          </p:cNvPr>
          <p:cNvSpPr txBox="1">
            <a:spLocks/>
          </p:cNvSpPr>
          <p:nvPr/>
        </p:nvSpPr>
        <p:spPr>
          <a:xfrm>
            <a:off x="2716692" y="29597"/>
            <a:ext cx="3679182" cy="604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</a:rPr>
              <a:t>Table: Study Selection Criteria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6F46FF-51BB-4854-9C3E-C25F93A72B01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7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6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EFDE-94F1-458C-BBE8-CE45E885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10341"/>
            <a:ext cx="12191998" cy="570518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RESULTS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8ED341-7526-4081-B87C-DF7CA5C1FAC5}"/>
              </a:ext>
            </a:extLst>
          </p:cNvPr>
          <p:cNvGrpSpPr/>
          <p:nvPr/>
        </p:nvGrpSpPr>
        <p:grpSpPr>
          <a:xfrm>
            <a:off x="326036" y="967858"/>
            <a:ext cx="7693966" cy="5020346"/>
            <a:chOff x="-354101" y="5477"/>
            <a:chExt cx="6228198" cy="37573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434CFF-10CD-4009-97B6-8AF1F2D661D0}"/>
                </a:ext>
              </a:extLst>
            </p:cNvPr>
            <p:cNvSpPr/>
            <p:nvPr/>
          </p:nvSpPr>
          <p:spPr>
            <a:xfrm>
              <a:off x="1343191" y="10482"/>
              <a:ext cx="1958196" cy="550237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Records identified through database searching  (n = 1240)</a:t>
              </a:r>
              <a:endPara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23B1C5E-7597-4DAE-B819-7242640763E0}"/>
                </a:ext>
              </a:extLst>
            </p:cNvPr>
            <p:cNvSpPr/>
            <p:nvPr/>
          </p:nvSpPr>
          <p:spPr>
            <a:xfrm>
              <a:off x="3838266" y="5477"/>
              <a:ext cx="1958196" cy="580136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Additional records through hand searching (n = 1009)</a:t>
              </a:r>
              <a:endPara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27F3A03-C752-43A6-81BF-E28681FFD503}"/>
                </a:ext>
              </a:extLst>
            </p:cNvPr>
            <p:cNvSpPr/>
            <p:nvPr/>
          </p:nvSpPr>
          <p:spPr>
            <a:xfrm>
              <a:off x="1534525" y="950447"/>
              <a:ext cx="1958196" cy="45907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Records after duplicates removed (n = 1978)</a:t>
              </a:r>
              <a:endPara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3A66393-AA37-4493-88E5-0737FFBE75CB}"/>
                </a:ext>
              </a:extLst>
            </p:cNvPr>
            <p:cNvSpPr/>
            <p:nvPr/>
          </p:nvSpPr>
          <p:spPr>
            <a:xfrm>
              <a:off x="1552755" y="1785668"/>
              <a:ext cx="1958196" cy="40544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Records screened </a:t>
              </a:r>
              <a:b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(n = 1978)</a:t>
              </a:r>
              <a:endPara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79010BE-6981-486C-969E-A644D2E4A68C}"/>
                </a:ext>
              </a:extLst>
            </p:cNvPr>
            <p:cNvSpPr/>
            <p:nvPr/>
          </p:nvSpPr>
          <p:spPr>
            <a:xfrm>
              <a:off x="3899140" y="1768415"/>
              <a:ext cx="1957705" cy="40513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Records excluded </a:t>
              </a:r>
              <a:b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(n = 1955)</a:t>
              </a:r>
              <a:endPara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6FA444-C3D0-4518-AEFE-7C14C97135EA}"/>
                </a:ext>
              </a:extLst>
            </p:cNvPr>
            <p:cNvSpPr/>
            <p:nvPr/>
          </p:nvSpPr>
          <p:spPr>
            <a:xfrm>
              <a:off x="1544128" y="2579297"/>
              <a:ext cx="1957705" cy="460299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Full text articles assessed for eligibility (n = 23)</a:t>
              </a:r>
              <a:endParaRPr lang="en-US" sz="200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4900A0-6957-4A88-99C9-CA9D94318597}"/>
                </a:ext>
              </a:extLst>
            </p:cNvPr>
            <p:cNvSpPr/>
            <p:nvPr/>
          </p:nvSpPr>
          <p:spPr>
            <a:xfrm>
              <a:off x="3916392" y="2579298"/>
              <a:ext cx="1957705" cy="449817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Full text articles excluded with reasons (n = 16)</a:t>
              </a:r>
              <a:endParaRPr lang="en-US" sz="200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F42583A-0D98-4550-8828-AC102BF0878D}"/>
                </a:ext>
              </a:extLst>
            </p:cNvPr>
            <p:cNvSpPr/>
            <p:nvPr/>
          </p:nvSpPr>
          <p:spPr>
            <a:xfrm>
              <a:off x="1561381" y="3321170"/>
              <a:ext cx="1958196" cy="441641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Finally selected articles </a:t>
              </a:r>
              <a:b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16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(n = 7)</a:t>
              </a:r>
              <a:endPara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1E9493C-F7A0-4155-9AD2-F903BB089BDD}"/>
                </a:ext>
              </a:extLst>
            </p:cNvPr>
            <p:cNvSpPr/>
            <p:nvPr/>
          </p:nvSpPr>
          <p:spPr>
            <a:xfrm>
              <a:off x="-354099" y="10482"/>
              <a:ext cx="1346195" cy="31877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Identification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420B310-E35F-45B0-AB55-233162F400E5}"/>
                </a:ext>
              </a:extLst>
            </p:cNvPr>
            <p:cNvSpPr/>
            <p:nvPr/>
          </p:nvSpPr>
          <p:spPr>
            <a:xfrm>
              <a:off x="-354099" y="951409"/>
              <a:ext cx="1346193" cy="31877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Screening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8EBB73D-6ACE-4E87-A6D5-25BEF129CD4E}"/>
                </a:ext>
              </a:extLst>
            </p:cNvPr>
            <p:cNvSpPr/>
            <p:nvPr/>
          </p:nvSpPr>
          <p:spPr>
            <a:xfrm>
              <a:off x="-354100" y="1758448"/>
              <a:ext cx="1346193" cy="31877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Eligibility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4C25B91-DAC4-4025-BFC1-279BBF49A14A}"/>
                </a:ext>
              </a:extLst>
            </p:cNvPr>
            <p:cNvSpPr/>
            <p:nvPr/>
          </p:nvSpPr>
          <p:spPr>
            <a:xfrm>
              <a:off x="-354101" y="2564931"/>
              <a:ext cx="1346192" cy="31877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Included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0AEC700-5EE7-4C80-8C2A-ADDB0A2F9B3D}"/>
                </a:ext>
              </a:extLst>
            </p:cNvPr>
            <p:cNvCxnSpPr>
              <a:cxnSpLocks/>
            </p:cNvCxnSpPr>
            <p:nvPr/>
          </p:nvCxnSpPr>
          <p:spPr>
            <a:xfrm>
              <a:off x="2242868" y="569344"/>
              <a:ext cx="0" cy="381103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0EEE546-70D9-42E1-8B7D-1178281D771C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3301387" y="285601"/>
              <a:ext cx="536880" cy="4312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84B869D-8A85-4BD8-A481-3F3C57A5ABDE}"/>
                </a:ext>
              </a:extLst>
            </p:cNvPr>
            <p:cNvCxnSpPr/>
            <p:nvPr/>
          </p:nvCxnSpPr>
          <p:spPr>
            <a:xfrm flipH="1">
              <a:off x="2234242" y="1423359"/>
              <a:ext cx="8626" cy="362309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B084563-4EDC-4827-A280-ED5E1BCE9A5E}"/>
                </a:ext>
              </a:extLst>
            </p:cNvPr>
            <p:cNvCxnSpPr/>
            <p:nvPr/>
          </p:nvCxnSpPr>
          <p:spPr>
            <a:xfrm>
              <a:off x="2225615" y="2199736"/>
              <a:ext cx="0" cy="396815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D29C43F-D7E0-4B36-A248-EA232C5E3709}"/>
                </a:ext>
              </a:extLst>
            </p:cNvPr>
            <p:cNvCxnSpPr/>
            <p:nvPr/>
          </p:nvCxnSpPr>
          <p:spPr>
            <a:xfrm>
              <a:off x="3536830" y="1949570"/>
              <a:ext cx="379562" cy="0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FBD58B7-61FB-4928-9130-6790D2F80AFE}"/>
                </a:ext>
              </a:extLst>
            </p:cNvPr>
            <p:cNvCxnSpPr/>
            <p:nvPr/>
          </p:nvCxnSpPr>
          <p:spPr>
            <a:xfrm>
              <a:off x="3502325" y="2760453"/>
              <a:ext cx="423186" cy="0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EFC1850-C3A3-480E-9D28-BE5EDAC1CFAC}"/>
                </a:ext>
              </a:extLst>
            </p:cNvPr>
            <p:cNvCxnSpPr>
              <a:cxnSpLocks/>
            </p:cNvCxnSpPr>
            <p:nvPr/>
          </p:nvCxnSpPr>
          <p:spPr>
            <a:xfrm>
              <a:off x="2208362" y="3039596"/>
              <a:ext cx="1" cy="281574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1E51911-CB5A-4A41-836B-ECECE3815CCD}"/>
              </a:ext>
            </a:extLst>
          </p:cNvPr>
          <p:cNvSpPr txBox="1">
            <a:spLocks/>
          </p:cNvSpPr>
          <p:nvPr/>
        </p:nvSpPr>
        <p:spPr>
          <a:xfrm>
            <a:off x="326036" y="6096210"/>
            <a:ext cx="8160238" cy="604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>
                <a:latin typeface="Cambria" panose="02040503050406030204" pitchFamily="18" charset="0"/>
                <a:ea typeface="Cambria" panose="02040503050406030204" pitchFamily="18" charset="0"/>
              </a:rPr>
              <a:t>Figure: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PRISMA Flow Diagram Summarizing the Findings from Literature Searching</a:t>
            </a:r>
            <a:endParaRPr lang="en-US" sz="1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69E5D52-FFC3-4CD1-9727-BF206A5AC66D}"/>
              </a:ext>
            </a:extLst>
          </p:cNvPr>
          <p:cNvGrpSpPr/>
          <p:nvPr/>
        </p:nvGrpSpPr>
        <p:grpSpPr>
          <a:xfrm>
            <a:off x="8282696" y="1731192"/>
            <a:ext cx="3909303" cy="3498669"/>
            <a:chOff x="8237389" y="1880458"/>
            <a:chExt cx="4165220" cy="3530672"/>
          </a:xfrm>
        </p:grpSpPr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F2376B01-532B-4D8C-B2B7-9F6A21B0916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34003127"/>
                </p:ext>
              </p:extLst>
            </p:nvPr>
          </p:nvGraphicFramePr>
          <p:xfrm>
            <a:off x="8237389" y="1880458"/>
            <a:ext cx="4165220" cy="28722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id="{D12D849F-AA29-47EE-B7FA-AC3524DFED32}"/>
                </a:ext>
              </a:extLst>
            </p:cNvPr>
            <p:cNvSpPr txBox="1">
              <a:spLocks/>
            </p:cNvSpPr>
            <p:nvPr/>
          </p:nvSpPr>
          <p:spPr>
            <a:xfrm>
              <a:off x="8486273" y="4806389"/>
              <a:ext cx="3715655" cy="6047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800" i="1" dirty="0">
                  <a:latin typeface="Cambria" panose="02040503050406030204" pitchFamily="18" charset="0"/>
                  <a:ea typeface="Cambria" panose="02040503050406030204" pitchFamily="18" charset="0"/>
                </a:rPr>
                <a:t>Figure: Distribution of Finally Selected Articles according to Search Engines</a:t>
              </a:r>
            </a:p>
          </p:txBody>
        </p:sp>
      </p:grpSp>
      <p:sp>
        <p:nvSpPr>
          <p:cNvPr id="29" name="Slide Number Placeholder 6">
            <a:extLst>
              <a:ext uri="{FF2B5EF4-FFF2-40B4-BE49-F238E27FC236}">
                <a16:creationId xmlns:a16="http://schemas.microsoft.com/office/drawing/2014/main" id="{6730BE04-8427-43BF-8ED4-EDCB160FCC2A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8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7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302FFFED-337E-4281-937A-BE858AAEEAA2}"/>
              </a:ext>
            </a:extLst>
          </p:cNvPr>
          <p:cNvSpPr/>
          <p:nvPr/>
        </p:nvSpPr>
        <p:spPr>
          <a:xfrm>
            <a:off x="0" y="6473016"/>
            <a:ext cx="12192000" cy="3849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067014-221B-4417-97AF-8E5A890B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917"/>
            <a:ext cx="12190674" cy="63646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RESULTS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F4FFA00-681B-42EA-88CE-1F79D784A31B}"/>
              </a:ext>
            </a:extLst>
          </p:cNvPr>
          <p:cNvSpPr txBox="1">
            <a:spLocks/>
          </p:cNvSpPr>
          <p:nvPr/>
        </p:nvSpPr>
        <p:spPr>
          <a:xfrm>
            <a:off x="0" y="64730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</a:t>
            </a:r>
            <a:fld id="{B7D02F54-279C-4AEA-974A-B4DD27DC0710}" type="slidenum">
              <a:rPr lang="en-US" i="1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pPr algn="l"/>
              <a:t>9</a:t>
            </a:fld>
            <a:r>
              <a:rPr lang="en-US" i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out of 18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6C7448-7EB0-4C91-8F04-692681B0ED5F}"/>
              </a:ext>
            </a:extLst>
          </p:cNvPr>
          <p:cNvGrpSpPr/>
          <p:nvPr/>
        </p:nvGrpSpPr>
        <p:grpSpPr>
          <a:xfrm>
            <a:off x="-134634" y="630549"/>
            <a:ext cx="3107636" cy="3156472"/>
            <a:chOff x="589721" y="1667319"/>
            <a:chExt cx="3107636" cy="3156472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47D005EC-5B65-4676-AF76-3F4C540B6E9D}"/>
                </a:ext>
              </a:extLst>
            </p:cNvPr>
            <p:cNvSpPr txBox="1">
              <a:spLocks/>
            </p:cNvSpPr>
            <p:nvPr/>
          </p:nvSpPr>
          <p:spPr>
            <a:xfrm>
              <a:off x="1371600" y="1667319"/>
              <a:ext cx="1623391" cy="6047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800" b="1" dirty="0">
                  <a:solidFill>
                    <a:schemeClr val="accent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Type of Crisis</a:t>
              </a:r>
            </a:p>
          </p:txBody>
        </p:sp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354EA1DF-07EF-4FC3-90CB-D1ECFE671FE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40001370"/>
                </p:ext>
              </p:extLst>
            </p:nvPr>
          </p:nvGraphicFramePr>
          <p:xfrm>
            <a:off x="589721" y="1818861"/>
            <a:ext cx="3107636" cy="30049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B7B7B3-38C8-466B-96CD-9FE1E45DBB7B}"/>
              </a:ext>
            </a:extLst>
          </p:cNvPr>
          <p:cNvGrpSpPr/>
          <p:nvPr/>
        </p:nvGrpSpPr>
        <p:grpSpPr>
          <a:xfrm>
            <a:off x="729806" y="3701528"/>
            <a:ext cx="3107636" cy="3156472"/>
            <a:chOff x="589721" y="1667319"/>
            <a:chExt cx="3107636" cy="3156472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788EB9AC-44A0-4031-9B44-D093177C3AE2}"/>
                </a:ext>
              </a:extLst>
            </p:cNvPr>
            <p:cNvSpPr txBox="1">
              <a:spLocks/>
            </p:cNvSpPr>
            <p:nvPr/>
          </p:nvSpPr>
          <p:spPr>
            <a:xfrm>
              <a:off x="589721" y="1667319"/>
              <a:ext cx="3107635" cy="6047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800" b="1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Type of Affected Population</a:t>
              </a:r>
            </a:p>
          </p:txBody>
        </p:sp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69914AED-6175-4EAE-8877-F0E3AB37B07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65888256"/>
                </p:ext>
              </p:extLst>
            </p:nvPr>
          </p:nvGraphicFramePr>
          <p:xfrm>
            <a:off x="589721" y="1818861"/>
            <a:ext cx="3107636" cy="30049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421F95-1510-47DE-9B3A-DDC72321AC72}"/>
              </a:ext>
            </a:extLst>
          </p:cNvPr>
          <p:cNvGrpSpPr/>
          <p:nvPr/>
        </p:nvGrpSpPr>
        <p:grpSpPr>
          <a:xfrm>
            <a:off x="3184839" y="648023"/>
            <a:ext cx="3108961" cy="3161080"/>
            <a:chOff x="6804991" y="1662711"/>
            <a:chExt cx="3108961" cy="316108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D1DE289-8811-436D-A1E5-C2AA2A0363FA}"/>
                </a:ext>
              </a:extLst>
            </p:cNvPr>
            <p:cNvGrpSpPr/>
            <p:nvPr/>
          </p:nvGrpSpPr>
          <p:grpSpPr>
            <a:xfrm>
              <a:off x="6804992" y="1815415"/>
              <a:ext cx="3108960" cy="3008376"/>
              <a:chOff x="6804992" y="1680571"/>
              <a:chExt cx="3108960" cy="3008376"/>
            </a:xfrm>
          </p:grpSpPr>
          <p:graphicFrame>
            <p:nvGraphicFramePr>
              <p:cNvPr id="13" name="Chart 12">
                <a:extLst>
                  <a:ext uri="{FF2B5EF4-FFF2-40B4-BE49-F238E27FC236}">
                    <a16:creationId xmlns:a16="http://schemas.microsoft.com/office/drawing/2014/main" id="{C569D831-C798-4BD6-A350-93AC6C5D94B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37932376"/>
                  </p:ext>
                </p:extLst>
              </p:nvPr>
            </p:nvGraphicFramePr>
            <p:xfrm>
              <a:off x="6804992" y="1680571"/>
              <a:ext cx="3108960" cy="300837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AC2892-CC25-419F-8B3A-E26179E76FBD}"/>
                  </a:ext>
                </a:extLst>
              </p:cNvPr>
              <p:cNvSpPr txBox="1"/>
              <p:nvPr/>
            </p:nvSpPr>
            <p:spPr>
              <a:xfrm>
                <a:off x="8484711" y="2916963"/>
                <a:ext cx="12963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Recovery (1) 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18395DD-635C-42C1-B72F-780D242187E0}"/>
                  </a:ext>
                </a:extLst>
              </p:cNvPr>
              <p:cNvSpPr txBox="1"/>
              <p:nvPr/>
            </p:nvSpPr>
            <p:spPr>
              <a:xfrm>
                <a:off x="8464832" y="2152650"/>
                <a:ext cx="9574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Early (1)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5A411C-8628-4871-88B4-88C204617160}"/>
                  </a:ext>
                </a:extLst>
              </p:cNvPr>
              <p:cNvSpPr txBox="1"/>
              <p:nvPr/>
            </p:nvSpPr>
            <p:spPr>
              <a:xfrm>
                <a:off x="8221324" y="3570202"/>
                <a:ext cx="95746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Early Recovery</a:t>
                </a:r>
                <a:br>
                  <a:rPr lang="en-US" sz="14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14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(2)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6E1B3AA-074E-411E-882F-551B438D6C3F}"/>
                  </a:ext>
                </a:extLst>
              </p:cNvPr>
              <p:cNvSpPr txBox="1"/>
              <p:nvPr/>
            </p:nvSpPr>
            <p:spPr>
              <a:xfrm>
                <a:off x="7166119" y="2846291"/>
                <a:ext cx="9574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Acute (3)</a:t>
                </a:r>
              </a:p>
            </p:txBody>
          </p:sp>
        </p:grp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1F9ABB0E-97F4-4C1F-BAB3-6CEFEF8878E5}"/>
                </a:ext>
              </a:extLst>
            </p:cNvPr>
            <p:cNvSpPr txBox="1">
              <a:spLocks/>
            </p:cNvSpPr>
            <p:nvPr/>
          </p:nvSpPr>
          <p:spPr>
            <a:xfrm>
              <a:off x="6804991" y="1662711"/>
              <a:ext cx="3107635" cy="6047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800" b="1" dirty="0">
                  <a:solidFill>
                    <a:schemeClr val="accent4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Stage of the Crisis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A21125-879B-4A74-9DC7-0B333AEB78C0}"/>
              </a:ext>
            </a:extLst>
          </p:cNvPr>
          <p:cNvGrpSpPr/>
          <p:nvPr/>
        </p:nvGrpSpPr>
        <p:grpSpPr>
          <a:xfrm>
            <a:off x="6525161" y="3637003"/>
            <a:ext cx="5754273" cy="3232937"/>
            <a:chOff x="3100087" y="1859157"/>
            <a:chExt cx="5754273" cy="3232937"/>
          </a:xfrm>
        </p:grpSpPr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A859452A-C9B5-4B0A-96A5-C7E047753F7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72271170"/>
                </p:ext>
              </p:extLst>
            </p:nvPr>
          </p:nvGraphicFramePr>
          <p:xfrm>
            <a:off x="4653905" y="2083718"/>
            <a:ext cx="3105318" cy="30083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4" name="Content Placeholder 2">
              <a:extLst>
                <a:ext uri="{FF2B5EF4-FFF2-40B4-BE49-F238E27FC236}">
                  <a16:creationId xmlns:a16="http://schemas.microsoft.com/office/drawing/2014/main" id="{CE4A665E-5B12-4383-85A5-8884ECD0E62A}"/>
                </a:ext>
              </a:extLst>
            </p:cNvPr>
            <p:cNvSpPr txBox="1">
              <a:spLocks/>
            </p:cNvSpPr>
            <p:nvPr/>
          </p:nvSpPr>
          <p:spPr>
            <a:xfrm>
              <a:off x="4494699" y="1859157"/>
              <a:ext cx="3423729" cy="6047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800" b="1" dirty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Drinking Water Interventions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E3CC81C-1DAA-46A3-A2D2-B2F13D0B094E}"/>
                </a:ext>
              </a:extLst>
            </p:cNvPr>
            <p:cNvSpPr txBox="1"/>
            <p:nvPr/>
          </p:nvSpPr>
          <p:spPr>
            <a:xfrm>
              <a:off x="6254597" y="3167390"/>
              <a:ext cx="25997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  <a:t>Safe Water Storage </a:t>
              </a:r>
              <a:b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  <a:t>(Distribution &amp; Cleaning) (3)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6E41F4D-01CC-4187-9589-0B1D7DE01BDE}"/>
                </a:ext>
              </a:extLst>
            </p:cNvPr>
            <p:cNvSpPr txBox="1"/>
            <p:nvPr/>
          </p:nvSpPr>
          <p:spPr>
            <a:xfrm>
              <a:off x="3100087" y="3448803"/>
              <a:ext cx="31076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  <a:t>Post-collection Water Treatment</a:t>
              </a:r>
              <a:b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  <a:t>(Chlorine / Flocculant) (3)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A4A9AD5-C094-4AD9-BB99-CAC9CE4F5CA7}"/>
                </a:ext>
              </a:extLst>
            </p:cNvPr>
            <p:cNvSpPr txBox="1"/>
            <p:nvPr/>
          </p:nvSpPr>
          <p:spPr>
            <a:xfrm>
              <a:off x="5362167" y="2504791"/>
              <a:ext cx="10088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  <a:t>Water </a:t>
              </a:r>
              <a:b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en-US" sz="1400" b="1" dirty="0">
                  <a:latin typeface="Cambria" panose="02040503050406030204" pitchFamily="18" charset="0"/>
                  <a:ea typeface="Cambria" panose="02040503050406030204" pitchFamily="18" charset="0"/>
                </a:rPr>
                <a:t>Filter (1)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68822D3-F7E4-4317-955D-6E8E06C6D368}"/>
              </a:ext>
            </a:extLst>
          </p:cNvPr>
          <p:cNvGrpSpPr/>
          <p:nvPr/>
        </p:nvGrpSpPr>
        <p:grpSpPr>
          <a:xfrm>
            <a:off x="3874881" y="3678043"/>
            <a:ext cx="3108961" cy="3179957"/>
            <a:chOff x="8467291" y="3800442"/>
            <a:chExt cx="3108961" cy="3179957"/>
          </a:xfrm>
        </p:grpSpPr>
        <p:graphicFrame>
          <p:nvGraphicFramePr>
            <p:cNvPr id="29" name="Chart 28">
              <a:extLst>
                <a:ext uri="{FF2B5EF4-FFF2-40B4-BE49-F238E27FC236}">
                  <a16:creationId xmlns:a16="http://schemas.microsoft.com/office/drawing/2014/main" id="{CAEFB71E-9743-4D21-B034-40F4FA3F749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40284317"/>
                </p:ext>
              </p:extLst>
            </p:nvPr>
          </p:nvGraphicFramePr>
          <p:xfrm>
            <a:off x="8467292" y="3972023"/>
            <a:ext cx="3108960" cy="30083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BDA988-5AC7-4B96-888C-4C1B098CECE2}"/>
                </a:ext>
              </a:extLst>
            </p:cNvPr>
            <p:cNvSpPr txBox="1"/>
            <p:nvPr/>
          </p:nvSpPr>
          <p:spPr>
            <a:xfrm>
              <a:off x="8954323" y="4396090"/>
              <a:ext cx="11926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Diarrhea &amp; Cholera (1)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09C4D3-2CD2-4ED9-A537-8984E669DF2A}"/>
                </a:ext>
              </a:extLst>
            </p:cNvPr>
            <p:cNvSpPr txBox="1"/>
            <p:nvPr/>
          </p:nvSpPr>
          <p:spPr>
            <a:xfrm>
              <a:off x="9307160" y="5846372"/>
              <a:ext cx="15339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Diarrhea (6)</a:t>
              </a:r>
            </a:p>
          </p:txBody>
        </p:sp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id="{41491E6F-322B-4534-BEC0-B9BACF2C60E5}"/>
                </a:ext>
              </a:extLst>
            </p:cNvPr>
            <p:cNvSpPr txBox="1">
              <a:spLocks/>
            </p:cNvSpPr>
            <p:nvPr/>
          </p:nvSpPr>
          <p:spPr>
            <a:xfrm>
              <a:off x="8467291" y="3800442"/>
              <a:ext cx="3107635" cy="6047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800" b="1" dirty="0">
                  <a:solidFill>
                    <a:srgbClr val="66006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Health Outcomes</a:t>
              </a:r>
            </a:p>
          </p:txBody>
        </p:sp>
      </p:grp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A85F4332-0776-419C-9A39-59A57AC13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171465"/>
              </p:ext>
            </p:extLst>
          </p:nvPr>
        </p:nvGraphicFramePr>
        <p:xfrm>
          <a:off x="6460761" y="753057"/>
          <a:ext cx="5593967" cy="2413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223">
                  <a:extLst>
                    <a:ext uri="{9D8B030D-6E8A-4147-A177-3AD203B41FA5}">
                      <a16:colId xmlns:a16="http://schemas.microsoft.com/office/drawing/2014/main" val="1279816661"/>
                    </a:ext>
                  </a:extLst>
                </a:gridCol>
                <a:gridCol w="2563318">
                  <a:extLst>
                    <a:ext uri="{9D8B030D-6E8A-4147-A177-3AD203B41FA5}">
                      <a16:colId xmlns:a16="http://schemas.microsoft.com/office/drawing/2014/main" val="3387119951"/>
                    </a:ext>
                  </a:extLst>
                </a:gridCol>
                <a:gridCol w="1846426">
                  <a:extLst>
                    <a:ext uri="{9D8B030D-6E8A-4147-A177-3AD203B41FA5}">
                      <a16:colId xmlns:a16="http://schemas.microsoft.com/office/drawing/2014/main" val="2593916696"/>
                    </a:ext>
                  </a:extLst>
                </a:gridCol>
              </a:tblGrid>
              <a:tr h="428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Paper ID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Year of Publication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Country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530621"/>
                  </a:ext>
                </a:extLst>
              </a:tr>
              <a:tr h="258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Malawi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990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Sudan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2443238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Liberia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94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Central America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3441858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Sudan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76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Kenya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48800159"/>
                  </a:ext>
                </a:extLst>
              </a:tr>
              <a:tr h="273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ID 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Haiti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344" marR="9344" marT="93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79372"/>
                  </a:ext>
                </a:extLst>
              </a:tr>
            </a:tbl>
          </a:graphicData>
        </a:graphic>
      </p:graphicFrame>
      <p:pic>
        <p:nvPicPr>
          <p:cNvPr id="39" name="Graphic 38" descr="Group of women with solid fill">
            <a:extLst>
              <a:ext uri="{FF2B5EF4-FFF2-40B4-BE49-F238E27FC236}">
                <a16:creationId xmlns:a16="http://schemas.microsoft.com/office/drawing/2014/main" id="{6A50C9F5-DB0E-4E4F-A301-5B5CE2B7CE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365" y="3689588"/>
            <a:ext cx="365760" cy="365760"/>
          </a:xfrm>
          <a:prstGeom prst="rect">
            <a:avLst/>
          </a:prstGeom>
        </p:spPr>
      </p:pic>
      <p:pic>
        <p:nvPicPr>
          <p:cNvPr id="41" name="Graphic 40" descr="Basic Shapes with solid fill">
            <a:extLst>
              <a:ext uri="{FF2B5EF4-FFF2-40B4-BE49-F238E27FC236}">
                <a16:creationId xmlns:a16="http://schemas.microsoft.com/office/drawing/2014/main" id="{5B153954-5977-4820-BBF3-A24E3A0B73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446" y="648141"/>
            <a:ext cx="365760" cy="365760"/>
          </a:xfrm>
          <a:prstGeom prst="rect">
            <a:avLst/>
          </a:prstGeom>
        </p:spPr>
      </p:pic>
      <p:pic>
        <p:nvPicPr>
          <p:cNvPr id="43" name="Graphic 42" descr="Aspiration with solid fill">
            <a:extLst>
              <a:ext uri="{FF2B5EF4-FFF2-40B4-BE49-F238E27FC236}">
                <a16:creationId xmlns:a16="http://schemas.microsoft.com/office/drawing/2014/main" id="{3EAEA15D-DE54-467D-A3DD-0F2F7D59D3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20228" y="636083"/>
            <a:ext cx="365760" cy="365760"/>
          </a:xfrm>
          <a:prstGeom prst="rect">
            <a:avLst/>
          </a:prstGeom>
        </p:spPr>
      </p:pic>
      <p:pic>
        <p:nvPicPr>
          <p:cNvPr id="45" name="Graphic 44" descr="Doctor female with solid fill">
            <a:extLst>
              <a:ext uri="{FF2B5EF4-FFF2-40B4-BE49-F238E27FC236}">
                <a16:creationId xmlns:a16="http://schemas.microsoft.com/office/drawing/2014/main" id="{CA7D8EFC-0575-4E42-9C76-7AC8EE9386D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72458" y="3689588"/>
            <a:ext cx="365760" cy="365760"/>
          </a:xfrm>
          <a:prstGeom prst="rect">
            <a:avLst/>
          </a:prstGeom>
        </p:spPr>
      </p:pic>
      <p:pic>
        <p:nvPicPr>
          <p:cNvPr id="47" name="Graphic 46" descr="Handwashing with solid fill">
            <a:extLst>
              <a:ext uri="{FF2B5EF4-FFF2-40B4-BE49-F238E27FC236}">
                <a16:creationId xmlns:a16="http://schemas.microsoft.com/office/drawing/2014/main" id="{FD142D6D-5623-4BDE-8A3B-E211784E995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58131" y="3648185"/>
            <a:ext cx="365760" cy="365760"/>
          </a:xfrm>
          <a:prstGeom prst="rect">
            <a:avLst/>
          </a:prstGeom>
        </p:spPr>
      </p:pic>
      <p:pic>
        <p:nvPicPr>
          <p:cNvPr id="49" name="Graphic 48" descr="Earth globe: Americas with solid fill">
            <a:extLst>
              <a:ext uri="{FF2B5EF4-FFF2-40B4-BE49-F238E27FC236}">
                <a16:creationId xmlns:a16="http://schemas.microsoft.com/office/drawing/2014/main" id="{C33733C3-687E-4FF1-902F-A1DD0E5B69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33242" y="801472"/>
            <a:ext cx="365760" cy="365760"/>
          </a:xfrm>
          <a:prstGeom prst="rect">
            <a:avLst/>
          </a:prstGeom>
        </p:spPr>
      </p:pic>
      <p:pic>
        <p:nvPicPr>
          <p:cNvPr id="51" name="Graphic 50" descr="Monthly calendar with solid fill">
            <a:extLst>
              <a:ext uri="{FF2B5EF4-FFF2-40B4-BE49-F238E27FC236}">
                <a16:creationId xmlns:a16="http://schemas.microsoft.com/office/drawing/2014/main" id="{6EEB7248-0B51-4D6D-ABCE-2C37E986B23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36893" y="782091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9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2069</Words>
  <Application>Microsoft Office PowerPoint</Application>
  <PresentationFormat>Widescreen</PresentationFormat>
  <Paragraphs>296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Effectiveness of Drinking Water Interventions on Health Outcomes in Global Humanitarian Crisis:  A Systematic Review</vt:lpstr>
      <vt:lpstr>INTRODUCTION</vt:lpstr>
      <vt:lpstr>RESEARCH QUESTION</vt:lpstr>
      <vt:lpstr>STUDY OBJECTIVES</vt:lpstr>
      <vt:lpstr>METHODOLOGY</vt:lpstr>
      <vt:lpstr>METHODOLOGY</vt:lpstr>
      <vt:lpstr>METHODOLOGY</vt:lpstr>
      <vt:lpstr>RESULTS</vt:lpstr>
      <vt:lpstr>RESULTS</vt:lpstr>
      <vt:lpstr>RESULTS</vt:lpstr>
      <vt:lpstr>RESULTS</vt:lpstr>
      <vt:lpstr>RESULTS</vt:lpstr>
      <vt:lpstr>DISCUSSIONS</vt:lpstr>
      <vt:lpstr>DISCUSSIONS</vt:lpstr>
      <vt:lpstr>DISCUSSIONS</vt:lpstr>
      <vt:lpstr>DISCUSSIONS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Effectiveness of Drinking Water Interventions on Health Outcomes in Global Humanitarian Crisis:  A Systematic Review</dc:title>
  <dc:creator>Samiha Nuzhat</dc:creator>
  <cp:lastModifiedBy>Samiha Nuzhat</cp:lastModifiedBy>
  <cp:revision>2</cp:revision>
  <dcterms:created xsi:type="dcterms:W3CDTF">2022-05-13T06:25:57Z</dcterms:created>
  <dcterms:modified xsi:type="dcterms:W3CDTF">2022-05-18T19:12:29Z</dcterms:modified>
</cp:coreProperties>
</file>