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56" r:id="rId2"/>
    <p:sldId id="282" r:id="rId3"/>
    <p:sldId id="259" r:id="rId4"/>
    <p:sldId id="257" r:id="rId5"/>
    <p:sldId id="260" r:id="rId6"/>
    <p:sldId id="258" r:id="rId7"/>
    <p:sldId id="273" r:id="rId8"/>
    <p:sldId id="262" r:id="rId9"/>
    <p:sldId id="276" r:id="rId10"/>
    <p:sldId id="264" r:id="rId11"/>
    <p:sldId id="279" r:id="rId12"/>
    <p:sldId id="280" r:id="rId13"/>
    <p:sldId id="267" r:id="rId14"/>
    <p:sldId id="268" r:id="rId15"/>
    <p:sldId id="28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340" autoAdjust="0"/>
  </p:normalViewPr>
  <p:slideViewPr>
    <p:cSldViewPr snapToGrid="0">
      <p:cViewPr varScale="1">
        <p:scale>
          <a:sx n="72" d="100"/>
          <a:sy n="72" d="100"/>
        </p:scale>
        <p:origin x="6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E7947-8AD5-44DE-A7BF-44416BFD34E7}" type="doc">
      <dgm:prSet loTypeId="urn:microsoft.com/office/officeart/2005/8/layout/gear1" loCatId="process" qsTypeId="urn:microsoft.com/office/officeart/2005/8/quickstyle/simple3" qsCatId="simple" csTypeId="urn:microsoft.com/office/officeart/2005/8/colors/colorful5" csCatId="colorful" phldr="1"/>
      <dgm:spPr/>
    </dgm:pt>
    <dgm:pt modelId="{A383752E-FC24-4C9E-A069-859B202D7F2D}">
      <dgm:prSet phldrT="[Text]"/>
      <dgm:spPr/>
      <dgm:t>
        <a:bodyPr/>
        <a:lstStyle/>
        <a:p>
          <a:r>
            <a:rPr lang="en-US" dirty="0"/>
            <a:t>?</a:t>
          </a:r>
        </a:p>
      </dgm:t>
    </dgm:pt>
    <dgm:pt modelId="{8415E69C-E7BB-4972-B17C-119C74467324}" type="parTrans" cxnId="{867141F8-9168-4BE6-8B1E-1727DDCE826A}">
      <dgm:prSet/>
      <dgm:spPr/>
      <dgm:t>
        <a:bodyPr/>
        <a:lstStyle/>
        <a:p>
          <a:endParaRPr lang="en-US"/>
        </a:p>
      </dgm:t>
    </dgm:pt>
    <dgm:pt modelId="{E4E5F34B-91BE-4319-958A-E5BEE2A145C6}" type="sibTrans" cxnId="{867141F8-9168-4BE6-8B1E-1727DDCE826A}">
      <dgm:prSet/>
      <dgm:spPr/>
      <dgm:t>
        <a:bodyPr/>
        <a:lstStyle/>
        <a:p>
          <a:endParaRPr lang="en-US"/>
        </a:p>
      </dgm:t>
    </dgm:pt>
    <dgm:pt modelId="{AEE5FDD1-95B5-4CA2-98C7-D65FECF86421}">
      <dgm:prSet phldrT="[Text]"/>
      <dgm:spPr/>
      <dgm:t>
        <a:bodyPr/>
        <a:lstStyle/>
        <a:p>
          <a:r>
            <a:rPr lang="en-US" dirty="0"/>
            <a:t>?</a:t>
          </a:r>
        </a:p>
      </dgm:t>
    </dgm:pt>
    <dgm:pt modelId="{398D9DD2-85F3-4027-83FF-DE0DDA310973}" type="parTrans" cxnId="{3994E345-5E1A-42CA-BD2E-0071E4F0E778}">
      <dgm:prSet/>
      <dgm:spPr/>
      <dgm:t>
        <a:bodyPr/>
        <a:lstStyle/>
        <a:p>
          <a:endParaRPr lang="en-US"/>
        </a:p>
      </dgm:t>
    </dgm:pt>
    <dgm:pt modelId="{76FF674A-084B-4033-9FF7-C34A4DEE2758}" type="sibTrans" cxnId="{3994E345-5E1A-42CA-BD2E-0071E4F0E778}">
      <dgm:prSet/>
      <dgm:spPr/>
      <dgm:t>
        <a:bodyPr/>
        <a:lstStyle/>
        <a:p>
          <a:endParaRPr lang="en-US"/>
        </a:p>
      </dgm:t>
    </dgm:pt>
    <dgm:pt modelId="{7D7E613A-2E7E-4BA9-8F33-6154787255C9}">
      <dgm:prSet phldrT="[Text]"/>
      <dgm:spPr/>
      <dgm:t>
        <a:bodyPr/>
        <a:lstStyle/>
        <a:p>
          <a:r>
            <a:rPr lang="en-US" dirty="0"/>
            <a:t>?</a:t>
          </a:r>
        </a:p>
      </dgm:t>
    </dgm:pt>
    <dgm:pt modelId="{B6411500-F118-45A6-B836-2C062C3EC762}" type="parTrans" cxnId="{3BF26E92-5D15-4C3F-B701-471276A071FE}">
      <dgm:prSet/>
      <dgm:spPr/>
      <dgm:t>
        <a:bodyPr/>
        <a:lstStyle/>
        <a:p>
          <a:endParaRPr lang="en-US"/>
        </a:p>
      </dgm:t>
    </dgm:pt>
    <dgm:pt modelId="{8C51377F-270B-45AF-A260-427216CD1367}" type="sibTrans" cxnId="{3BF26E92-5D15-4C3F-B701-471276A071FE}">
      <dgm:prSet/>
      <dgm:spPr/>
      <dgm:t>
        <a:bodyPr/>
        <a:lstStyle/>
        <a:p>
          <a:endParaRPr lang="en-US"/>
        </a:p>
      </dgm:t>
    </dgm:pt>
    <dgm:pt modelId="{339FD88D-539B-4441-98B3-2A4A5CD874B6}" type="pres">
      <dgm:prSet presAssocID="{B70E7947-8AD5-44DE-A7BF-44416BFD34E7}" presName="composite" presStyleCnt="0">
        <dgm:presLayoutVars>
          <dgm:chMax val="3"/>
          <dgm:animLvl val="lvl"/>
          <dgm:resizeHandles val="exact"/>
        </dgm:presLayoutVars>
      </dgm:prSet>
      <dgm:spPr/>
    </dgm:pt>
    <dgm:pt modelId="{D88414BE-9E26-4CB9-A357-E02607C38BAC}" type="pres">
      <dgm:prSet presAssocID="{A383752E-FC24-4C9E-A069-859B202D7F2D}" presName="gear1" presStyleLbl="node1" presStyleIdx="0" presStyleCnt="3">
        <dgm:presLayoutVars>
          <dgm:chMax val="1"/>
          <dgm:bulletEnabled val="1"/>
        </dgm:presLayoutVars>
      </dgm:prSet>
      <dgm:spPr/>
    </dgm:pt>
    <dgm:pt modelId="{B29F4DF9-76AF-4610-8BA5-F87C02096A8E}" type="pres">
      <dgm:prSet presAssocID="{A383752E-FC24-4C9E-A069-859B202D7F2D}" presName="gear1srcNode" presStyleLbl="node1" presStyleIdx="0" presStyleCnt="3"/>
      <dgm:spPr/>
    </dgm:pt>
    <dgm:pt modelId="{8E966E07-83A2-40D9-B6C1-5EF8836A68C2}" type="pres">
      <dgm:prSet presAssocID="{A383752E-FC24-4C9E-A069-859B202D7F2D}" presName="gear1dstNode" presStyleLbl="node1" presStyleIdx="0" presStyleCnt="3"/>
      <dgm:spPr/>
    </dgm:pt>
    <dgm:pt modelId="{38FAEBFE-81C4-4BDD-94F0-74D035D54831}" type="pres">
      <dgm:prSet presAssocID="{AEE5FDD1-95B5-4CA2-98C7-D65FECF86421}" presName="gear2" presStyleLbl="node1" presStyleIdx="1" presStyleCnt="3">
        <dgm:presLayoutVars>
          <dgm:chMax val="1"/>
          <dgm:bulletEnabled val="1"/>
        </dgm:presLayoutVars>
      </dgm:prSet>
      <dgm:spPr/>
    </dgm:pt>
    <dgm:pt modelId="{F4E997BC-8D49-4824-9E27-00085A49706D}" type="pres">
      <dgm:prSet presAssocID="{AEE5FDD1-95B5-4CA2-98C7-D65FECF86421}" presName="gear2srcNode" presStyleLbl="node1" presStyleIdx="1" presStyleCnt="3"/>
      <dgm:spPr/>
    </dgm:pt>
    <dgm:pt modelId="{3E9119DD-B285-44A0-9F06-CB05FC4DFDAB}" type="pres">
      <dgm:prSet presAssocID="{AEE5FDD1-95B5-4CA2-98C7-D65FECF86421}" presName="gear2dstNode" presStyleLbl="node1" presStyleIdx="1" presStyleCnt="3"/>
      <dgm:spPr/>
    </dgm:pt>
    <dgm:pt modelId="{6916B505-221C-40FE-AAA9-102952493C18}" type="pres">
      <dgm:prSet presAssocID="{7D7E613A-2E7E-4BA9-8F33-6154787255C9}" presName="gear3" presStyleLbl="node1" presStyleIdx="2" presStyleCnt="3"/>
      <dgm:spPr/>
    </dgm:pt>
    <dgm:pt modelId="{D0E82D6E-6A5E-4F20-A920-F640CE2AF159}" type="pres">
      <dgm:prSet presAssocID="{7D7E613A-2E7E-4BA9-8F33-6154787255C9}" presName="gear3tx" presStyleLbl="node1" presStyleIdx="2" presStyleCnt="3">
        <dgm:presLayoutVars>
          <dgm:chMax val="1"/>
          <dgm:bulletEnabled val="1"/>
        </dgm:presLayoutVars>
      </dgm:prSet>
      <dgm:spPr/>
    </dgm:pt>
    <dgm:pt modelId="{6AD6D6E9-73E7-461E-AAAC-1E44EA7FDB96}" type="pres">
      <dgm:prSet presAssocID="{7D7E613A-2E7E-4BA9-8F33-6154787255C9}" presName="gear3srcNode" presStyleLbl="node1" presStyleIdx="2" presStyleCnt="3"/>
      <dgm:spPr/>
    </dgm:pt>
    <dgm:pt modelId="{7825E3F3-DC08-46CD-B6C5-EDCD0EB915A8}" type="pres">
      <dgm:prSet presAssocID="{7D7E613A-2E7E-4BA9-8F33-6154787255C9}" presName="gear3dstNode" presStyleLbl="node1" presStyleIdx="2" presStyleCnt="3"/>
      <dgm:spPr/>
    </dgm:pt>
    <dgm:pt modelId="{4CD4FAA8-033C-4E8D-8582-4BBEC180C69D}" type="pres">
      <dgm:prSet presAssocID="{E4E5F34B-91BE-4319-958A-E5BEE2A145C6}" presName="connector1" presStyleLbl="sibTrans2D1" presStyleIdx="0" presStyleCnt="3"/>
      <dgm:spPr/>
    </dgm:pt>
    <dgm:pt modelId="{CE0D86B2-AF46-48D5-9E69-8EC81AADAECA}" type="pres">
      <dgm:prSet presAssocID="{76FF674A-084B-4033-9FF7-C34A4DEE2758}" presName="connector2" presStyleLbl="sibTrans2D1" presStyleIdx="1" presStyleCnt="3"/>
      <dgm:spPr/>
    </dgm:pt>
    <dgm:pt modelId="{DD4FD465-FD86-477A-9199-A4D1782FBA60}" type="pres">
      <dgm:prSet presAssocID="{8C51377F-270B-45AF-A260-427216CD1367}" presName="connector3" presStyleLbl="sibTrans2D1" presStyleIdx="2" presStyleCnt="3"/>
      <dgm:spPr/>
    </dgm:pt>
  </dgm:ptLst>
  <dgm:cxnLst>
    <dgm:cxn modelId="{4734DB21-A421-4497-9270-6443FB6A38DB}" type="presOf" srcId="{AEE5FDD1-95B5-4CA2-98C7-D65FECF86421}" destId="{38FAEBFE-81C4-4BDD-94F0-74D035D54831}" srcOrd="0" destOrd="0" presId="urn:microsoft.com/office/officeart/2005/8/layout/gear1"/>
    <dgm:cxn modelId="{27075941-C0BE-4D58-8E53-0EFDBFC3F06C}" type="presOf" srcId="{AEE5FDD1-95B5-4CA2-98C7-D65FECF86421}" destId="{3E9119DD-B285-44A0-9F06-CB05FC4DFDAB}" srcOrd="2" destOrd="0" presId="urn:microsoft.com/office/officeart/2005/8/layout/gear1"/>
    <dgm:cxn modelId="{D4EC9D64-2366-4756-97F2-1EB1DE2B6E4F}" type="presOf" srcId="{E4E5F34B-91BE-4319-958A-E5BEE2A145C6}" destId="{4CD4FAA8-033C-4E8D-8582-4BBEC180C69D}" srcOrd="0" destOrd="0" presId="urn:microsoft.com/office/officeart/2005/8/layout/gear1"/>
    <dgm:cxn modelId="{3994E345-5E1A-42CA-BD2E-0071E4F0E778}" srcId="{B70E7947-8AD5-44DE-A7BF-44416BFD34E7}" destId="{AEE5FDD1-95B5-4CA2-98C7-D65FECF86421}" srcOrd="1" destOrd="0" parTransId="{398D9DD2-85F3-4027-83FF-DE0DDA310973}" sibTransId="{76FF674A-084B-4033-9FF7-C34A4DEE2758}"/>
    <dgm:cxn modelId="{2BB2E667-AD14-439D-B5D8-1740B83B5E2C}" type="presOf" srcId="{A383752E-FC24-4C9E-A069-859B202D7F2D}" destId="{D88414BE-9E26-4CB9-A357-E02607C38BAC}" srcOrd="0" destOrd="0" presId="urn:microsoft.com/office/officeart/2005/8/layout/gear1"/>
    <dgm:cxn modelId="{F6B3304B-D283-4052-B78E-3166F07E08A0}" type="presOf" srcId="{7D7E613A-2E7E-4BA9-8F33-6154787255C9}" destId="{D0E82D6E-6A5E-4F20-A920-F640CE2AF159}" srcOrd="1" destOrd="0" presId="urn:microsoft.com/office/officeart/2005/8/layout/gear1"/>
    <dgm:cxn modelId="{F1E2D084-5B0B-4B6C-9A31-4D956CDA32B8}" type="presOf" srcId="{8C51377F-270B-45AF-A260-427216CD1367}" destId="{DD4FD465-FD86-477A-9199-A4D1782FBA60}" srcOrd="0" destOrd="0" presId="urn:microsoft.com/office/officeart/2005/8/layout/gear1"/>
    <dgm:cxn modelId="{3BF26E92-5D15-4C3F-B701-471276A071FE}" srcId="{B70E7947-8AD5-44DE-A7BF-44416BFD34E7}" destId="{7D7E613A-2E7E-4BA9-8F33-6154787255C9}" srcOrd="2" destOrd="0" parTransId="{B6411500-F118-45A6-B836-2C062C3EC762}" sibTransId="{8C51377F-270B-45AF-A260-427216CD1367}"/>
    <dgm:cxn modelId="{3A67FFA9-2309-4574-B3ED-B0FA16B3F155}" type="presOf" srcId="{76FF674A-084B-4033-9FF7-C34A4DEE2758}" destId="{CE0D86B2-AF46-48D5-9E69-8EC81AADAECA}" srcOrd="0" destOrd="0" presId="urn:microsoft.com/office/officeart/2005/8/layout/gear1"/>
    <dgm:cxn modelId="{FEF7BBBB-C5DD-4C8A-A330-55E59AA571E1}" type="presOf" srcId="{B70E7947-8AD5-44DE-A7BF-44416BFD34E7}" destId="{339FD88D-539B-4441-98B3-2A4A5CD874B6}" srcOrd="0" destOrd="0" presId="urn:microsoft.com/office/officeart/2005/8/layout/gear1"/>
    <dgm:cxn modelId="{3891FEBB-59CB-485C-A394-5F92D5C27689}" type="presOf" srcId="{A383752E-FC24-4C9E-A069-859B202D7F2D}" destId="{B29F4DF9-76AF-4610-8BA5-F87C02096A8E}" srcOrd="1" destOrd="0" presId="urn:microsoft.com/office/officeart/2005/8/layout/gear1"/>
    <dgm:cxn modelId="{DB20ABBF-4B3F-41F9-B975-590C31DE4B79}" type="presOf" srcId="{7D7E613A-2E7E-4BA9-8F33-6154787255C9}" destId="{7825E3F3-DC08-46CD-B6C5-EDCD0EB915A8}" srcOrd="3" destOrd="0" presId="urn:microsoft.com/office/officeart/2005/8/layout/gear1"/>
    <dgm:cxn modelId="{DE95FEC0-E4E0-4F10-AA21-84680BB12A49}" type="presOf" srcId="{7D7E613A-2E7E-4BA9-8F33-6154787255C9}" destId="{6916B505-221C-40FE-AAA9-102952493C18}" srcOrd="0" destOrd="0" presId="urn:microsoft.com/office/officeart/2005/8/layout/gear1"/>
    <dgm:cxn modelId="{C924C9EA-6FC7-46A3-AD11-0982C3B5DB29}" type="presOf" srcId="{A383752E-FC24-4C9E-A069-859B202D7F2D}" destId="{8E966E07-83A2-40D9-B6C1-5EF8836A68C2}" srcOrd="2" destOrd="0" presId="urn:microsoft.com/office/officeart/2005/8/layout/gear1"/>
    <dgm:cxn modelId="{05EBFAED-7F7B-49EA-8C10-6238E847669F}" type="presOf" srcId="{AEE5FDD1-95B5-4CA2-98C7-D65FECF86421}" destId="{F4E997BC-8D49-4824-9E27-00085A49706D}" srcOrd="1" destOrd="0" presId="urn:microsoft.com/office/officeart/2005/8/layout/gear1"/>
    <dgm:cxn modelId="{867141F8-9168-4BE6-8B1E-1727DDCE826A}" srcId="{B70E7947-8AD5-44DE-A7BF-44416BFD34E7}" destId="{A383752E-FC24-4C9E-A069-859B202D7F2D}" srcOrd="0" destOrd="0" parTransId="{8415E69C-E7BB-4972-B17C-119C74467324}" sibTransId="{E4E5F34B-91BE-4319-958A-E5BEE2A145C6}"/>
    <dgm:cxn modelId="{6E494DFB-42C4-4BBE-BDBE-CC4B16FD1218}" type="presOf" srcId="{7D7E613A-2E7E-4BA9-8F33-6154787255C9}" destId="{6AD6D6E9-73E7-461E-AAAC-1E44EA7FDB96}" srcOrd="2" destOrd="0" presId="urn:microsoft.com/office/officeart/2005/8/layout/gear1"/>
    <dgm:cxn modelId="{B9BE4E8E-3A18-44B0-81B8-E6AA8623BC6B}" type="presParOf" srcId="{339FD88D-539B-4441-98B3-2A4A5CD874B6}" destId="{D88414BE-9E26-4CB9-A357-E02607C38BAC}" srcOrd="0" destOrd="0" presId="urn:microsoft.com/office/officeart/2005/8/layout/gear1"/>
    <dgm:cxn modelId="{41AC9DA1-749F-47C1-A0B2-1F88F10B1A3F}" type="presParOf" srcId="{339FD88D-539B-4441-98B3-2A4A5CD874B6}" destId="{B29F4DF9-76AF-4610-8BA5-F87C02096A8E}" srcOrd="1" destOrd="0" presId="urn:microsoft.com/office/officeart/2005/8/layout/gear1"/>
    <dgm:cxn modelId="{359C7625-E598-45B9-904D-0E337435FB38}" type="presParOf" srcId="{339FD88D-539B-4441-98B3-2A4A5CD874B6}" destId="{8E966E07-83A2-40D9-B6C1-5EF8836A68C2}" srcOrd="2" destOrd="0" presId="urn:microsoft.com/office/officeart/2005/8/layout/gear1"/>
    <dgm:cxn modelId="{FA05CDAF-6EE9-403A-A0B3-976EDC0F610B}" type="presParOf" srcId="{339FD88D-539B-4441-98B3-2A4A5CD874B6}" destId="{38FAEBFE-81C4-4BDD-94F0-74D035D54831}" srcOrd="3" destOrd="0" presId="urn:microsoft.com/office/officeart/2005/8/layout/gear1"/>
    <dgm:cxn modelId="{582FDF34-485D-4813-86A3-B8B1BEB7BD6E}" type="presParOf" srcId="{339FD88D-539B-4441-98B3-2A4A5CD874B6}" destId="{F4E997BC-8D49-4824-9E27-00085A49706D}" srcOrd="4" destOrd="0" presId="urn:microsoft.com/office/officeart/2005/8/layout/gear1"/>
    <dgm:cxn modelId="{4E784BE6-967B-4CA5-9CB9-0754970DA7BC}" type="presParOf" srcId="{339FD88D-539B-4441-98B3-2A4A5CD874B6}" destId="{3E9119DD-B285-44A0-9F06-CB05FC4DFDAB}" srcOrd="5" destOrd="0" presId="urn:microsoft.com/office/officeart/2005/8/layout/gear1"/>
    <dgm:cxn modelId="{DC16E18A-2D7B-4DF5-8324-8605447A06B0}" type="presParOf" srcId="{339FD88D-539B-4441-98B3-2A4A5CD874B6}" destId="{6916B505-221C-40FE-AAA9-102952493C18}" srcOrd="6" destOrd="0" presId="urn:microsoft.com/office/officeart/2005/8/layout/gear1"/>
    <dgm:cxn modelId="{D3C48B88-B242-4A25-BCB1-EC62D4B0C5AE}" type="presParOf" srcId="{339FD88D-539B-4441-98B3-2A4A5CD874B6}" destId="{D0E82D6E-6A5E-4F20-A920-F640CE2AF159}" srcOrd="7" destOrd="0" presId="urn:microsoft.com/office/officeart/2005/8/layout/gear1"/>
    <dgm:cxn modelId="{637DDB0F-6B79-4F31-8A0E-3B16AE374709}" type="presParOf" srcId="{339FD88D-539B-4441-98B3-2A4A5CD874B6}" destId="{6AD6D6E9-73E7-461E-AAAC-1E44EA7FDB96}" srcOrd="8" destOrd="0" presId="urn:microsoft.com/office/officeart/2005/8/layout/gear1"/>
    <dgm:cxn modelId="{5BC23A29-53AE-472B-825D-59A59F45DF73}" type="presParOf" srcId="{339FD88D-539B-4441-98B3-2A4A5CD874B6}" destId="{7825E3F3-DC08-46CD-B6C5-EDCD0EB915A8}" srcOrd="9" destOrd="0" presId="urn:microsoft.com/office/officeart/2005/8/layout/gear1"/>
    <dgm:cxn modelId="{ED294853-3701-40B0-BF3D-207F4729C932}" type="presParOf" srcId="{339FD88D-539B-4441-98B3-2A4A5CD874B6}" destId="{4CD4FAA8-033C-4E8D-8582-4BBEC180C69D}" srcOrd="10" destOrd="0" presId="urn:microsoft.com/office/officeart/2005/8/layout/gear1"/>
    <dgm:cxn modelId="{66DF5D61-2205-44B2-A7FF-F52546E71CCF}" type="presParOf" srcId="{339FD88D-539B-4441-98B3-2A4A5CD874B6}" destId="{CE0D86B2-AF46-48D5-9E69-8EC81AADAECA}" srcOrd="11" destOrd="0" presId="urn:microsoft.com/office/officeart/2005/8/layout/gear1"/>
    <dgm:cxn modelId="{B1EFFCAA-4EB3-4D79-97C5-22D3B34BA931}" type="presParOf" srcId="{339FD88D-539B-4441-98B3-2A4A5CD874B6}" destId="{DD4FD465-FD86-477A-9199-A4D1782FBA60}"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69753FD-8C02-4F85-BE3F-5F0AD72AF80A}" type="doc">
      <dgm:prSet loTypeId="urn:microsoft.com/office/officeart/2005/8/layout/vList2" loCatId="list" qsTypeId="urn:microsoft.com/office/officeart/2005/8/quickstyle/simple4" qsCatId="simple" csTypeId="urn:microsoft.com/office/officeart/2005/8/colors/accent5_2" csCatId="accent5"/>
      <dgm:spPr/>
      <dgm:t>
        <a:bodyPr/>
        <a:lstStyle/>
        <a:p>
          <a:endParaRPr lang="en-US"/>
        </a:p>
      </dgm:t>
    </dgm:pt>
    <dgm:pt modelId="{5A8D5F1B-CC3A-4DB7-9253-75045E1302E2}">
      <dgm:prSet/>
      <dgm:spPr/>
      <dgm:t>
        <a:bodyPr/>
        <a:lstStyle/>
        <a:p>
          <a:r>
            <a:rPr lang="en-US" dirty="0">
              <a:latin typeface="Times New Roman" panose="02020603050405020304" pitchFamily="18" charset="0"/>
              <a:cs typeface="Times New Roman" panose="02020603050405020304" pitchFamily="18" charset="0"/>
            </a:rPr>
            <a:t>General objective: To search the possible threats of antibiotic from every aspects and to come to a conclusion to determine the ways to eradicate it. </a:t>
          </a:r>
        </a:p>
      </dgm:t>
    </dgm:pt>
    <dgm:pt modelId="{6C50D85C-2273-45D6-8F5A-5AC4D6E3E423}" type="parTrans" cxnId="{51B728FF-CDED-4354-8629-189235504C5B}">
      <dgm:prSet/>
      <dgm:spPr/>
      <dgm:t>
        <a:bodyPr/>
        <a:lstStyle/>
        <a:p>
          <a:endParaRPr lang="en-US"/>
        </a:p>
      </dgm:t>
    </dgm:pt>
    <dgm:pt modelId="{2D14D7D2-4848-427E-84F3-A4413C836BC8}" type="sibTrans" cxnId="{51B728FF-CDED-4354-8629-189235504C5B}">
      <dgm:prSet/>
      <dgm:spPr/>
      <dgm:t>
        <a:bodyPr/>
        <a:lstStyle/>
        <a:p>
          <a:endParaRPr lang="en-US"/>
        </a:p>
      </dgm:t>
    </dgm:pt>
    <dgm:pt modelId="{C51B4C6F-9A96-4C5E-8A2A-E18CDED9B761}">
      <dgm:prSet/>
      <dgm:spPr/>
      <dgm:t>
        <a:bodyPr/>
        <a:lstStyle/>
        <a:p>
          <a:r>
            <a:rPr lang="en-US" dirty="0">
              <a:latin typeface="Times New Roman" panose="02020603050405020304" pitchFamily="18" charset="0"/>
              <a:cs typeface="Times New Roman" panose="02020603050405020304" pitchFamily="18" charset="0"/>
            </a:rPr>
            <a:t>Specific objective: To determine the possible difficulties to reach the goal.</a:t>
          </a:r>
        </a:p>
      </dgm:t>
    </dgm:pt>
    <dgm:pt modelId="{64D6DCFE-16A8-4399-A7F4-23EE26DA1859}" type="parTrans" cxnId="{20F49778-11D5-4FDD-8EE3-6D28FA00903E}">
      <dgm:prSet/>
      <dgm:spPr/>
      <dgm:t>
        <a:bodyPr/>
        <a:lstStyle/>
        <a:p>
          <a:endParaRPr lang="en-US"/>
        </a:p>
      </dgm:t>
    </dgm:pt>
    <dgm:pt modelId="{139DA3CE-0D30-4BC2-980C-7F61558E0DEF}" type="sibTrans" cxnId="{20F49778-11D5-4FDD-8EE3-6D28FA00903E}">
      <dgm:prSet/>
      <dgm:spPr/>
      <dgm:t>
        <a:bodyPr/>
        <a:lstStyle/>
        <a:p>
          <a:endParaRPr lang="en-US"/>
        </a:p>
      </dgm:t>
    </dgm:pt>
    <dgm:pt modelId="{6FFB7900-4B46-489D-8CDD-ED4826D22390}" type="pres">
      <dgm:prSet presAssocID="{169753FD-8C02-4F85-BE3F-5F0AD72AF80A}" presName="linear" presStyleCnt="0">
        <dgm:presLayoutVars>
          <dgm:animLvl val="lvl"/>
          <dgm:resizeHandles val="exact"/>
        </dgm:presLayoutVars>
      </dgm:prSet>
      <dgm:spPr/>
    </dgm:pt>
    <dgm:pt modelId="{664E1C1A-938B-415B-9E42-FE4FD75F337D}" type="pres">
      <dgm:prSet presAssocID="{5A8D5F1B-CC3A-4DB7-9253-75045E1302E2}" presName="parentText" presStyleLbl="node1" presStyleIdx="0" presStyleCnt="2">
        <dgm:presLayoutVars>
          <dgm:chMax val="0"/>
          <dgm:bulletEnabled val="1"/>
        </dgm:presLayoutVars>
      </dgm:prSet>
      <dgm:spPr/>
    </dgm:pt>
    <dgm:pt modelId="{C634E8BC-2B22-4525-A9A6-2507A1D4FD70}" type="pres">
      <dgm:prSet presAssocID="{2D14D7D2-4848-427E-84F3-A4413C836BC8}" presName="spacer" presStyleCnt="0"/>
      <dgm:spPr/>
    </dgm:pt>
    <dgm:pt modelId="{BEA7B7B5-FFC9-4E6C-887A-840A50361320}" type="pres">
      <dgm:prSet presAssocID="{C51B4C6F-9A96-4C5E-8A2A-E18CDED9B761}" presName="parentText" presStyleLbl="node1" presStyleIdx="1" presStyleCnt="2">
        <dgm:presLayoutVars>
          <dgm:chMax val="0"/>
          <dgm:bulletEnabled val="1"/>
        </dgm:presLayoutVars>
      </dgm:prSet>
      <dgm:spPr/>
    </dgm:pt>
  </dgm:ptLst>
  <dgm:cxnLst>
    <dgm:cxn modelId="{B101EC0E-3F3A-4D00-BA81-4ED99B8575E4}" type="presOf" srcId="{169753FD-8C02-4F85-BE3F-5F0AD72AF80A}" destId="{6FFB7900-4B46-489D-8CDD-ED4826D22390}" srcOrd="0" destOrd="0" presId="urn:microsoft.com/office/officeart/2005/8/layout/vList2"/>
    <dgm:cxn modelId="{20F49778-11D5-4FDD-8EE3-6D28FA00903E}" srcId="{169753FD-8C02-4F85-BE3F-5F0AD72AF80A}" destId="{C51B4C6F-9A96-4C5E-8A2A-E18CDED9B761}" srcOrd="1" destOrd="0" parTransId="{64D6DCFE-16A8-4399-A7F4-23EE26DA1859}" sibTransId="{139DA3CE-0D30-4BC2-980C-7F61558E0DEF}"/>
    <dgm:cxn modelId="{49900D7A-3ED6-4C08-971D-D1C2D6DD3B1D}" type="presOf" srcId="{C51B4C6F-9A96-4C5E-8A2A-E18CDED9B761}" destId="{BEA7B7B5-FFC9-4E6C-887A-840A50361320}" srcOrd="0" destOrd="0" presId="urn:microsoft.com/office/officeart/2005/8/layout/vList2"/>
    <dgm:cxn modelId="{1E8F13E7-645A-4B93-832C-228E78EE06AA}" type="presOf" srcId="{5A8D5F1B-CC3A-4DB7-9253-75045E1302E2}" destId="{664E1C1A-938B-415B-9E42-FE4FD75F337D}" srcOrd="0" destOrd="0" presId="urn:microsoft.com/office/officeart/2005/8/layout/vList2"/>
    <dgm:cxn modelId="{51B728FF-CDED-4354-8629-189235504C5B}" srcId="{169753FD-8C02-4F85-BE3F-5F0AD72AF80A}" destId="{5A8D5F1B-CC3A-4DB7-9253-75045E1302E2}" srcOrd="0" destOrd="0" parTransId="{6C50D85C-2273-45D6-8F5A-5AC4D6E3E423}" sibTransId="{2D14D7D2-4848-427E-84F3-A4413C836BC8}"/>
    <dgm:cxn modelId="{50BDED10-F112-4A8D-A51D-C77284916C33}" type="presParOf" srcId="{6FFB7900-4B46-489D-8CDD-ED4826D22390}" destId="{664E1C1A-938B-415B-9E42-FE4FD75F337D}" srcOrd="0" destOrd="0" presId="urn:microsoft.com/office/officeart/2005/8/layout/vList2"/>
    <dgm:cxn modelId="{5966474C-403B-4577-851C-FCBD414D2CB1}" type="presParOf" srcId="{6FFB7900-4B46-489D-8CDD-ED4826D22390}" destId="{C634E8BC-2B22-4525-A9A6-2507A1D4FD70}" srcOrd="1" destOrd="0" presId="urn:microsoft.com/office/officeart/2005/8/layout/vList2"/>
    <dgm:cxn modelId="{FD746AE1-230E-4B4D-9FD8-E04CC03297B9}" type="presParOf" srcId="{6FFB7900-4B46-489D-8CDD-ED4826D22390}" destId="{BEA7B7B5-FFC9-4E6C-887A-840A5036132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C7C371-B969-4E88-927F-5CC2ECFAA5D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B4CB1A2-8425-4BE2-8990-A2D3AC80B933}">
      <dgm:prSet custT="1"/>
      <dgm:spPr/>
      <dgm:t>
        <a:bodyPr/>
        <a:lstStyle/>
        <a:p>
          <a:pPr>
            <a:lnSpc>
              <a:spcPct val="100000"/>
            </a:lnSpc>
          </a:pPr>
          <a:r>
            <a:rPr lang="en-US" sz="2000" dirty="0">
              <a:latin typeface="Times New Roman" panose="02020603050405020304" pitchFamily="18" charset="0"/>
              <a:cs typeface="Times New Roman" panose="02020603050405020304" pitchFamily="18" charset="0"/>
            </a:rPr>
            <a:t>Data source –EBSCO, Springer Link, ACM, Google Scholars and IEEE in where those libraries are very well known and famous and also distinguished for open-source research platforms.</a:t>
          </a:r>
        </a:p>
      </dgm:t>
    </dgm:pt>
    <dgm:pt modelId="{34495EEF-85C9-4A22-AAFA-652C1C2EFC06}" type="parTrans" cxnId="{DE006497-698D-4388-80AE-E5FA91204BE2}">
      <dgm:prSet/>
      <dgm:spPr/>
      <dgm:t>
        <a:bodyPr/>
        <a:lstStyle/>
        <a:p>
          <a:endParaRPr lang="en-US"/>
        </a:p>
      </dgm:t>
    </dgm:pt>
    <dgm:pt modelId="{E5F1FCD0-F667-4A0A-99BB-9591AD222EF7}" type="sibTrans" cxnId="{DE006497-698D-4388-80AE-E5FA91204BE2}">
      <dgm:prSet/>
      <dgm:spPr/>
      <dgm:t>
        <a:bodyPr/>
        <a:lstStyle/>
        <a:p>
          <a:endParaRPr lang="en-US"/>
        </a:p>
      </dgm:t>
    </dgm:pt>
    <dgm:pt modelId="{55097864-A6DB-4067-95E4-131E99072D7A}">
      <dgm:prSet custT="1"/>
      <dgm:spPr/>
      <dgm:t>
        <a:bodyPr/>
        <a:lstStyle/>
        <a:p>
          <a:pPr>
            <a:lnSpc>
              <a:spcPct val="100000"/>
            </a:lnSpc>
          </a:pPr>
          <a:r>
            <a:rPr lang="en-US" sz="2000" dirty="0">
              <a:latin typeface="Times New Roman" panose="02020603050405020304" pitchFamily="18" charset="0"/>
              <a:cs typeface="Times New Roman" panose="02020603050405020304" pitchFamily="18" charset="0"/>
            </a:rPr>
            <a:t>Duration – 2005 to 2019 (year)</a:t>
          </a:r>
        </a:p>
      </dgm:t>
    </dgm:pt>
    <dgm:pt modelId="{21BC3613-A3A8-4236-8CDF-19126853090D}" type="parTrans" cxnId="{27F27CBE-FC5D-4A04-9F2B-7F70660B4E45}">
      <dgm:prSet/>
      <dgm:spPr/>
      <dgm:t>
        <a:bodyPr/>
        <a:lstStyle/>
        <a:p>
          <a:endParaRPr lang="en-US"/>
        </a:p>
      </dgm:t>
    </dgm:pt>
    <dgm:pt modelId="{2AFF5248-677A-4552-9FD3-7F817848394C}" type="sibTrans" cxnId="{27F27CBE-FC5D-4A04-9F2B-7F70660B4E45}">
      <dgm:prSet/>
      <dgm:spPr/>
      <dgm:t>
        <a:bodyPr/>
        <a:lstStyle/>
        <a:p>
          <a:endParaRPr lang="en-US"/>
        </a:p>
      </dgm:t>
    </dgm:pt>
    <dgm:pt modelId="{2A3CBD23-F968-4481-AB03-6F7C9A567B75}" type="pres">
      <dgm:prSet presAssocID="{5FC7C371-B969-4E88-927F-5CC2ECFAA5D9}" presName="root" presStyleCnt="0">
        <dgm:presLayoutVars>
          <dgm:dir/>
          <dgm:resizeHandles val="exact"/>
        </dgm:presLayoutVars>
      </dgm:prSet>
      <dgm:spPr/>
    </dgm:pt>
    <dgm:pt modelId="{AA3345B7-CE28-4DE2-A70C-566795AA9674}" type="pres">
      <dgm:prSet presAssocID="{2B4CB1A2-8425-4BE2-8990-A2D3AC80B933}" presName="compNode" presStyleCnt="0"/>
      <dgm:spPr/>
    </dgm:pt>
    <dgm:pt modelId="{51BF44E2-5438-46EF-9606-FCAA151ACD07}" type="pres">
      <dgm:prSet presAssocID="{2B4CB1A2-8425-4BE2-8990-A2D3AC80B933}" presName="bgRect" presStyleLbl="bgShp" presStyleIdx="0" presStyleCnt="2"/>
      <dgm:spPr/>
    </dgm:pt>
    <dgm:pt modelId="{E4E06ED4-C55F-4791-BFF6-463A1EBFA704}" type="pres">
      <dgm:prSet presAssocID="{2B4CB1A2-8425-4BE2-8990-A2D3AC80B933}"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F3500218-498B-4BAE-B530-08DE30725671}" type="pres">
      <dgm:prSet presAssocID="{2B4CB1A2-8425-4BE2-8990-A2D3AC80B933}" presName="spaceRect" presStyleCnt="0"/>
      <dgm:spPr/>
    </dgm:pt>
    <dgm:pt modelId="{4ADD4058-7D5C-42ED-893A-629A2FE883E9}" type="pres">
      <dgm:prSet presAssocID="{2B4CB1A2-8425-4BE2-8990-A2D3AC80B933}" presName="parTx" presStyleLbl="revTx" presStyleIdx="0" presStyleCnt="2">
        <dgm:presLayoutVars>
          <dgm:chMax val="0"/>
          <dgm:chPref val="0"/>
        </dgm:presLayoutVars>
      </dgm:prSet>
      <dgm:spPr/>
    </dgm:pt>
    <dgm:pt modelId="{EC289EB8-E4E8-49F1-B5A0-46EF07E59F83}" type="pres">
      <dgm:prSet presAssocID="{E5F1FCD0-F667-4A0A-99BB-9591AD222EF7}" presName="sibTrans" presStyleCnt="0"/>
      <dgm:spPr/>
    </dgm:pt>
    <dgm:pt modelId="{7737444E-0FE3-4249-8C7C-10DAD10A5412}" type="pres">
      <dgm:prSet presAssocID="{55097864-A6DB-4067-95E4-131E99072D7A}" presName="compNode" presStyleCnt="0"/>
      <dgm:spPr/>
    </dgm:pt>
    <dgm:pt modelId="{2265A7F1-E7D1-4A6F-B103-AB8689DCF23E}" type="pres">
      <dgm:prSet presAssocID="{55097864-A6DB-4067-95E4-131E99072D7A}" presName="bgRect" presStyleLbl="bgShp" presStyleIdx="1" presStyleCnt="2" custLinFactNeighborX="-16309" custLinFactNeighborY="-601"/>
      <dgm:spPr/>
    </dgm:pt>
    <dgm:pt modelId="{C5D015D2-A3B9-44DD-B4BB-CBBF6A938A35}" type="pres">
      <dgm:prSet presAssocID="{55097864-A6DB-4067-95E4-131E99072D7A}"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aily Calendar"/>
        </a:ext>
      </dgm:extLst>
    </dgm:pt>
    <dgm:pt modelId="{7B284DDE-52C1-4630-A894-C584AECDF62D}" type="pres">
      <dgm:prSet presAssocID="{55097864-A6DB-4067-95E4-131E99072D7A}" presName="spaceRect" presStyleCnt="0"/>
      <dgm:spPr/>
    </dgm:pt>
    <dgm:pt modelId="{D5ABE740-4027-4EFD-94C1-00F9786196CD}" type="pres">
      <dgm:prSet presAssocID="{55097864-A6DB-4067-95E4-131E99072D7A}" presName="parTx" presStyleLbl="revTx" presStyleIdx="1" presStyleCnt="2">
        <dgm:presLayoutVars>
          <dgm:chMax val="0"/>
          <dgm:chPref val="0"/>
        </dgm:presLayoutVars>
      </dgm:prSet>
      <dgm:spPr/>
    </dgm:pt>
  </dgm:ptLst>
  <dgm:cxnLst>
    <dgm:cxn modelId="{25532739-900D-4577-89EF-8A6479B2D012}" type="presOf" srcId="{2B4CB1A2-8425-4BE2-8990-A2D3AC80B933}" destId="{4ADD4058-7D5C-42ED-893A-629A2FE883E9}" srcOrd="0" destOrd="0" presId="urn:microsoft.com/office/officeart/2018/2/layout/IconVerticalSolidList"/>
    <dgm:cxn modelId="{9D8C473A-E862-4587-958F-2F549A9543EC}" type="presOf" srcId="{5FC7C371-B969-4E88-927F-5CC2ECFAA5D9}" destId="{2A3CBD23-F968-4481-AB03-6F7C9A567B75}" srcOrd="0" destOrd="0" presId="urn:microsoft.com/office/officeart/2018/2/layout/IconVerticalSolidList"/>
    <dgm:cxn modelId="{DE006497-698D-4388-80AE-E5FA91204BE2}" srcId="{5FC7C371-B969-4E88-927F-5CC2ECFAA5D9}" destId="{2B4CB1A2-8425-4BE2-8990-A2D3AC80B933}" srcOrd="0" destOrd="0" parTransId="{34495EEF-85C9-4A22-AAFA-652C1C2EFC06}" sibTransId="{E5F1FCD0-F667-4A0A-99BB-9591AD222EF7}"/>
    <dgm:cxn modelId="{27F27CBE-FC5D-4A04-9F2B-7F70660B4E45}" srcId="{5FC7C371-B969-4E88-927F-5CC2ECFAA5D9}" destId="{55097864-A6DB-4067-95E4-131E99072D7A}" srcOrd="1" destOrd="0" parTransId="{21BC3613-A3A8-4236-8CDF-19126853090D}" sibTransId="{2AFF5248-677A-4552-9FD3-7F817848394C}"/>
    <dgm:cxn modelId="{9A4A8FEB-32AC-46F6-B941-44E3D7FACCA1}" type="presOf" srcId="{55097864-A6DB-4067-95E4-131E99072D7A}" destId="{D5ABE740-4027-4EFD-94C1-00F9786196CD}" srcOrd="0" destOrd="0" presId="urn:microsoft.com/office/officeart/2018/2/layout/IconVerticalSolidList"/>
    <dgm:cxn modelId="{B75FAE10-3DB7-4C1D-9A60-DFB8DB9216BF}" type="presParOf" srcId="{2A3CBD23-F968-4481-AB03-6F7C9A567B75}" destId="{AA3345B7-CE28-4DE2-A70C-566795AA9674}" srcOrd="0" destOrd="0" presId="urn:microsoft.com/office/officeart/2018/2/layout/IconVerticalSolidList"/>
    <dgm:cxn modelId="{C50F8004-B541-4200-A5E5-A1DD358E1794}" type="presParOf" srcId="{AA3345B7-CE28-4DE2-A70C-566795AA9674}" destId="{51BF44E2-5438-46EF-9606-FCAA151ACD07}" srcOrd="0" destOrd="0" presId="urn:microsoft.com/office/officeart/2018/2/layout/IconVerticalSolidList"/>
    <dgm:cxn modelId="{33045E72-0BD1-4D91-B32A-16595F32B32B}" type="presParOf" srcId="{AA3345B7-CE28-4DE2-A70C-566795AA9674}" destId="{E4E06ED4-C55F-4791-BFF6-463A1EBFA704}" srcOrd="1" destOrd="0" presId="urn:microsoft.com/office/officeart/2018/2/layout/IconVerticalSolidList"/>
    <dgm:cxn modelId="{855505D8-25C8-4382-B140-534D166E3598}" type="presParOf" srcId="{AA3345B7-CE28-4DE2-A70C-566795AA9674}" destId="{F3500218-498B-4BAE-B530-08DE30725671}" srcOrd="2" destOrd="0" presId="urn:microsoft.com/office/officeart/2018/2/layout/IconVerticalSolidList"/>
    <dgm:cxn modelId="{BC2AB5EE-62A8-41F4-A973-8F8BC4851B89}" type="presParOf" srcId="{AA3345B7-CE28-4DE2-A70C-566795AA9674}" destId="{4ADD4058-7D5C-42ED-893A-629A2FE883E9}" srcOrd="3" destOrd="0" presId="urn:microsoft.com/office/officeart/2018/2/layout/IconVerticalSolidList"/>
    <dgm:cxn modelId="{02338113-D55E-4CDE-9DC2-2FAA3CB8D6DB}" type="presParOf" srcId="{2A3CBD23-F968-4481-AB03-6F7C9A567B75}" destId="{EC289EB8-E4E8-49F1-B5A0-46EF07E59F83}" srcOrd="1" destOrd="0" presId="urn:microsoft.com/office/officeart/2018/2/layout/IconVerticalSolidList"/>
    <dgm:cxn modelId="{FCF23484-0899-42D4-995C-AE31D43EC6EB}" type="presParOf" srcId="{2A3CBD23-F968-4481-AB03-6F7C9A567B75}" destId="{7737444E-0FE3-4249-8C7C-10DAD10A5412}" srcOrd="2" destOrd="0" presId="urn:microsoft.com/office/officeart/2018/2/layout/IconVerticalSolidList"/>
    <dgm:cxn modelId="{0AC7E70C-94B4-4D38-99F2-D1A1DF9952BC}" type="presParOf" srcId="{7737444E-0FE3-4249-8C7C-10DAD10A5412}" destId="{2265A7F1-E7D1-4A6F-B103-AB8689DCF23E}" srcOrd="0" destOrd="0" presId="urn:microsoft.com/office/officeart/2018/2/layout/IconVerticalSolidList"/>
    <dgm:cxn modelId="{9ABC0BD3-0C53-43D9-A995-16ED2EC61EB9}" type="presParOf" srcId="{7737444E-0FE3-4249-8C7C-10DAD10A5412}" destId="{C5D015D2-A3B9-44DD-B4BB-CBBF6A938A35}" srcOrd="1" destOrd="0" presId="urn:microsoft.com/office/officeart/2018/2/layout/IconVerticalSolidList"/>
    <dgm:cxn modelId="{50060408-189E-4757-803B-E801DFD30F58}" type="presParOf" srcId="{7737444E-0FE3-4249-8C7C-10DAD10A5412}" destId="{7B284DDE-52C1-4630-A894-C584AECDF62D}" srcOrd="2" destOrd="0" presId="urn:microsoft.com/office/officeart/2018/2/layout/IconVerticalSolidList"/>
    <dgm:cxn modelId="{4F4BA568-1799-4D8F-AE8A-23E933FB8CDA}" type="presParOf" srcId="{7737444E-0FE3-4249-8C7C-10DAD10A5412}" destId="{D5ABE740-4027-4EFD-94C1-00F9786196C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0C4F09-DEF8-46B4-BA5F-5AFBDFEBDAF8}" type="doc">
      <dgm:prSet loTypeId="urn:microsoft.com/office/officeart/2005/8/layout/list1" loCatId="list" qsTypeId="urn:microsoft.com/office/officeart/2005/8/quickstyle/simple1" qsCatId="simple" csTypeId="urn:microsoft.com/office/officeart/2005/8/colors/accent5_2" csCatId="accent5" phldr="1"/>
      <dgm:spPr/>
      <dgm:t>
        <a:bodyPr/>
        <a:lstStyle/>
        <a:p>
          <a:endParaRPr lang="en-US"/>
        </a:p>
      </dgm:t>
    </dgm:pt>
    <dgm:pt modelId="{1BA7B437-B621-42AF-A15C-C1982366F400}">
      <dgm:prSet custT="1"/>
      <dgm:spPr/>
      <dgm:t>
        <a:bodyPr/>
        <a:lstStyle/>
        <a:p>
          <a:r>
            <a:rPr lang="en-US" sz="2800" dirty="0"/>
            <a:t>1. </a:t>
          </a:r>
          <a:r>
            <a:rPr lang="en-US" sz="2800" dirty="0">
              <a:latin typeface="Times New Roman" panose="02020603050405020304" pitchFamily="18" charset="0"/>
              <a:cs typeface="Times New Roman" panose="02020603050405020304" pitchFamily="18" charset="0"/>
            </a:rPr>
            <a:t>Age</a:t>
          </a:r>
        </a:p>
      </dgm:t>
    </dgm:pt>
    <dgm:pt modelId="{1F84C43E-EB8C-41BE-BAE2-0E29771910A8}" type="parTrans" cxnId="{FA738C4E-038A-4F82-904A-1876B45377C1}">
      <dgm:prSet/>
      <dgm:spPr/>
      <dgm:t>
        <a:bodyPr/>
        <a:lstStyle/>
        <a:p>
          <a:endParaRPr lang="en-US"/>
        </a:p>
      </dgm:t>
    </dgm:pt>
    <dgm:pt modelId="{A50070C5-0A8E-409E-9CEF-5F47548827B4}" type="sibTrans" cxnId="{FA738C4E-038A-4F82-904A-1876B45377C1}">
      <dgm:prSet/>
      <dgm:spPr/>
      <dgm:t>
        <a:bodyPr/>
        <a:lstStyle/>
        <a:p>
          <a:endParaRPr lang="en-US"/>
        </a:p>
      </dgm:t>
    </dgm:pt>
    <dgm:pt modelId="{E5908518-62E5-4063-B459-EB0A0BB69DB3}">
      <dgm:prSet custT="1"/>
      <dgm:spPr/>
      <dgm:t>
        <a:bodyPr/>
        <a:lstStyle/>
        <a:p>
          <a:r>
            <a:rPr lang="en-US" sz="2800" dirty="0"/>
            <a:t>2. </a:t>
          </a:r>
          <a:r>
            <a:rPr lang="en-US" sz="2800" dirty="0">
              <a:latin typeface="Times New Roman" panose="02020603050405020304" pitchFamily="18" charset="0"/>
              <a:cs typeface="Times New Roman" panose="02020603050405020304" pitchFamily="18" charset="0"/>
            </a:rPr>
            <a:t>Nature of Study</a:t>
          </a:r>
        </a:p>
      </dgm:t>
    </dgm:pt>
    <dgm:pt modelId="{198D2275-35CD-45C3-901E-EBA939E0010D}" type="parTrans" cxnId="{1F76AE22-E097-4F68-8C20-1C57F7818FF4}">
      <dgm:prSet/>
      <dgm:spPr/>
      <dgm:t>
        <a:bodyPr/>
        <a:lstStyle/>
        <a:p>
          <a:endParaRPr lang="en-US"/>
        </a:p>
      </dgm:t>
    </dgm:pt>
    <dgm:pt modelId="{21EB4419-EB24-45C6-B077-9BAF430243A4}" type="sibTrans" cxnId="{1F76AE22-E097-4F68-8C20-1C57F7818FF4}">
      <dgm:prSet/>
      <dgm:spPr/>
      <dgm:t>
        <a:bodyPr/>
        <a:lstStyle/>
        <a:p>
          <a:endParaRPr lang="en-US"/>
        </a:p>
      </dgm:t>
    </dgm:pt>
    <dgm:pt modelId="{B8C4FB88-B0D2-475E-9895-0F00AD88E905}">
      <dgm:prSet custT="1"/>
      <dgm:spPr/>
      <dgm:t>
        <a:bodyPr/>
        <a:lstStyle/>
        <a:p>
          <a:r>
            <a:rPr lang="en-US" sz="2800" dirty="0"/>
            <a:t>3. </a:t>
          </a:r>
          <a:r>
            <a:rPr lang="en-US" sz="2800" dirty="0">
              <a:latin typeface="Times New Roman" panose="02020603050405020304" pitchFamily="18" charset="0"/>
              <a:cs typeface="Times New Roman" panose="02020603050405020304" pitchFamily="18" charset="0"/>
            </a:rPr>
            <a:t>Study Field</a:t>
          </a:r>
        </a:p>
      </dgm:t>
    </dgm:pt>
    <dgm:pt modelId="{28E6EDA8-6A77-4F9F-B2B8-8BE8450D0F20}" type="parTrans" cxnId="{CA2A5F9E-8627-4BD8-A280-F06EC17C5598}">
      <dgm:prSet/>
      <dgm:spPr/>
      <dgm:t>
        <a:bodyPr/>
        <a:lstStyle/>
        <a:p>
          <a:endParaRPr lang="en-US"/>
        </a:p>
      </dgm:t>
    </dgm:pt>
    <dgm:pt modelId="{0A58B5D6-65E6-4BBE-8D68-392DAE92A3B4}" type="sibTrans" cxnId="{CA2A5F9E-8627-4BD8-A280-F06EC17C5598}">
      <dgm:prSet/>
      <dgm:spPr/>
      <dgm:t>
        <a:bodyPr/>
        <a:lstStyle/>
        <a:p>
          <a:endParaRPr lang="en-US"/>
        </a:p>
      </dgm:t>
    </dgm:pt>
    <dgm:pt modelId="{704F010B-F562-4059-9FFC-42777A3D1B71}" type="pres">
      <dgm:prSet presAssocID="{730C4F09-DEF8-46B4-BA5F-5AFBDFEBDAF8}" presName="linear" presStyleCnt="0">
        <dgm:presLayoutVars>
          <dgm:dir/>
          <dgm:animLvl val="lvl"/>
          <dgm:resizeHandles val="exact"/>
        </dgm:presLayoutVars>
      </dgm:prSet>
      <dgm:spPr/>
    </dgm:pt>
    <dgm:pt modelId="{E457251D-013D-4F78-A20A-016D7D054E10}" type="pres">
      <dgm:prSet presAssocID="{1BA7B437-B621-42AF-A15C-C1982366F400}" presName="parentLin" presStyleCnt="0"/>
      <dgm:spPr/>
    </dgm:pt>
    <dgm:pt modelId="{95A177FA-9225-4F7F-96BC-FDC59D09D3F9}" type="pres">
      <dgm:prSet presAssocID="{1BA7B437-B621-42AF-A15C-C1982366F400}" presName="parentLeftMargin" presStyleLbl="node1" presStyleIdx="0" presStyleCnt="3"/>
      <dgm:spPr/>
    </dgm:pt>
    <dgm:pt modelId="{4F7EA685-416B-4F91-B031-B00921D24890}" type="pres">
      <dgm:prSet presAssocID="{1BA7B437-B621-42AF-A15C-C1982366F400}" presName="parentText" presStyleLbl="node1" presStyleIdx="0" presStyleCnt="3" custScaleX="132010">
        <dgm:presLayoutVars>
          <dgm:chMax val="0"/>
          <dgm:bulletEnabled val="1"/>
        </dgm:presLayoutVars>
      </dgm:prSet>
      <dgm:spPr/>
    </dgm:pt>
    <dgm:pt modelId="{98C27749-3BBB-4868-ABDA-7897284009C3}" type="pres">
      <dgm:prSet presAssocID="{1BA7B437-B621-42AF-A15C-C1982366F400}" presName="negativeSpace" presStyleCnt="0"/>
      <dgm:spPr/>
    </dgm:pt>
    <dgm:pt modelId="{0F3EDE21-16FE-4067-B840-A92DC90EF6A9}" type="pres">
      <dgm:prSet presAssocID="{1BA7B437-B621-42AF-A15C-C1982366F400}" presName="childText" presStyleLbl="conFgAcc1" presStyleIdx="0" presStyleCnt="3">
        <dgm:presLayoutVars>
          <dgm:bulletEnabled val="1"/>
        </dgm:presLayoutVars>
      </dgm:prSet>
      <dgm:spPr/>
    </dgm:pt>
    <dgm:pt modelId="{AED4205B-DF48-48A2-9C26-42E56463F58A}" type="pres">
      <dgm:prSet presAssocID="{A50070C5-0A8E-409E-9CEF-5F47548827B4}" presName="spaceBetweenRectangles" presStyleCnt="0"/>
      <dgm:spPr/>
    </dgm:pt>
    <dgm:pt modelId="{4F308FA0-AD47-4F77-94AE-0E765CDE147D}" type="pres">
      <dgm:prSet presAssocID="{E5908518-62E5-4063-B459-EB0A0BB69DB3}" presName="parentLin" presStyleCnt="0"/>
      <dgm:spPr/>
    </dgm:pt>
    <dgm:pt modelId="{112AFB22-ACF1-4CEB-A3C3-4DD290E6A51D}" type="pres">
      <dgm:prSet presAssocID="{E5908518-62E5-4063-B459-EB0A0BB69DB3}" presName="parentLeftMargin" presStyleLbl="node1" presStyleIdx="0" presStyleCnt="3"/>
      <dgm:spPr/>
    </dgm:pt>
    <dgm:pt modelId="{4DF23F37-3B84-45AC-9A47-54F69F473A68}" type="pres">
      <dgm:prSet presAssocID="{E5908518-62E5-4063-B459-EB0A0BB69DB3}" presName="parentText" presStyleLbl="node1" presStyleIdx="1" presStyleCnt="3" custScaleX="131712">
        <dgm:presLayoutVars>
          <dgm:chMax val="0"/>
          <dgm:bulletEnabled val="1"/>
        </dgm:presLayoutVars>
      </dgm:prSet>
      <dgm:spPr/>
    </dgm:pt>
    <dgm:pt modelId="{94FE09BA-771A-43A5-B5BB-13A1D6092B7C}" type="pres">
      <dgm:prSet presAssocID="{E5908518-62E5-4063-B459-EB0A0BB69DB3}" presName="negativeSpace" presStyleCnt="0"/>
      <dgm:spPr/>
    </dgm:pt>
    <dgm:pt modelId="{0ADB031E-7BFD-4A53-9C8E-6E6A9D4F35A2}" type="pres">
      <dgm:prSet presAssocID="{E5908518-62E5-4063-B459-EB0A0BB69DB3}" presName="childText" presStyleLbl="conFgAcc1" presStyleIdx="1" presStyleCnt="3">
        <dgm:presLayoutVars>
          <dgm:bulletEnabled val="1"/>
        </dgm:presLayoutVars>
      </dgm:prSet>
      <dgm:spPr/>
    </dgm:pt>
    <dgm:pt modelId="{7630E4DD-13CB-4BF7-829A-D25E28D97470}" type="pres">
      <dgm:prSet presAssocID="{21EB4419-EB24-45C6-B077-9BAF430243A4}" presName="spaceBetweenRectangles" presStyleCnt="0"/>
      <dgm:spPr/>
    </dgm:pt>
    <dgm:pt modelId="{6270D38C-B04C-4E25-95EB-3FC8819A3855}" type="pres">
      <dgm:prSet presAssocID="{B8C4FB88-B0D2-475E-9895-0F00AD88E905}" presName="parentLin" presStyleCnt="0"/>
      <dgm:spPr/>
    </dgm:pt>
    <dgm:pt modelId="{E3D1E2B7-E95A-4A60-B9AC-DBAF016DB4D2}" type="pres">
      <dgm:prSet presAssocID="{B8C4FB88-B0D2-475E-9895-0F00AD88E905}" presName="parentLeftMargin" presStyleLbl="node1" presStyleIdx="1" presStyleCnt="3"/>
      <dgm:spPr/>
    </dgm:pt>
    <dgm:pt modelId="{C3DBAD8B-0B44-4B72-8127-66ECDF690C03}" type="pres">
      <dgm:prSet presAssocID="{B8C4FB88-B0D2-475E-9895-0F00AD88E905}" presName="parentText" presStyleLbl="node1" presStyleIdx="2" presStyleCnt="3" custScaleX="132738">
        <dgm:presLayoutVars>
          <dgm:chMax val="0"/>
          <dgm:bulletEnabled val="1"/>
        </dgm:presLayoutVars>
      </dgm:prSet>
      <dgm:spPr/>
    </dgm:pt>
    <dgm:pt modelId="{4648242A-9BB9-4FF4-98C1-30FD465A96C6}" type="pres">
      <dgm:prSet presAssocID="{B8C4FB88-B0D2-475E-9895-0F00AD88E905}" presName="negativeSpace" presStyleCnt="0"/>
      <dgm:spPr/>
    </dgm:pt>
    <dgm:pt modelId="{F7D04519-662E-45CF-8CA4-0A069D91973B}" type="pres">
      <dgm:prSet presAssocID="{B8C4FB88-B0D2-475E-9895-0F00AD88E905}" presName="childText" presStyleLbl="conFgAcc1" presStyleIdx="2" presStyleCnt="3">
        <dgm:presLayoutVars>
          <dgm:bulletEnabled val="1"/>
        </dgm:presLayoutVars>
      </dgm:prSet>
      <dgm:spPr/>
    </dgm:pt>
  </dgm:ptLst>
  <dgm:cxnLst>
    <dgm:cxn modelId="{1F76AE22-E097-4F68-8C20-1C57F7818FF4}" srcId="{730C4F09-DEF8-46B4-BA5F-5AFBDFEBDAF8}" destId="{E5908518-62E5-4063-B459-EB0A0BB69DB3}" srcOrd="1" destOrd="0" parTransId="{198D2275-35CD-45C3-901E-EBA939E0010D}" sibTransId="{21EB4419-EB24-45C6-B077-9BAF430243A4}"/>
    <dgm:cxn modelId="{46FA813A-A641-4C47-BF27-839D26D7A155}" type="presOf" srcId="{E5908518-62E5-4063-B459-EB0A0BB69DB3}" destId="{112AFB22-ACF1-4CEB-A3C3-4DD290E6A51D}" srcOrd="0" destOrd="0" presId="urn:microsoft.com/office/officeart/2005/8/layout/list1"/>
    <dgm:cxn modelId="{0F17B763-7F1E-4A2D-BA3E-84E26011A673}" type="presOf" srcId="{B8C4FB88-B0D2-475E-9895-0F00AD88E905}" destId="{E3D1E2B7-E95A-4A60-B9AC-DBAF016DB4D2}" srcOrd="0" destOrd="0" presId="urn:microsoft.com/office/officeart/2005/8/layout/list1"/>
    <dgm:cxn modelId="{FA738C4E-038A-4F82-904A-1876B45377C1}" srcId="{730C4F09-DEF8-46B4-BA5F-5AFBDFEBDAF8}" destId="{1BA7B437-B621-42AF-A15C-C1982366F400}" srcOrd="0" destOrd="0" parTransId="{1F84C43E-EB8C-41BE-BAE2-0E29771910A8}" sibTransId="{A50070C5-0A8E-409E-9CEF-5F47548827B4}"/>
    <dgm:cxn modelId="{15D03382-0249-43AD-A1E8-15AA6EE95D74}" type="presOf" srcId="{1BA7B437-B621-42AF-A15C-C1982366F400}" destId="{4F7EA685-416B-4F91-B031-B00921D24890}" srcOrd="1" destOrd="0" presId="urn:microsoft.com/office/officeart/2005/8/layout/list1"/>
    <dgm:cxn modelId="{CA2A5F9E-8627-4BD8-A280-F06EC17C5598}" srcId="{730C4F09-DEF8-46B4-BA5F-5AFBDFEBDAF8}" destId="{B8C4FB88-B0D2-475E-9895-0F00AD88E905}" srcOrd="2" destOrd="0" parTransId="{28E6EDA8-6A77-4F9F-B2B8-8BE8450D0F20}" sibTransId="{0A58B5D6-65E6-4BBE-8D68-392DAE92A3B4}"/>
    <dgm:cxn modelId="{92E86DAE-00B9-4F93-92FA-E3DE6FA7EFAE}" type="presOf" srcId="{B8C4FB88-B0D2-475E-9895-0F00AD88E905}" destId="{C3DBAD8B-0B44-4B72-8127-66ECDF690C03}" srcOrd="1" destOrd="0" presId="urn:microsoft.com/office/officeart/2005/8/layout/list1"/>
    <dgm:cxn modelId="{0AE11FCB-8B31-4B37-9E86-BA35A4D2E115}" type="presOf" srcId="{1BA7B437-B621-42AF-A15C-C1982366F400}" destId="{95A177FA-9225-4F7F-96BC-FDC59D09D3F9}" srcOrd="0" destOrd="0" presId="urn:microsoft.com/office/officeart/2005/8/layout/list1"/>
    <dgm:cxn modelId="{280E4ECE-670D-469A-8A7C-268D55344753}" type="presOf" srcId="{730C4F09-DEF8-46B4-BA5F-5AFBDFEBDAF8}" destId="{704F010B-F562-4059-9FFC-42777A3D1B71}" srcOrd="0" destOrd="0" presId="urn:microsoft.com/office/officeart/2005/8/layout/list1"/>
    <dgm:cxn modelId="{623C81F7-DE75-4A4F-9E57-FBD6E90AABD5}" type="presOf" srcId="{E5908518-62E5-4063-B459-EB0A0BB69DB3}" destId="{4DF23F37-3B84-45AC-9A47-54F69F473A68}" srcOrd="1" destOrd="0" presId="urn:microsoft.com/office/officeart/2005/8/layout/list1"/>
    <dgm:cxn modelId="{8E014E21-EBC1-4F3A-BCD0-49A8E699BA87}" type="presParOf" srcId="{704F010B-F562-4059-9FFC-42777A3D1B71}" destId="{E457251D-013D-4F78-A20A-016D7D054E10}" srcOrd="0" destOrd="0" presId="urn:microsoft.com/office/officeart/2005/8/layout/list1"/>
    <dgm:cxn modelId="{50ABFA7D-DC4E-4BF8-B667-D3ED98047B15}" type="presParOf" srcId="{E457251D-013D-4F78-A20A-016D7D054E10}" destId="{95A177FA-9225-4F7F-96BC-FDC59D09D3F9}" srcOrd="0" destOrd="0" presId="urn:microsoft.com/office/officeart/2005/8/layout/list1"/>
    <dgm:cxn modelId="{9C939E88-CF99-441C-841D-7851F4D4D0C0}" type="presParOf" srcId="{E457251D-013D-4F78-A20A-016D7D054E10}" destId="{4F7EA685-416B-4F91-B031-B00921D24890}" srcOrd="1" destOrd="0" presId="urn:microsoft.com/office/officeart/2005/8/layout/list1"/>
    <dgm:cxn modelId="{81EE3DB3-E08B-41EF-B106-5860791F220C}" type="presParOf" srcId="{704F010B-F562-4059-9FFC-42777A3D1B71}" destId="{98C27749-3BBB-4868-ABDA-7897284009C3}" srcOrd="1" destOrd="0" presId="urn:microsoft.com/office/officeart/2005/8/layout/list1"/>
    <dgm:cxn modelId="{DE4D5E6E-7CF8-4D3B-A6D3-FB2DBBA800A4}" type="presParOf" srcId="{704F010B-F562-4059-9FFC-42777A3D1B71}" destId="{0F3EDE21-16FE-4067-B840-A92DC90EF6A9}" srcOrd="2" destOrd="0" presId="urn:microsoft.com/office/officeart/2005/8/layout/list1"/>
    <dgm:cxn modelId="{8F0A1BB6-6D88-4422-900E-0630B8F6BD93}" type="presParOf" srcId="{704F010B-F562-4059-9FFC-42777A3D1B71}" destId="{AED4205B-DF48-48A2-9C26-42E56463F58A}" srcOrd="3" destOrd="0" presId="urn:microsoft.com/office/officeart/2005/8/layout/list1"/>
    <dgm:cxn modelId="{3DEC911D-87F5-4EFA-9482-164443947031}" type="presParOf" srcId="{704F010B-F562-4059-9FFC-42777A3D1B71}" destId="{4F308FA0-AD47-4F77-94AE-0E765CDE147D}" srcOrd="4" destOrd="0" presId="urn:microsoft.com/office/officeart/2005/8/layout/list1"/>
    <dgm:cxn modelId="{BF124060-390D-4D2F-8566-2B967A6364F2}" type="presParOf" srcId="{4F308FA0-AD47-4F77-94AE-0E765CDE147D}" destId="{112AFB22-ACF1-4CEB-A3C3-4DD290E6A51D}" srcOrd="0" destOrd="0" presId="urn:microsoft.com/office/officeart/2005/8/layout/list1"/>
    <dgm:cxn modelId="{116240EF-928C-4998-8B9B-237899815773}" type="presParOf" srcId="{4F308FA0-AD47-4F77-94AE-0E765CDE147D}" destId="{4DF23F37-3B84-45AC-9A47-54F69F473A68}" srcOrd="1" destOrd="0" presId="urn:microsoft.com/office/officeart/2005/8/layout/list1"/>
    <dgm:cxn modelId="{D747810C-1E34-4D69-8437-032C48C715B8}" type="presParOf" srcId="{704F010B-F562-4059-9FFC-42777A3D1B71}" destId="{94FE09BA-771A-43A5-B5BB-13A1D6092B7C}" srcOrd="5" destOrd="0" presId="urn:microsoft.com/office/officeart/2005/8/layout/list1"/>
    <dgm:cxn modelId="{D4FB51A1-4EC0-469F-836F-FEF954F40573}" type="presParOf" srcId="{704F010B-F562-4059-9FFC-42777A3D1B71}" destId="{0ADB031E-7BFD-4A53-9C8E-6E6A9D4F35A2}" srcOrd="6" destOrd="0" presId="urn:microsoft.com/office/officeart/2005/8/layout/list1"/>
    <dgm:cxn modelId="{4F2CCAA6-7589-4036-811F-103FB720731A}" type="presParOf" srcId="{704F010B-F562-4059-9FFC-42777A3D1B71}" destId="{7630E4DD-13CB-4BF7-829A-D25E28D97470}" srcOrd="7" destOrd="0" presId="urn:microsoft.com/office/officeart/2005/8/layout/list1"/>
    <dgm:cxn modelId="{B8FEA17B-DC8D-48BC-AF0E-3244626D9E94}" type="presParOf" srcId="{704F010B-F562-4059-9FFC-42777A3D1B71}" destId="{6270D38C-B04C-4E25-95EB-3FC8819A3855}" srcOrd="8" destOrd="0" presId="urn:microsoft.com/office/officeart/2005/8/layout/list1"/>
    <dgm:cxn modelId="{F86C2895-8A15-401C-A9D4-99CAF4A442AD}" type="presParOf" srcId="{6270D38C-B04C-4E25-95EB-3FC8819A3855}" destId="{E3D1E2B7-E95A-4A60-B9AC-DBAF016DB4D2}" srcOrd="0" destOrd="0" presId="urn:microsoft.com/office/officeart/2005/8/layout/list1"/>
    <dgm:cxn modelId="{5B0538DD-D1E1-41B2-9D89-4A266E94F4FD}" type="presParOf" srcId="{6270D38C-B04C-4E25-95EB-3FC8819A3855}" destId="{C3DBAD8B-0B44-4B72-8127-66ECDF690C03}" srcOrd="1" destOrd="0" presId="urn:microsoft.com/office/officeart/2005/8/layout/list1"/>
    <dgm:cxn modelId="{3FD0D789-F8EF-4269-8E7F-338279B68478}" type="presParOf" srcId="{704F010B-F562-4059-9FFC-42777A3D1B71}" destId="{4648242A-9BB9-4FF4-98C1-30FD465A96C6}" srcOrd="9" destOrd="0" presId="urn:microsoft.com/office/officeart/2005/8/layout/list1"/>
    <dgm:cxn modelId="{71667021-4251-4ABD-AB9B-ACE1E74B1110}" type="presParOf" srcId="{704F010B-F562-4059-9FFC-42777A3D1B71}" destId="{F7D04519-662E-45CF-8CA4-0A069D91973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6B5804-5EA1-4F3B-BA80-EF9B64066641}" type="doc">
      <dgm:prSet loTypeId="urn:microsoft.com/office/officeart/2005/8/layout/default" loCatId="list" qsTypeId="urn:microsoft.com/office/officeart/2005/8/quickstyle/simple1" qsCatId="simple" csTypeId="urn:microsoft.com/office/officeart/2005/8/colors/accent5_2" csCatId="accent5"/>
      <dgm:spPr/>
      <dgm:t>
        <a:bodyPr/>
        <a:lstStyle/>
        <a:p>
          <a:endParaRPr lang="en-US"/>
        </a:p>
      </dgm:t>
    </dgm:pt>
    <dgm:pt modelId="{FA94696A-408E-49BD-A772-AD1DB22BFA50}">
      <dgm:prSet/>
      <dgm:spPr/>
      <dgm:t>
        <a:bodyPr/>
        <a:lstStyle/>
        <a:p>
          <a:r>
            <a:rPr lang="en-US" dirty="0">
              <a:latin typeface="Times New Roman" panose="02020603050405020304" pitchFamily="18" charset="0"/>
              <a:cs typeface="Times New Roman" panose="02020603050405020304" pitchFamily="18" charset="0"/>
            </a:rPr>
            <a:t>1. Studies conducted on diagnosed cases of developmental delay</a:t>
          </a:r>
        </a:p>
      </dgm:t>
    </dgm:pt>
    <dgm:pt modelId="{F013C770-D630-4E48-838F-34BF82D375ED}" type="parTrans" cxnId="{6AB3A7B0-8D2C-4C97-8567-9C4B2777F0D7}">
      <dgm:prSet/>
      <dgm:spPr/>
      <dgm:t>
        <a:bodyPr/>
        <a:lstStyle/>
        <a:p>
          <a:endParaRPr lang="en-US"/>
        </a:p>
      </dgm:t>
    </dgm:pt>
    <dgm:pt modelId="{4E006550-88FC-423B-B43D-D7BDBF051AF8}" type="sibTrans" cxnId="{6AB3A7B0-8D2C-4C97-8567-9C4B2777F0D7}">
      <dgm:prSet/>
      <dgm:spPr/>
      <dgm:t>
        <a:bodyPr/>
        <a:lstStyle/>
        <a:p>
          <a:endParaRPr lang="en-US"/>
        </a:p>
      </dgm:t>
    </dgm:pt>
    <dgm:pt modelId="{E6E8B5C6-861C-4D50-AD9E-E11C1E751D96}">
      <dgm:prSet/>
      <dgm:spPr/>
      <dgm:t>
        <a:bodyPr/>
        <a:lstStyle/>
        <a:p>
          <a:r>
            <a:rPr lang="en-US" dirty="0">
              <a:latin typeface="Times New Roman" panose="02020603050405020304" pitchFamily="18" charset="0"/>
              <a:cs typeface="Times New Roman" panose="02020603050405020304" pitchFamily="18" charset="0"/>
            </a:rPr>
            <a:t>2. Studies focusing on autism spectrum disorder (ASD) and other behavioral disorders</a:t>
          </a:r>
        </a:p>
      </dgm:t>
    </dgm:pt>
    <dgm:pt modelId="{5CE8FA43-AD8C-4DDD-B758-9FB1A340F9E4}" type="parTrans" cxnId="{81CFEFF0-6CCD-48D6-B4B3-6DA225E4BB18}">
      <dgm:prSet/>
      <dgm:spPr/>
      <dgm:t>
        <a:bodyPr/>
        <a:lstStyle/>
        <a:p>
          <a:endParaRPr lang="en-US"/>
        </a:p>
      </dgm:t>
    </dgm:pt>
    <dgm:pt modelId="{E45002BB-B09B-4473-9B5D-C1F8A34C2815}" type="sibTrans" cxnId="{81CFEFF0-6CCD-48D6-B4B3-6DA225E4BB18}">
      <dgm:prSet/>
      <dgm:spPr/>
      <dgm:t>
        <a:bodyPr/>
        <a:lstStyle/>
        <a:p>
          <a:endParaRPr lang="en-US"/>
        </a:p>
      </dgm:t>
    </dgm:pt>
    <dgm:pt modelId="{E4C50079-48B7-4A97-B11D-7BD761B538EB}">
      <dgm:prSet/>
      <dgm:spPr/>
      <dgm:t>
        <a:bodyPr/>
        <a:lstStyle/>
        <a:p>
          <a:r>
            <a:rPr lang="en-US" dirty="0">
              <a:latin typeface="Times New Roman" panose="02020603050405020304" pitchFamily="18" charset="0"/>
              <a:cs typeface="Times New Roman" panose="02020603050405020304" pitchFamily="18" charset="0"/>
            </a:rPr>
            <a:t>3. Studies on developmental delay among children aged more than five years.</a:t>
          </a:r>
        </a:p>
      </dgm:t>
    </dgm:pt>
    <dgm:pt modelId="{DB74A845-4A1D-4272-AD42-7B94143FA21F}" type="parTrans" cxnId="{1ED499CB-230E-45D7-8806-67071A1B6C7A}">
      <dgm:prSet/>
      <dgm:spPr/>
      <dgm:t>
        <a:bodyPr/>
        <a:lstStyle/>
        <a:p>
          <a:endParaRPr lang="en-US"/>
        </a:p>
      </dgm:t>
    </dgm:pt>
    <dgm:pt modelId="{EB8EE4AB-F039-4A6B-BC03-B72C75E7B485}" type="sibTrans" cxnId="{1ED499CB-230E-45D7-8806-67071A1B6C7A}">
      <dgm:prSet/>
      <dgm:spPr/>
      <dgm:t>
        <a:bodyPr/>
        <a:lstStyle/>
        <a:p>
          <a:endParaRPr lang="en-US"/>
        </a:p>
      </dgm:t>
    </dgm:pt>
    <dgm:pt modelId="{9C08BFFE-81E5-430C-8F90-E80DE8FD26E5}">
      <dgm:prSet/>
      <dgm:spPr/>
      <dgm:t>
        <a:bodyPr/>
        <a:lstStyle/>
        <a:p>
          <a:r>
            <a:rPr lang="en-US" dirty="0">
              <a:latin typeface="Times New Roman" panose="02020603050405020304" pitchFamily="18" charset="0"/>
              <a:cs typeface="Times New Roman" panose="02020603050405020304" pitchFamily="18" charset="0"/>
            </a:rPr>
            <a:t>4. Interventional studies on developmental delay.</a:t>
          </a:r>
        </a:p>
      </dgm:t>
    </dgm:pt>
    <dgm:pt modelId="{0C85742C-9B7D-4FEB-9067-CC36A55F11B2}" type="parTrans" cxnId="{B2B8C368-BDA5-4480-9D2A-F9F19B9C3DB0}">
      <dgm:prSet/>
      <dgm:spPr/>
      <dgm:t>
        <a:bodyPr/>
        <a:lstStyle/>
        <a:p>
          <a:endParaRPr lang="en-US"/>
        </a:p>
      </dgm:t>
    </dgm:pt>
    <dgm:pt modelId="{70425149-3AA3-4102-B87F-E5D31CCC0D9D}" type="sibTrans" cxnId="{B2B8C368-BDA5-4480-9D2A-F9F19B9C3DB0}">
      <dgm:prSet/>
      <dgm:spPr/>
      <dgm:t>
        <a:bodyPr/>
        <a:lstStyle/>
        <a:p>
          <a:endParaRPr lang="en-US"/>
        </a:p>
      </dgm:t>
    </dgm:pt>
    <dgm:pt modelId="{E5F8891E-4BAC-45F6-9C02-7EC62507C70F}">
      <dgm:prSet/>
      <dgm:spPr/>
      <dgm:t>
        <a:bodyPr/>
        <a:lstStyle/>
        <a:p>
          <a:r>
            <a:rPr lang="en-US" dirty="0">
              <a:latin typeface="Times New Roman" panose="02020603050405020304" pitchFamily="18" charset="0"/>
              <a:cs typeface="Times New Roman" panose="02020603050405020304" pitchFamily="18" charset="0"/>
            </a:rPr>
            <a:t>5. Studies on developmental delay published before 2005</a:t>
          </a:r>
        </a:p>
      </dgm:t>
    </dgm:pt>
    <dgm:pt modelId="{5260479C-E74D-4917-BA38-E21B53E1E387}" type="parTrans" cxnId="{E2DCD7A2-B35B-4ED1-B089-0D89595AA89B}">
      <dgm:prSet/>
      <dgm:spPr/>
      <dgm:t>
        <a:bodyPr/>
        <a:lstStyle/>
        <a:p>
          <a:endParaRPr lang="en-US"/>
        </a:p>
      </dgm:t>
    </dgm:pt>
    <dgm:pt modelId="{B762DF85-A76D-4918-BFFD-3A1AA3607F1A}" type="sibTrans" cxnId="{E2DCD7A2-B35B-4ED1-B089-0D89595AA89B}">
      <dgm:prSet/>
      <dgm:spPr/>
      <dgm:t>
        <a:bodyPr/>
        <a:lstStyle/>
        <a:p>
          <a:endParaRPr lang="en-US"/>
        </a:p>
      </dgm:t>
    </dgm:pt>
    <dgm:pt modelId="{CF84839A-2445-4AEB-A115-F8150AB24EB7}">
      <dgm:prSet/>
      <dgm:spPr/>
      <dgm:t>
        <a:bodyPr/>
        <a:lstStyle/>
        <a:p>
          <a:r>
            <a:rPr lang="en-US" dirty="0">
              <a:latin typeface="Times New Roman" panose="02020603050405020304" pitchFamily="18" charset="0"/>
              <a:cs typeface="Times New Roman" panose="02020603050405020304" pitchFamily="18" charset="0"/>
            </a:rPr>
            <a:t>6. Article published in languages other than English</a:t>
          </a:r>
        </a:p>
      </dgm:t>
    </dgm:pt>
    <dgm:pt modelId="{2D8EC287-B684-447A-BE48-5DBC1937BE5C}" type="parTrans" cxnId="{BB2723E4-2B27-4586-87D9-5FEF53BB4937}">
      <dgm:prSet/>
      <dgm:spPr/>
      <dgm:t>
        <a:bodyPr/>
        <a:lstStyle/>
        <a:p>
          <a:endParaRPr lang="en-US"/>
        </a:p>
      </dgm:t>
    </dgm:pt>
    <dgm:pt modelId="{29C189FF-1B3D-4D0B-BAA2-E93A639A9B13}" type="sibTrans" cxnId="{BB2723E4-2B27-4586-87D9-5FEF53BB4937}">
      <dgm:prSet/>
      <dgm:spPr/>
      <dgm:t>
        <a:bodyPr/>
        <a:lstStyle/>
        <a:p>
          <a:endParaRPr lang="en-US"/>
        </a:p>
      </dgm:t>
    </dgm:pt>
    <dgm:pt modelId="{B4832581-B4BA-4D0B-A23D-D0CA75BAD1F3}" type="pres">
      <dgm:prSet presAssocID="{286B5804-5EA1-4F3B-BA80-EF9B64066641}" presName="diagram" presStyleCnt="0">
        <dgm:presLayoutVars>
          <dgm:dir/>
          <dgm:resizeHandles val="exact"/>
        </dgm:presLayoutVars>
      </dgm:prSet>
      <dgm:spPr/>
    </dgm:pt>
    <dgm:pt modelId="{5577979A-BAF1-47F9-8F19-BB012E70AD03}" type="pres">
      <dgm:prSet presAssocID="{FA94696A-408E-49BD-A772-AD1DB22BFA50}" presName="node" presStyleLbl="node1" presStyleIdx="0" presStyleCnt="6">
        <dgm:presLayoutVars>
          <dgm:bulletEnabled val="1"/>
        </dgm:presLayoutVars>
      </dgm:prSet>
      <dgm:spPr/>
    </dgm:pt>
    <dgm:pt modelId="{02D77C22-A06B-49CA-86F6-E6846C6FA664}" type="pres">
      <dgm:prSet presAssocID="{4E006550-88FC-423B-B43D-D7BDBF051AF8}" presName="sibTrans" presStyleCnt="0"/>
      <dgm:spPr/>
    </dgm:pt>
    <dgm:pt modelId="{CC697C89-6941-45DC-AF45-C39EE013E4DF}" type="pres">
      <dgm:prSet presAssocID="{E6E8B5C6-861C-4D50-AD9E-E11C1E751D96}" presName="node" presStyleLbl="node1" presStyleIdx="1" presStyleCnt="6">
        <dgm:presLayoutVars>
          <dgm:bulletEnabled val="1"/>
        </dgm:presLayoutVars>
      </dgm:prSet>
      <dgm:spPr/>
    </dgm:pt>
    <dgm:pt modelId="{F279CBCF-B4E9-40C8-A19E-BF5DC4DD2DB0}" type="pres">
      <dgm:prSet presAssocID="{E45002BB-B09B-4473-9B5D-C1F8A34C2815}" presName="sibTrans" presStyleCnt="0"/>
      <dgm:spPr/>
    </dgm:pt>
    <dgm:pt modelId="{8F3E8F86-9B45-4A43-B1C4-A56A40098012}" type="pres">
      <dgm:prSet presAssocID="{E4C50079-48B7-4A97-B11D-7BD761B538EB}" presName="node" presStyleLbl="node1" presStyleIdx="2" presStyleCnt="6">
        <dgm:presLayoutVars>
          <dgm:bulletEnabled val="1"/>
        </dgm:presLayoutVars>
      </dgm:prSet>
      <dgm:spPr/>
    </dgm:pt>
    <dgm:pt modelId="{3534CF68-1896-4937-934F-FB02CE633A0E}" type="pres">
      <dgm:prSet presAssocID="{EB8EE4AB-F039-4A6B-BC03-B72C75E7B485}" presName="sibTrans" presStyleCnt="0"/>
      <dgm:spPr/>
    </dgm:pt>
    <dgm:pt modelId="{504B6106-6E60-4A7C-BBE6-DA8AB0A86D01}" type="pres">
      <dgm:prSet presAssocID="{9C08BFFE-81E5-430C-8F90-E80DE8FD26E5}" presName="node" presStyleLbl="node1" presStyleIdx="3" presStyleCnt="6">
        <dgm:presLayoutVars>
          <dgm:bulletEnabled val="1"/>
        </dgm:presLayoutVars>
      </dgm:prSet>
      <dgm:spPr/>
    </dgm:pt>
    <dgm:pt modelId="{F6EF1736-CFC4-4CCE-B567-2967D613A495}" type="pres">
      <dgm:prSet presAssocID="{70425149-3AA3-4102-B87F-E5D31CCC0D9D}" presName="sibTrans" presStyleCnt="0"/>
      <dgm:spPr/>
    </dgm:pt>
    <dgm:pt modelId="{B94D4407-ABD8-4513-91C6-A14199013A82}" type="pres">
      <dgm:prSet presAssocID="{E5F8891E-4BAC-45F6-9C02-7EC62507C70F}" presName="node" presStyleLbl="node1" presStyleIdx="4" presStyleCnt="6">
        <dgm:presLayoutVars>
          <dgm:bulletEnabled val="1"/>
        </dgm:presLayoutVars>
      </dgm:prSet>
      <dgm:spPr/>
    </dgm:pt>
    <dgm:pt modelId="{0425DC04-BBFC-4429-A644-9BF13529250A}" type="pres">
      <dgm:prSet presAssocID="{B762DF85-A76D-4918-BFFD-3A1AA3607F1A}" presName="sibTrans" presStyleCnt="0"/>
      <dgm:spPr/>
    </dgm:pt>
    <dgm:pt modelId="{CB793463-2AAB-4DB5-8AB5-21FB527A7E08}" type="pres">
      <dgm:prSet presAssocID="{CF84839A-2445-4AEB-A115-F8150AB24EB7}" presName="node" presStyleLbl="node1" presStyleIdx="5" presStyleCnt="6">
        <dgm:presLayoutVars>
          <dgm:bulletEnabled val="1"/>
        </dgm:presLayoutVars>
      </dgm:prSet>
      <dgm:spPr/>
    </dgm:pt>
  </dgm:ptLst>
  <dgm:cxnLst>
    <dgm:cxn modelId="{F33BF307-2A1B-4911-AD02-CD5BF9A7DB5A}" type="presOf" srcId="{E5F8891E-4BAC-45F6-9C02-7EC62507C70F}" destId="{B94D4407-ABD8-4513-91C6-A14199013A82}" srcOrd="0" destOrd="0" presId="urn:microsoft.com/office/officeart/2005/8/layout/default"/>
    <dgm:cxn modelId="{022E6B25-8723-4B43-9E89-67963855820F}" type="presOf" srcId="{286B5804-5EA1-4F3B-BA80-EF9B64066641}" destId="{B4832581-B4BA-4D0B-A23D-D0CA75BAD1F3}" srcOrd="0" destOrd="0" presId="urn:microsoft.com/office/officeart/2005/8/layout/default"/>
    <dgm:cxn modelId="{5CB1275F-DADC-446F-A2D6-CCF102DAFF33}" type="presOf" srcId="{9C08BFFE-81E5-430C-8F90-E80DE8FD26E5}" destId="{504B6106-6E60-4A7C-BBE6-DA8AB0A86D01}" srcOrd="0" destOrd="0" presId="urn:microsoft.com/office/officeart/2005/8/layout/default"/>
    <dgm:cxn modelId="{022AB465-E39F-4B8B-9250-D7079D6B7E69}" type="presOf" srcId="{E6E8B5C6-861C-4D50-AD9E-E11C1E751D96}" destId="{CC697C89-6941-45DC-AF45-C39EE013E4DF}" srcOrd="0" destOrd="0" presId="urn:microsoft.com/office/officeart/2005/8/layout/default"/>
    <dgm:cxn modelId="{B2B8C368-BDA5-4480-9D2A-F9F19B9C3DB0}" srcId="{286B5804-5EA1-4F3B-BA80-EF9B64066641}" destId="{9C08BFFE-81E5-430C-8F90-E80DE8FD26E5}" srcOrd="3" destOrd="0" parTransId="{0C85742C-9B7D-4FEB-9067-CC36A55F11B2}" sibTransId="{70425149-3AA3-4102-B87F-E5D31CCC0D9D}"/>
    <dgm:cxn modelId="{C43C864A-E8E6-40C5-9259-3857CD142214}" type="presOf" srcId="{CF84839A-2445-4AEB-A115-F8150AB24EB7}" destId="{CB793463-2AAB-4DB5-8AB5-21FB527A7E08}" srcOrd="0" destOrd="0" presId="urn:microsoft.com/office/officeart/2005/8/layout/default"/>
    <dgm:cxn modelId="{A9407071-EA12-4044-B57F-0D67E7B37B77}" type="presOf" srcId="{FA94696A-408E-49BD-A772-AD1DB22BFA50}" destId="{5577979A-BAF1-47F9-8F19-BB012E70AD03}" srcOrd="0" destOrd="0" presId="urn:microsoft.com/office/officeart/2005/8/layout/default"/>
    <dgm:cxn modelId="{E2DCD7A2-B35B-4ED1-B089-0D89595AA89B}" srcId="{286B5804-5EA1-4F3B-BA80-EF9B64066641}" destId="{E5F8891E-4BAC-45F6-9C02-7EC62507C70F}" srcOrd="4" destOrd="0" parTransId="{5260479C-E74D-4917-BA38-E21B53E1E387}" sibTransId="{B762DF85-A76D-4918-BFFD-3A1AA3607F1A}"/>
    <dgm:cxn modelId="{6AB3A7B0-8D2C-4C97-8567-9C4B2777F0D7}" srcId="{286B5804-5EA1-4F3B-BA80-EF9B64066641}" destId="{FA94696A-408E-49BD-A772-AD1DB22BFA50}" srcOrd="0" destOrd="0" parTransId="{F013C770-D630-4E48-838F-34BF82D375ED}" sibTransId="{4E006550-88FC-423B-B43D-D7BDBF051AF8}"/>
    <dgm:cxn modelId="{1ED499CB-230E-45D7-8806-67071A1B6C7A}" srcId="{286B5804-5EA1-4F3B-BA80-EF9B64066641}" destId="{E4C50079-48B7-4A97-B11D-7BD761B538EB}" srcOrd="2" destOrd="0" parTransId="{DB74A845-4A1D-4272-AD42-7B94143FA21F}" sibTransId="{EB8EE4AB-F039-4A6B-BC03-B72C75E7B485}"/>
    <dgm:cxn modelId="{BB2723E4-2B27-4586-87D9-5FEF53BB4937}" srcId="{286B5804-5EA1-4F3B-BA80-EF9B64066641}" destId="{CF84839A-2445-4AEB-A115-F8150AB24EB7}" srcOrd="5" destOrd="0" parTransId="{2D8EC287-B684-447A-BE48-5DBC1937BE5C}" sibTransId="{29C189FF-1B3D-4D0B-BAA2-E93A639A9B13}"/>
    <dgm:cxn modelId="{6B9856E9-2D97-41BE-9564-FC69F6E49696}" type="presOf" srcId="{E4C50079-48B7-4A97-B11D-7BD761B538EB}" destId="{8F3E8F86-9B45-4A43-B1C4-A56A40098012}" srcOrd="0" destOrd="0" presId="urn:microsoft.com/office/officeart/2005/8/layout/default"/>
    <dgm:cxn modelId="{81CFEFF0-6CCD-48D6-B4B3-6DA225E4BB18}" srcId="{286B5804-5EA1-4F3B-BA80-EF9B64066641}" destId="{E6E8B5C6-861C-4D50-AD9E-E11C1E751D96}" srcOrd="1" destOrd="0" parTransId="{5CE8FA43-AD8C-4DDD-B758-9FB1A340F9E4}" sibTransId="{E45002BB-B09B-4473-9B5D-C1F8A34C2815}"/>
    <dgm:cxn modelId="{9AD44DEA-BAD5-43F2-8293-134320DAF01A}" type="presParOf" srcId="{B4832581-B4BA-4D0B-A23D-D0CA75BAD1F3}" destId="{5577979A-BAF1-47F9-8F19-BB012E70AD03}" srcOrd="0" destOrd="0" presId="urn:microsoft.com/office/officeart/2005/8/layout/default"/>
    <dgm:cxn modelId="{2C545914-A938-4CEB-873B-E71CFE92BB73}" type="presParOf" srcId="{B4832581-B4BA-4D0B-A23D-D0CA75BAD1F3}" destId="{02D77C22-A06B-49CA-86F6-E6846C6FA664}" srcOrd="1" destOrd="0" presId="urn:microsoft.com/office/officeart/2005/8/layout/default"/>
    <dgm:cxn modelId="{F87222E7-740E-4172-BE98-9CCE43276C97}" type="presParOf" srcId="{B4832581-B4BA-4D0B-A23D-D0CA75BAD1F3}" destId="{CC697C89-6941-45DC-AF45-C39EE013E4DF}" srcOrd="2" destOrd="0" presId="urn:microsoft.com/office/officeart/2005/8/layout/default"/>
    <dgm:cxn modelId="{39A94B20-50D6-40E3-BA9A-BFF69EBCB9CE}" type="presParOf" srcId="{B4832581-B4BA-4D0B-A23D-D0CA75BAD1F3}" destId="{F279CBCF-B4E9-40C8-A19E-BF5DC4DD2DB0}" srcOrd="3" destOrd="0" presId="urn:microsoft.com/office/officeart/2005/8/layout/default"/>
    <dgm:cxn modelId="{A139EDF9-F981-4CC2-A8A5-C768FE40AC29}" type="presParOf" srcId="{B4832581-B4BA-4D0B-A23D-D0CA75BAD1F3}" destId="{8F3E8F86-9B45-4A43-B1C4-A56A40098012}" srcOrd="4" destOrd="0" presId="urn:microsoft.com/office/officeart/2005/8/layout/default"/>
    <dgm:cxn modelId="{7A051FEF-7D40-4D43-AD11-153F3AFE21E9}" type="presParOf" srcId="{B4832581-B4BA-4D0B-A23D-D0CA75BAD1F3}" destId="{3534CF68-1896-4937-934F-FB02CE633A0E}" srcOrd="5" destOrd="0" presId="urn:microsoft.com/office/officeart/2005/8/layout/default"/>
    <dgm:cxn modelId="{6DECC27A-03F6-4625-9052-5027353201DF}" type="presParOf" srcId="{B4832581-B4BA-4D0B-A23D-D0CA75BAD1F3}" destId="{504B6106-6E60-4A7C-BBE6-DA8AB0A86D01}" srcOrd="6" destOrd="0" presId="urn:microsoft.com/office/officeart/2005/8/layout/default"/>
    <dgm:cxn modelId="{9CB4FB0C-E695-4039-9EA7-96B287E86A19}" type="presParOf" srcId="{B4832581-B4BA-4D0B-A23D-D0CA75BAD1F3}" destId="{F6EF1736-CFC4-4CCE-B567-2967D613A495}" srcOrd="7" destOrd="0" presId="urn:microsoft.com/office/officeart/2005/8/layout/default"/>
    <dgm:cxn modelId="{4E1BBC95-C44A-44E0-BF94-EF3DB60823DB}" type="presParOf" srcId="{B4832581-B4BA-4D0B-A23D-D0CA75BAD1F3}" destId="{B94D4407-ABD8-4513-91C6-A14199013A82}" srcOrd="8" destOrd="0" presId="urn:microsoft.com/office/officeart/2005/8/layout/default"/>
    <dgm:cxn modelId="{C3DC0636-00DD-4F91-AFD0-324609C80B4D}" type="presParOf" srcId="{B4832581-B4BA-4D0B-A23D-D0CA75BAD1F3}" destId="{0425DC04-BBFC-4429-A644-9BF13529250A}" srcOrd="9" destOrd="0" presId="urn:microsoft.com/office/officeart/2005/8/layout/default"/>
    <dgm:cxn modelId="{EFBE7A9D-680E-4D75-BAAA-8B0DADCA60B5}" type="presParOf" srcId="{B4832581-B4BA-4D0B-A23D-D0CA75BAD1F3}" destId="{CB793463-2AAB-4DB5-8AB5-21FB527A7E0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8915C1-EB1E-4E2D-A3B3-8D43611DA6B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46C57BDE-5A7B-4951-9829-B93009A67803}">
      <dgm:prSet phldrT="[Text]"/>
      <dgm:spPr/>
      <dgm:t>
        <a:bodyPr/>
        <a:lstStyle/>
        <a:p>
          <a:pPr algn="ctr"/>
          <a:r>
            <a:rPr lang="en-US"/>
            <a:t>Result</a:t>
          </a:r>
          <a:endParaRPr lang="en-US" dirty="0"/>
        </a:p>
      </dgm:t>
    </dgm:pt>
    <dgm:pt modelId="{9768B147-B540-4F3F-9585-654C7821A529}" type="parTrans" cxnId="{CA749801-E07C-46E1-9CC8-27B1E2B9AA6E}">
      <dgm:prSet/>
      <dgm:spPr/>
      <dgm:t>
        <a:bodyPr/>
        <a:lstStyle/>
        <a:p>
          <a:pPr algn="ctr"/>
          <a:endParaRPr lang="en-US"/>
        </a:p>
      </dgm:t>
    </dgm:pt>
    <dgm:pt modelId="{1CFE3C17-74FA-494D-9501-D5FF4C082DB8}" type="sibTrans" cxnId="{CA749801-E07C-46E1-9CC8-27B1E2B9AA6E}">
      <dgm:prSet/>
      <dgm:spPr/>
      <dgm:t>
        <a:bodyPr/>
        <a:lstStyle/>
        <a:p>
          <a:pPr algn="ctr"/>
          <a:endParaRPr lang="en-US"/>
        </a:p>
      </dgm:t>
    </dgm:pt>
    <dgm:pt modelId="{0AD517D0-8B8C-40E1-B4D2-B61906AE50C6}">
      <dgm:prSet phldrT="[Text]"/>
      <dgm:spPr/>
      <dgm:t>
        <a:bodyPr/>
        <a:lstStyle/>
        <a:p>
          <a:pPr algn="ctr"/>
          <a:r>
            <a:rPr lang="en-US"/>
            <a:t>Study Place</a:t>
          </a:r>
          <a:endParaRPr lang="en-US" dirty="0"/>
        </a:p>
      </dgm:t>
    </dgm:pt>
    <dgm:pt modelId="{6DBB705F-51CC-421A-8108-F67F2707C91C}" type="parTrans" cxnId="{14A7BD04-C12D-48CE-9CE2-2175950FFB64}">
      <dgm:prSet/>
      <dgm:spPr/>
      <dgm:t>
        <a:bodyPr/>
        <a:lstStyle/>
        <a:p>
          <a:pPr algn="ctr"/>
          <a:endParaRPr lang="en-US"/>
        </a:p>
      </dgm:t>
    </dgm:pt>
    <dgm:pt modelId="{CDD5E92F-DC61-4080-9905-FF30EB5D1F6A}" type="sibTrans" cxnId="{14A7BD04-C12D-48CE-9CE2-2175950FFB64}">
      <dgm:prSet/>
      <dgm:spPr/>
      <dgm:t>
        <a:bodyPr/>
        <a:lstStyle/>
        <a:p>
          <a:pPr algn="ctr"/>
          <a:endParaRPr lang="en-US"/>
        </a:p>
      </dgm:t>
    </dgm:pt>
    <dgm:pt modelId="{882AE8D5-6653-43D4-94AA-658845635A7C}">
      <dgm:prSet phldrT="[Text]"/>
      <dgm:spPr/>
      <dgm:t>
        <a:bodyPr/>
        <a:lstStyle/>
        <a:p>
          <a:pPr algn="ctr"/>
          <a:r>
            <a:rPr lang="en-US"/>
            <a:t>Target Population</a:t>
          </a:r>
          <a:endParaRPr lang="en-US" dirty="0"/>
        </a:p>
      </dgm:t>
    </dgm:pt>
    <dgm:pt modelId="{A973F82C-9DFD-4173-AC39-1C7927F5CD95}" type="parTrans" cxnId="{695FC1E9-9DF2-44F5-8B81-B995F77676A5}">
      <dgm:prSet/>
      <dgm:spPr/>
      <dgm:t>
        <a:bodyPr/>
        <a:lstStyle/>
        <a:p>
          <a:pPr algn="ctr"/>
          <a:endParaRPr lang="en-US"/>
        </a:p>
      </dgm:t>
    </dgm:pt>
    <dgm:pt modelId="{4C91E232-9C3C-4D32-A2AD-85C167160752}" type="sibTrans" cxnId="{695FC1E9-9DF2-44F5-8B81-B995F77676A5}">
      <dgm:prSet/>
      <dgm:spPr/>
      <dgm:t>
        <a:bodyPr/>
        <a:lstStyle/>
        <a:p>
          <a:pPr algn="ctr"/>
          <a:endParaRPr lang="en-US"/>
        </a:p>
      </dgm:t>
    </dgm:pt>
    <dgm:pt modelId="{8CFA67E3-D399-4A19-B1A9-99DAB1CC50D1}">
      <dgm:prSet phldrT="[Text]"/>
      <dgm:spPr/>
      <dgm:t>
        <a:bodyPr/>
        <a:lstStyle/>
        <a:p>
          <a:pPr algn="ctr"/>
          <a:r>
            <a:rPr lang="en-US"/>
            <a:t>Study Design</a:t>
          </a:r>
          <a:endParaRPr lang="en-US" dirty="0"/>
        </a:p>
      </dgm:t>
    </dgm:pt>
    <dgm:pt modelId="{B84505F5-0760-43EE-BEC9-F3A1785BB900}" type="parTrans" cxnId="{BB2A4413-497E-49B1-BB12-5AD849B18F05}">
      <dgm:prSet/>
      <dgm:spPr/>
      <dgm:t>
        <a:bodyPr/>
        <a:lstStyle/>
        <a:p>
          <a:pPr algn="ctr"/>
          <a:endParaRPr lang="en-US"/>
        </a:p>
      </dgm:t>
    </dgm:pt>
    <dgm:pt modelId="{49EC5E4C-A138-43EA-8C4B-398F3363CC5D}" type="sibTrans" cxnId="{BB2A4413-497E-49B1-BB12-5AD849B18F05}">
      <dgm:prSet/>
      <dgm:spPr/>
      <dgm:t>
        <a:bodyPr/>
        <a:lstStyle/>
        <a:p>
          <a:pPr algn="ctr"/>
          <a:endParaRPr lang="en-US"/>
        </a:p>
      </dgm:t>
    </dgm:pt>
    <dgm:pt modelId="{155CE88A-E5A8-435F-968A-1E287A53B7B0}">
      <dgm:prSet phldrT="[Text]"/>
      <dgm:spPr/>
      <dgm:t>
        <a:bodyPr/>
        <a:lstStyle/>
        <a:p>
          <a:pPr algn="ctr"/>
          <a:r>
            <a:rPr lang="en-US"/>
            <a:t>Sampling</a:t>
          </a:r>
          <a:endParaRPr lang="en-US" dirty="0"/>
        </a:p>
      </dgm:t>
    </dgm:pt>
    <dgm:pt modelId="{EF7BA69C-2C3C-4297-89CD-89D964A9B119}" type="parTrans" cxnId="{A64B368D-7B76-41E3-9CBD-D48EC2B91ACB}">
      <dgm:prSet/>
      <dgm:spPr/>
      <dgm:t>
        <a:bodyPr/>
        <a:lstStyle/>
        <a:p>
          <a:pPr algn="ctr"/>
          <a:endParaRPr lang="en-US"/>
        </a:p>
      </dgm:t>
    </dgm:pt>
    <dgm:pt modelId="{763CA4FE-3575-4037-8EB3-A8D0F8C63CC9}" type="sibTrans" cxnId="{A64B368D-7B76-41E3-9CBD-D48EC2B91ACB}">
      <dgm:prSet/>
      <dgm:spPr/>
      <dgm:t>
        <a:bodyPr/>
        <a:lstStyle/>
        <a:p>
          <a:pPr algn="ctr"/>
          <a:endParaRPr lang="en-US"/>
        </a:p>
      </dgm:t>
    </dgm:pt>
    <dgm:pt modelId="{896BD64B-AEA6-462C-A42C-1D1720F0CA5B}">
      <dgm:prSet phldrT="[Text]"/>
      <dgm:spPr/>
      <dgm:t>
        <a:bodyPr/>
        <a:lstStyle/>
        <a:p>
          <a:pPr algn="ctr"/>
          <a:r>
            <a:rPr lang="en-US"/>
            <a:t>Confounding Factor</a:t>
          </a:r>
          <a:endParaRPr lang="en-US" dirty="0"/>
        </a:p>
      </dgm:t>
    </dgm:pt>
    <dgm:pt modelId="{12BBD93C-68AF-415F-ABBA-47EB983C9153}" type="parTrans" cxnId="{A85FAC35-4651-4F0D-BF3E-A6183CE2F456}">
      <dgm:prSet/>
      <dgm:spPr/>
      <dgm:t>
        <a:bodyPr/>
        <a:lstStyle/>
        <a:p>
          <a:pPr algn="ctr"/>
          <a:endParaRPr lang="en-US"/>
        </a:p>
      </dgm:t>
    </dgm:pt>
    <dgm:pt modelId="{BB6A48D6-54E5-4C1E-9760-F0EF9105CAF1}" type="sibTrans" cxnId="{A85FAC35-4651-4F0D-BF3E-A6183CE2F456}">
      <dgm:prSet/>
      <dgm:spPr/>
      <dgm:t>
        <a:bodyPr/>
        <a:lstStyle/>
        <a:p>
          <a:pPr algn="ctr"/>
          <a:endParaRPr lang="en-US"/>
        </a:p>
      </dgm:t>
    </dgm:pt>
    <dgm:pt modelId="{B9C87A23-ED79-4816-AEF6-A6B97B8BACBC}">
      <dgm:prSet phldrT="[Text]"/>
      <dgm:spPr/>
      <dgm:t>
        <a:bodyPr/>
        <a:lstStyle/>
        <a:p>
          <a:pPr algn="ctr"/>
          <a:r>
            <a:rPr lang="en-US"/>
            <a:t>Type of Statistical Analysis</a:t>
          </a:r>
          <a:endParaRPr lang="en-US" dirty="0"/>
        </a:p>
      </dgm:t>
    </dgm:pt>
    <dgm:pt modelId="{10B9681F-CAD0-43E3-8E67-408357CC8819}" type="parTrans" cxnId="{F184866E-E130-45E0-99DA-9AEB2A549613}">
      <dgm:prSet/>
      <dgm:spPr/>
      <dgm:t>
        <a:bodyPr/>
        <a:lstStyle/>
        <a:p>
          <a:pPr algn="ctr"/>
          <a:endParaRPr lang="en-US"/>
        </a:p>
      </dgm:t>
    </dgm:pt>
    <dgm:pt modelId="{79A6EF99-BD10-4E4F-B314-5D2DCC419D0C}" type="sibTrans" cxnId="{F184866E-E130-45E0-99DA-9AEB2A549613}">
      <dgm:prSet/>
      <dgm:spPr/>
      <dgm:t>
        <a:bodyPr/>
        <a:lstStyle/>
        <a:p>
          <a:pPr algn="ctr"/>
          <a:endParaRPr lang="en-US"/>
        </a:p>
      </dgm:t>
    </dgm:pt>
    <dgm:pt modelId="{89919802-E804-4530-B45D-D37A9A8431AC}">
      <dgm:prSet phldrT="[Text]"/>
      <dgm:spPr/>
      <dgm:t>
        <a:bodyPr/>
        <a:lstStyle/>
        <a:p>
          <a:pPr algn="ctr"/>
          <a:r>
            <a:rPr lang="en-US"/>
            <a:t>Notable Statistical Findings</a:t>
          </a:r>
          <a:endParaRPr lang="en-US" dirty="0"/>
        </a:p>
      </dgm:t>
    </dgm:pt>
    <dgm:pt modelId="{913D22E1-B683-462D-83F8-002BB5A8DAB8}" type="parTrans" cxnId="{91B768BF-8974-4FE9-8963-BBFE82EF3543}">
      <dgm:prSet/>
      <dgm:spPr/>
      <dgm:t>
        <a:bodyPr/>
        <a:lstStyle/>
        <a:p>
          <a:pPr algn="ctr"/>
          <a:endParaRPr lang="en-US"/>
        </a:p>
      </dgm:t>
    </dgm:pt>
    <dgm:pt modelId="{85DBD026-36CF-43DC-9E72-ECC93A75A09B}" type="sibTrans" cxnId="{91B768BF-8974-4FE9-8963-BBFE82EF3543}">
      <dgm:prSet/>
      <dgm:spPr/>
      <dgm:t>
        <a:bodyPr/>
        <a:lstStyle/>
        <a:p>
          <a:pPr algn="ctr"/>
          <a:endParaRPr lang="en-US"/>
        </a:p>
      </dgm:t>
    </dgm:pt>
    <dgm:pt modelId="{0A41E3FE-1D0E-4B2E-89A9-C9AEDDC9A928}">
      <dgm:prSet phldrT="[Text]"/>
      <dgm:spPr/>
      <dgm:t>
        <a:bodyPr/>
        <a:lstStyle/>
        <a:p>
          <a:pPr algn="ctr"/>
          <a:r>
            <a:rPr lang="en-US"/>
            <a:t>Major Success of the Antibiotic</a:t>
          </a:r>
          <a:endParaRPr lang="en-US" dirty="0"/>
        </a:p>
      </dgm:t>
    </dgm:pt>
    <dgm:pt modelId="{509ACCC8-C97F-4824-AC19-AB5AFF111C93}" type="parTrans" cxnId="{A4ECB24F-DA16-495B-B647-1EADB45462A5}">
      <dgm:prSet/>
      <dgm:spPr/>
      <dgm:t>
        <a:bodyPr/>
        <a:lstStyle/>
        <a:p>
          <a:pPr algn="ctr"/>
          <a:endParaRPr lang="en-US"/>
        </a:p>
      </dgm:t>
    </dgm:pt>
    <dgm:pt modelId="{200C4E19-3295-4898-8C32-48BE8ADC308B}" type="sibTrans" cxnId="{A4ECB24F-DA16-495B-B647-1EADB45462A5}">
      <dgm:prSet/>
      <dgm:spPr/>
      <dgm:t>
        <a:bodyPr/>
        <a:lstStyle/>
        <a:p>
          <a:pPr algn="ctr"/>
          <a:endParaRPr lang="en-US"/>
        </a:p>
      </dgm:t>
    </dgm:pt>
    <dgm:pt modelId="{1E663D26-2705-457F-8A10-BC460DEF5FE9}">
      <dgm:prSet phldrT="[Text]"/>
      <dgm:spPr/>
      <dgm:t>
        <a:bodyPr/>
        <a:lstStyle/>
        <a:p>
          <a:pPr algn="ctr"/>
          <a:r>
            <a:rPr lang="en-US" dirty="0"/>
            <a:t>Limitation of Antibiotic</a:t>
          </a:r>
        </a:p>
      </dgm:t>
    </dgm:pt>
    <dgm:pt modelId="{180C1F63-8B53-4169-8C84-47BAF8410989}" type="parTrans" cxnId="{4877F2AA-ED6F-4FB5-96FD-245D66D40CFA}">
      <dgm:prSet/>
      <dgm:spPr/>
      <dgm:t>
        <a:bodyPr/>
        <a:lstStyle/>
        <a:p>
          <a:pPr algn="ctr"/>
          <a:endParaRPr lang="en-US"/>
        </a:p>
      </dgm:t>
    </dgm:pt>
    <dgm:pt modelId="{E97EA545-93D9-4616-91C3-BF3DCF1A7134}" type="sibTrans" cxnId="{4877F2AA-ED6F-4FB5-96FD-245D66D40CFA}">
      <dgm:prSet/>
      <dgm:spPr/>
      <dgm:t>
        <a:bodyPr/>
        <a:lstStyle/>
        <a:p>
          <a:pPr algn="ctr"/>
          <a:endParaRPr lang="en-US"/>
        </a:p>
      </dgm:t>
    </dgm:pt>
    <dgm:pt modelId="{B2F90C37-B49F-4507-8728-F0C825042A57}" type="pres">
      <dgm:prSet presAssocID="{278915C1-EB1E-4E2D-A3B3-8D43611DA6B8}" presName="Name0" presStyleCnt="0">
        <dgm:presLayoutVars>
          <dgm:chMax val="1"/>
          <dgm:dir/>
          <dgm:animLvl val="ctr"/>
          <dgm:resizeHandles val="exact"/>
        </dgm:presLayoutVars>
      </dgm:prSet>
      <dgm:spPr/>
    </dgm:pt>
    <dgm:pt modelId="{D12FB5BC-F195-478D-810D-821340C806BA}" type="pres">
      <dgm:prSet presAssocID="{46C57BDE-5A7B-4951-9829-B93009A67803}" presName="centerShape" presStyleLbl="node0" presStyleIdx="0" presStyleCnt="1" custScaleX="109437" custScaleY="120568"/>
      <dgm:spPr/>
    </dgm:pt>
    <dgm:pt modelId="{35E51CD1-FFD1-4C50-83EE-6FBF721AF603}" type="pres">
      <dgm:prSet presAssocID="{6DBB705F-51CC-421A-8108-F67F2707C91C}" presName="parTrans" presStyleLbl="sibTrans2D1" presStyleIdx="0" presStyleCnt="9"/>
      <dgm:spPr/>
    </dgm:pt>
    <dgm:pt modelId="{EE35569B-CCB7-404C-89EA-482F973F6067}" type="pres">
      <dgm:prSet presAssocID="{6DBB705F-51CC-421A-8108-F67F2707C91C}" presName="connectorText" presStyleLbl="sibTrans2D1" presStyleIdx="0" presStyleCnt="9"/>
      <dgm:spPr/>
    </dgm:pt>
    <dgm:pt modelId="{FDCB8D27-8C9F-46FD-8FB7-82AE74780291}" type="pres">
      <dgm:prSet presAssocID="{0AD517D0-8B8C-40E1-B4D2-B61906AE50C6}" presName="node" presStyleLbl="node1" presStyleIdx="0" presStyleCnt="9">
        <dgm:presLayoutVars>
          <dgm:bulletEnabled val="1"/>
        </dgm:presLayoutVars>
      </dgm:prSet>
      <dgm:spPr/>
    </dgm:pt>
    <dgm:pt modelId="{F45F3592-C27E-486E-9EAE-03F928B94313}" type="pres">
      <dgm:prSet presAssocID="{A973F82C-9DFD-4173-AC39-1C7927F5CD95}" presName="parTrans" presStyleLbl="sibTrans2D1" presStyleIdx="1" presStyleCnt="9"/>
      <dgm:spPr/>
    </dgm:pt>
    <dgm:pt modelId="{DBCF01FB-26D6-460D-947A-45ACE25259ED}" type="pres">
      <dgm:prSet presAssocID="{A973F82C-9DFD-4173-AC39-1C7927F5CD95}" presName="connectorText" presStyleLbl="sibTrans2D1" presStyleIdx="1" presStyleCnt="9"/>
      <dgm:spPr/>
    </dgm:pt>
    <dgm:pt modelId="{1FE0C732-DBB0-4813-BF4A-55117E2B470B}" type="pres">
      <dgm:prSet presAssocID="{882AE8D5-6653-43D4-94AA-658845635A7C}" presName="node" presStyleLbl="node1" presStyleIdx="1" presStyleCnt="9">
        <dgm:presLayoutVars>
          <dgm:bulletEnabled val="1"/>
        </dgm:presLayoutVars>
      </dgm:prSet>
      <dgm:spPr/>
    </dgm:pt>
    <dgm:pt modelId="{E99873F9-36F7-4015-BF58-707F49C63027}" type="pres">
      <dgm:prSet presAssocID="{B84505F5-0760-43EE-BEC9-F3A1785BB900}" presName="parTrans" presStyleLbl="sibTrans2D1" presStyleIdx="2" presStyleCnt="9"/>
      <dgm:spPr/>
    </dgm:pt>
    <dgm:pt modelId="{315E2999-BD47-43B3-823A-2BC5D9AFB9C5}" type="pres">
      <dgm:prSet presAssocID="{B84505F5-0760-43EE-BEC9-F3A1785BB900}" presName="connectorText" presStyleLbl="sibTrans2D1" presStyleIdx="2" presStyleCnt="9"/>
      <dgm:spPr/>
    </dgm:pt>
    <dgm:pt modelId="{09DE40EA-9BFD-403D-9679-236C9BE32871}" type="pres">
      <dgm:prSet presAssocID="{8CFA67E3-D399-4A19-B1A9-99DAB1CC50D1}" presName="node" presStyleLbl="node1" presStyleIdx="2" presStyleCnt="9">
        <dgm:presLayoutVars>
          <dgm:bulletEnabled val="1"/>
        </dgm:presLayoutVars>
      </dgm:prSet>
      <dgm:spPr/>
    </dgm:pt>
    <dgm:pt modelId="{2B1D34E0-1FD0-4747-9819-3376DB95012A}" type="pres">
      <dgm:prSet presAssocID="{EF7BA69C-2C3C-4297-89CD-89D964A9B119}" presName="parTrans" presStyleLbl="sibTrans2D1" presStyleIdx="3" presStyleCnt="9"/>
      <dgm:spPr/>
    </dgm:pt>
    <dgm:pt modelId="{424F8481-B15F-4E36-9CA2-9C6B3E3ACA4B}" type="pres">
      <dgm:prSet presAssocID="{EF7BA69C-2C3C-4297-89CD-89D964A9B119}" presName="connectorText" presStyleLbl="sibTrans2D1" presStyleIdx="3" presStyleCnt="9"/>
      <dgm:spPr/>
    </dgm:pt>
    <dgm:pt modelId="{CB642547-BE25-4C99-A89D-D04E50E2A45F}" type="pres">
      <dgm:prSet presAssocID="{155CE88A-E5A8-435F-968A-1E287A53B7B0}" presName="node" presStyleLbl="node1" presStyleIdx="3" presStyleCnt="9">
        <dgm:presLayoutVars>
          <dgm:bulletEnabled val="1"/>
        </dgm:presLayoutVars>
      </dgm:prSet>
      <dgm:spPr/>
    </dgm:pt>
    <dgm:pt modelId="{7F829FA0-A04F-4219-81A3-4F7FD4D6A43D}" type="pres">
      <dgm:prSet presAssocID="{10B9681F-CAD0-43E3-8E67-408357CC8819}" presName="parTrans" presStyleLbl="sibTrans2D1" presStyleIdx="4" presStyleCnt="9"/>
      <dgm:spPr/>
    </dgm:pt>
    <dgm:pt modelId="{532BB956-21A7-42CB-BFB4-43ABD209205D}" type="pres">
      <dgm:prSet presAssocID="{10B9681F-CAD0-43E3-8E67-408357CC8819}" presName="connectorText" presStyleLbl="sibTrans2D1" presStyleIdx="4" presStyleCnt="9"/>
      <dgm:spPr/>
    </dgm:pt>
    <dgm:pt modelId="{838B9520-3353-44D5-A91D-26E4FF86C361}" type="pres">
      <dgm:prSet presAssocID="{B9C87A23-ED79-4816-AEF6-A6B97B8BACBC}" presName="node" presStyleLbl="node1" presStyleIdx="4" presStyleCnt="9">
        <dgm:presLayoutVars>
          <dgm:bulletEnabled val="1"/>
        </dgm:presLayoutVars>
      </dgm:prSet>
      <dgm:spPr/>
    </dgm:pt>
    <dgm:pt modelId="{5984AEFC-1B72-450C-B838-5370E745E95A}" type="pres">
      <dgm:prSet presAssocID="{913D22E1-B683-462D-83F8-002BB5A8DAB8}" presName="parTrans" presStyleLbl="sibTrans2D1" presStyleIdx="5" presStyleCnt="9"/>
      <dgm:spPr/>
    </dgm:pt>
    <dgm:pt modelId="{988165E9-63FF-4753-8EC0-9FCAB6DD247A}" type="pres">
      <dgm:prSet presAssocID="{913D22E1-B683-462D-83F8-002BB5A8DAB8}" presName="connectorText" presStyleLbl="sibTrans2D1" presStyleIdx="5" presStyleCnt="9"/>
      <dgm:spPr/>
    </dgm:pt>
    <dgm:pt modelId="{AA84E518-B555-4661-8EDA-85B9EDD13F6E}" type="pres">
      <dgm:prSet presAssocID="{89919802-E804-4530-B45D-D37A9A8431AC}" presName="node" presStyleLbl="node1" presStyleIdx="5" presStyleCnt="9">
        <dgm:presLayoutVars>
          <dgm:bulletEnabled val="1"/>
        </dgm:presLayoutVars>
      </dgm:prSet>
      <dgm:spPr/>
    </dgm:pt>
    <dgm:pt modelId="{DEC18977-6DCE-473D-A507-2E05D6F37CFC}" type="pres">
      <dgm:prSet presAssocID="{509ACCC8-C97F-4824-AC19-AB5AFF111C93}" presName="parTrans" presStyleLbl="sibTrans2D1" presStyleIdx="6" presStyleCnt="9"/>
      <dgm:spPr/>
    </dgm:pt>
    <dgm:pt modelId="{3764448A-4168-4004-B430-2CD5BE8FD67A}" type="pres">
      <dgm:prSet presAssocID="{509ACCC8-C97F-4824-AC19-AB5AFF111C93}" presName="connectorText" presStyleLbl="sibTrans2D1" presStyleIdx="6" presStyleCnt="9"/>
      <dgm:spPr/>
    </dgm:pt>
    <dgm:pt modelId="{05C1C2B4-D2C9-4C27-83E4-D7F655C1ED53}" type="pres">
      <dgm:prSet presAssocID="{0A41E3FE-1D0E-4B2E-89A9-C9AEDDC9A928}" presName="node" presStyleLbl="node1" presStyleIdx="6" presStyleCnt="9">
        <dgm:presLayoutVars>
          <dgm:bulletEnabled val="1"/>
        </dgm:presLayoutVars>
      </dgm:prSet>
      <dgm:spPr/>
    </dgm:pt>
    <dgm:pt modelId="{9E06F7E8-1C47-4982-A75F-39F111F3870B}" type="pres">
      <dgm:prSet presAssocID="{180C1F63-8B53-4169-8C84-47BAF8410989}" presName="parTrans" presStyleLbl="sibTrans2D1" presStyleIdx="7" presStyleCnt="9"/>
      <dgm:spPr/>
    </dgm:pt>
    <dgm:pt modelId="{7E3D8812-4377-446C-8155-D247D37C5B54}" type="pres">
      <dgm:prSet presAssocID="{180C1F63-8B53-4169-8C84-47BAF8410989}" presName="connectorText" presStyleLbl="sibTrans2D1" presStyleIdx="7" presStyleCnt="9"/>
      <dgm:spPr/>
    </dgm:pt>
    <dgm:pt modelId="{24F98EA2-15DE-45F3-9C5B-A082B22F3DB2}" type="pres">
      <dgm:prSet presAssocID="{1E663D26-2705-457F-8A10-BC460DEF5FE9}" presName="node" presStyleLbl="node1" presStyleIdx="7" presStyleCnt="9">
        <dgm:presLayoutVars>
          <dgm:bulletEnabled val="1"/>
        </dgm:presLayoutVars>
      </dgm:prSet>
      <dgm:spPr/>
    </dgm:pt>
    <dgm:pt modelId="{2C44C054-B93A-4170-9143-AC996ADBBF15}" type="pres">
      <dgm:prSet presAssocID="{12BBD93C-68AF-415F-ABBA-47EB983C9153}" presName="parTrans" presStyleLbl="sibTrans2D1" presStyleIdx="8" presStyleCnt="9"/>
      <dgm:spPr/>
    </dgm:pt>
    <dgm:pt modelId="{B1FFEE1A-F377-46EE-9652-AB6E60500169}" type="pres">
      <dgm:prSet presAssocID="{12BBD93C-68AF-415F-ABBA-47EB983C9153}" presName="connectorText" presStyleLbl="sibTrans2D1" presStyleIdx="8" presStyleCnt="9"/>
      <dgm:spPr/>
    </dgm:pt>
    <dgm:pt modelId="{7CEB6D8D-E30B-4913-88C1-B2DF36034995}" type="pres">
      <dgm:prSet presAssocID="{896BD64B-AEA6-462C-A42C-1D1720F0CA5B}" presName="node" presStyleLbl="node1" presStyleIdx="8" presStyleCnt="9">
        <dgm:presLayoutVars>
          <dgm:bulletEnabled val="1"/>
        </dgm:presLayoutVars>
      </dgm:prSet>
      <dgm:spPr/>
    </dgm:pt>
  </dgm:ptLst>
  <dgm:cxnLst>
    <dgm:cxn modelId="{CA749801-E07C-46E1-9CC8-27B1E2B9AA6E}" srcId="{278915C1-EB1E-4E2D-A3B3-8D43611DA6B8}" destId="{46C57BDE-5A7B-4951-9829-B93009A67803}" srcOrd="0" destOrd="0" parTransId="{9768B147-B540-4F3F-9585-654C7821A529}" sibTransId="{1CFE3C17-74FA-494D-9501-D5FF4C082DB8}"/>
    <dgm:cxn modelId="{14A7BD04-C12D-48CE-9CE2-2175950FFB64}" srcId="{46C57BDE-5A7B-4951-9829-B93009A67803}" destId="{0AD517D0-8B8C-40E1-B4D2-B61906AE50C6}" srcOrd="0" destOrd="0" parTransId="{6DBB705F-51CC-421A-8108-F67F2707C91C}" sibTransId="{CDD5E92F-DC61-4080-9905-FF30EB5D1F6A}"/>
    <dgm:cxn modelId="{BB2A4413-497E-49B1-BB12-5AD849B18F05}" srcId="{46C57BDE-5A7B-4951-9829-B93009A67803}" destId="{8CFA67E3-D399-4A19-B1A9-99DAB1CC50D1}" srcOrd="2" destOrd="0" parTransId="{B84505F5-0760-43EE-BEC9-F3A1785BB900}" sibTransId="{49EC5E4C-A138-43EA-8C4B-398F3363CC5D}"/>
    <dgm:cxn modelId="{DCC0A517-DA27-479C-8478-4160D6A505A2}" type="presOf" srcId="{509ACCC8-C97F-4824-AC19-AB5AFF111C93}" destId="{DEC18977-6DCE-473D-A507-2E05D6F37CFC}" srcOrd="0" destOrd="0" presId="urn:microsoft.com/office/officeart/2005/8/layout/radial5"/>
    <dgm:cxn modelId="{44DCB41A-49A7-4759-8734-A2F1D6D89BFB}" type="presOf" srcId="{278915C1-EB1E-4E2D-A3B3-8D43611DA6B8}" destId="{B2F90C37-B49F-4507-8728-F0C825042A57}" srcOrd="0" destOrd="0" presId="urn:microsoft.com/office/officeart/2005/8/layout/radial5"/>
    <dgm:cxn modelId="{28D2F725-5430-4B0B-A872-163EA2663749}" type="presOf" srcId="{6DBB705F-51CC-421A-8108-F67F2707C91C}" destId="{35E51CD1-FFD1-4C50-83EE-6FBF721AF603}" srcOrd="0" destOrd="0" presId="urn:microsoft.com/office/officeart/2005/8/layout/radial5"/>
    <dgm:cxn modelId="{7C009B26-EC3B-456D-851C-D74576406994}" type="presOf" srcId="{882AE8D5-6653-43D4-94AA-658845635A7C}" destId="{1FE0C732-DBB0-4813-BF4A-55117E2B470B}" srcOrd="0" destOrd="0" presId="urn:microsoft.com/office/officeart/2005/8/layout/radial5"/>
    <dgm:cxn modelId="{57AC3027-0BAA-4D65-AE13-A58F25D0CCF9}" type="presOf" srcId="{6DBB705F-51CC-421A-8108-F67F2707C91C}" destId="{EE35569B-CCB7-404C-89EA-482F973F6067}" srcOrd="1" destOrd="0" presId="urn:microsoft.com/office/officeart/2005/8/layout/radial5"/>
    <dgm:cxn modelId="{1831D62E-6E90-437B-948B-9623C6807145}" type="presOf" srcId="{180C1F63-8B53-4169-8C84-47BAF8410989}" destId="{9E06F7E8-1C47-4982-A75F-39F111F3870B}" srcOrd="0" destOrd="0" presId="urn:microsoft.com/office/officeart/2005/8/layout/radial5"/>
    <dgm:cxn modelId="{1ECEBC2F-941B-4549-B5DC-83BF5417DE4E}" type="presOf" srcId="{896BD64B-AEA6-462C-A42C-1D1720F0CA5B}" destId="{7CEB6D8D-E30B-4913-88C1-B2DF36034995}" srcOrd="0" destOrd="0" presId="urn:microsoft.com/office/officeart/2005/8/layout/radial5"/>
    <dgm:cxn modelId="{A85FAC35-4651-4F0D-BF3E-A6183CE2F456}" srcId="{46C57BDE-5A7B-4951-9829-B93009A67803}" destId="{896BD64B-AEA6-462C-A42C-1D1720F0CA5B}" srcOrd="8" destOrd="0" parTransId="{12BBD93C-68AF-415F-ABBA-47EB983C9153}" sibTransId="{BB6A48D6-54E5-4C1E-9760-F0EF9105CAF1}"/>
    <dgm:cxn modelId="{F184866E-E130-45E0-99DA-9AEB2A549613}" srcId="{46C57BDE-5A7B-4951-9829-B93009A67803}" destId="{B9C87A23-ED79-4816-AEF6-A6B97B8BACBC}" srcOrd="4" destOrd="0" parTransId="{10B9681F-CAD0-43E3-8E67-408357CC8819}" sibTransId="{79A6EF99-BD10-4E4F-B314-5D2DCC419D0C}"/>
    <dgm:cxn modelId="{A4ECB24F-DA16-495B-B647-1EADB45462A5}" srcId="{46C57BDE-5A7B-4951-9829-B93009A67803}" destId="{0A41E3FE-1D0E-4B2E-89A9-C9AEDDC9A928}" srcOrd="6" destOrd="0" parTransId="{509ACCC8-C97F-4824-AC19-AB5AFF111C93}" sibTransId="{200C4E19-3295-4898-8C32-48BE8ADC308B}"/>
    <dgm:cxn modelId="{AF1F4C79-99B8-4DB5-909C-A423EB365A80}" type="presOf" srcId="{180C1F63-8B53-4169-8C84-47BAF8410989}" destId="{7E3D8812-4377-446C-8155-D247D37C5B54}" srcOrd="1" destOrd="0" presId="urn:microsoft.com/office/officeart/2005/8/layout/radial5"/>
    <dgm:cxn modelId="{C7F2807C-F7D5-42D8-8879-003D6247C4D0}" type="presOf" srcId="{8CFA67E3-D399-4A19-B1A9-99DAB1CC50D1}" destId="{09DE40EA-9BFD-403D-9679-236C9BE32871}" srcOrd="0" destOrd="0" presId="urn:microsoft.com/office/officeart/2005/8/layout/radial5"/>
    <dgm:cxn modelId="{95807B7E-EF8C-46EE-966A-B0C3DCBC8971}" type="presOf" srcId="{913D22E1-B683-462D-83F8-002BB5A8DAB8}" destId="{5984AEFC-1B72-450C-B838-5370E745E95A}" srcOrd="0" destOrd="0" presId="urn:microsoft.com/office/officeart/2005/8/layout/radial5"/>
    <dgm:cxn modelId="{340A897E-A738-427F-950C-70DA5DBC9107}" type="presOf" srcId="{B9C87A23-ED79-4816-AEF6-A6B97B8BACBC}" destId="{838B9520-3353-44D5-A91D-26E4FF86C361}" srcOrd="0" destOrd="0" presId="urn:microsoft.com/office/officeart/2005/8/layout/radial5"/>
    <dgm:cxn modelId="{A64B368D-7B76-41E3-9CBD-D48EC2B91ACB}" srcId="{46C57BDE-5A7B-4951-9829-B93009A67803}" destId="{155CE88A-E5A8-435F-968A-1E287A53B7B0}" srcOrd="3" destOrd="0" parTransId="{EF7BA69C-2C3C-4297-89CD-89D964A9B119}" sibTransId="{763CA4FE-3575-4037-8EB3-A8D0F8C63CC9}"/>
    <dgm:cxn modelId="{D8E8758E-A30E-4393-9942-3721D307679A}" type="presOf" srcId="{10B9681F-CAD0-43E3-8E67-408357CC8819}" destId="{7F829FA0-A04F-4219-81A3-4F7FD4D6A43D}" srcOrd="0" destOrd="0" presId="urn:microsoft.com/office/officeart/2005/8/layout/radial5"/>
    <dgm:cxn modelId="{68800F8F-9308-4CB6-A0E9-89962D9CC9A5}" type="presOf" srcId="{EF7BA69C-2C3C-4297-89CD-89D964A9B119}" destId="{2B1D34E0-1FD0-4747-9819-3376DB95012A}" srcOrd="0" destOrd="0" presId="urn:microsoft.com/office/officeart/2005/8/layout/radial5"/>
    <dgm:cxn modelId="{8D830199-78AF-402D-B351-C0EB5C8A77AD}" type="presOf" srcId="{0A41E3FE-1D0E-4B2E-89A9-C9AEDDC9A928}" destId="{05C1C2B4-D2C9-4C27-83E4-D7F655C1ED53}" srcOrd="0" destOrd="0" presId="urn:microsoft.com/office/officeart/2005/8/layout/radial5"/>
    <dgm:cxn modelId="{291BAB9F-F298-4C15-96CC-52FFD3C49B2E}" type="presOf" srcId="{46C57BDE-5A7B-4951-9829-B93009A67803}" destId="{D12FB5BC-F195-478D-810D-821340C806BA}" srcOrd="0" destOrd="0" presId="urn:microsoft.com/office/officeart/2005/8/layout/radial5"/>
    <dgm:cxn modelId="{186C7FA1-EB49-4F4E-A458-C850B51A4EFC}" type="presOf" srcId="{89919802-E804-4530-B45D-D37A9A8431AC}" destId="{AA84E518-B555-4661-8EDA-85B9EDD13F6E}" srcOrd="0" destOrd="0" presId="urn:microsoft.com/office/officeart/2005/8/layout/radial5"/>
    <dgm:cxn modelId="{4877F2AA-ED6F-4FB5-96FD-245D66D40CFA}" srcId="{46C57BDE-5A7B-4951-9829-B93009A67803}" destId="{1E663D26-2705-457F-8A10-BC460DEF5FE9}" srcOrd="7" destOrd="0" parTransId="{180C1F63-8B53-4169-8C84-47BAF8410989}" sibTransId="{E97EA545-93D9-4616-91C3-BF3DCF1A7134}"/>
    <dgm:cxn modelId="{FD067BB2-6B18-4D61-8EC9-772BE185C0F4}" type="presOf" srcId="{155CE88A-E5A8-435F-968A-1E287A53B7B0}" destId="{CB642547-BE25-4C99-A89D-D04E50E2A45F}" srcOrd="0" destOrd="0" presId="urn:microsoft.com/office/officeart/2005/8/layout/radial5"/>
    <dgm:cxn modelId="{A6F5BBB5-BCB3-4D12-8C30-A17DEE94934C}" type="presOf" srcId="{12BBD93C-68AF-415F-ABBA-47EB983C9153}" destId="{B1FFEE1A-F377-46EE-9652-AB6E60500169}" srcOrd="1" destOrd="0" presId="urn:microsoft.com/office/officeart/2005/8/layout/radial5"/>
    <dgm:cxn modelId="{F12649BE-E4C5-480C-8E8F-6EF22EFF48B8}" type="presOf" srcId="{0AD517D0-8B8C-40E1-B4D2-B61906AE50C6}" destId="{FDCB8D27-8C9F-46FD-8FB7-82AE74780291}" srcOrd="0" destOrd="0" presId="urn:microsoft.com/office/officeart/2005/8/layout/radial5"/>
    <dgm:cxn modelId="{91B768BF-8974-4FE9-8963-BBFE82EF3543}" srcId="{46C57BDE-5A7B-4951-9829-B93009A67803}" destId="{89919802-E804-4530-B45D-D37A9A8431AC}" srcOrd="5" destOrd="0" parTransId="{913D22E1-B683-462D-83F8-002BB5A8DAB8}" sibTransId="{85DBD026-36CF-43DC-9E72-ECC93A75A09B}"/>
    <dgm:cxn modelId="{C33207C5-5AEE-4929-B384-A4CB30DE8409}" type="presOf" srcId="{913D22E1-B683-462D-83F8-002BB5A8DAB8}" destId="{988165E9-63FF-4753-8EC0-9FCAB6DD247A}" srcOrd="1" destOrd="0" presId="urn:microsoft.com/office/officeart/2005/8/layout/radial5"/>
    <dgm:cxn modelId="{09A13FC9-B304-45BF-AE39-3388CF28B829}" type="presOf" srcId="{A973F82C-9DFD-4173-AC39-1C7927F5CD95}" destId="{F45F3592-C27E-486E-9EAE-03F928B94313}" srcOrd="0" destOrd="0" presId="urn:microsoft.com/office/officeart/2005/8/layout/radial5"/>
    <dgm:cxn modelId="{6930F0CE-90F4-4B6D-8EBA-CD19321C3E9E}" type="presOf" srcId="{1E663D26-2705-457F-8A10-BC460DEF5FE9}" destId="{24F98EA2-15DE-45F3-9C5B-A082B22F3DB2}" srcOrd="0" destOrd="0" presId="urn:microsoft.com/office/officeart/2005/8/layout/radial5"/>
    <dgm:cxn modelId="{883163D5-0AC9-4B18-9102-B5683D077336}" type="presOf" srcId="{509ACCC8-C97F-4824-AC19-AB5AFF111C93}" destId="{3764448A-4168-4004-B430-2CD5BE8FD67A}" srcOrd="1" destOrd="0" presId="urn:microsoft.com/office/officeart/2005/8/layout/radial5"/>
    <dgm:cxn modelId="{223BE3DD-8F81-453C-8454-D715C1139167}" type="presOf" srcId="{EF7BA69C-2C3C-4297-89CD-89D964A9B119}" destId="{424F8481-B15F-4E36-9CA2-9C6B3E3ACA4B}" srcOrd="1" destOrd="0" presId="urn:microsoft.com/office/officeart/2005/8/layout/radial5"/>
    <dgm:cxn modelId="{EDAD7DE3-BC43-496E-9006-C6D141E4170B}" type="presOf" srcId="{A973F82C-9DFD-4173-AC39-1C7927F5CD95}" destId="{DBCF01FB-26D6-460D-947A-45ACE25259ED}" srcOrd="1" destOrd="0" presId="urn:microsoft.com/office/officeart/2005/8/layout/radial5"/>
    <dgm:cxn modelId="{F1A0D4E5-D411-424C-9FF3-93CB956C01A8}" type="presOf" srcId="{12BBD93C-68AF-415F-ABBA-47EB983C9153}" destId="{2C44C054-B93A-4170-9143-AC996ADBBF15}" srcOrd="0" destOrd="0" presId="urn:microsoft.com/office/officeart/2005/8/layout/radial5"/>
    <dgm:cxn modelId="{695FC1E9-9DF2-44F5-8B81-B995F77676A5}" srcId="{46C57BDE-5A7B-4951-9829-B93009A67803}" destId="{882AE8D5-6653-43D4-94AA-658845635A7C}" srcOrd="1" destOrd="0" parTransId="{A973F82C-9DFD-4173-AC39-1C7927F5CD95}" sibTransId="{4C91E232-9C3C-4D32-A2AD-85C167160752}"/>
    <dgm:cxn modelId="{BE4E77F1-75E5-4A4F-9357-7EE3D8A4E1E3}" type="presOf" srcId="{B84505F5-0760-43EE-BEC9-F3A1785BB900}" destId="{E99873F9-36F7-4015-BF58-707F49C63027}" srcOrd="0" destOrd="0" presId="urn:microsoft.com/office/officeart/2005/8/layout/radial5"/>
    <dgm:cxn modelId="{4380BDFC-E6E7-4DC8-AB23-9420CABCC837}" type="presOf" srcId="{B84505F5-0760-43EE-BEC9-F3A1785BB900}" destId="{315E2999-BD47-43B3-823A-2BC5D9AFB9C5}" srcOrd="1" destOrd="0" presId="urn:microsoft.com/office/officeart/2005/8/layout/radial5"/>
    <dgm:cxn modelId="{BDDDEFFE-C52D-4F37-ADB2-D49AF33A8707}" type="presOf" srcId="{10B9681F-CAD0-43E3-8E67-408357CC8819}" destId="{532BB956-21A7-42CB-BFB4-43ABD209205D}" srcOrd="1" destOrd="0" presId="urn:microsoft.com/office/officeart/2005/8/layout/radial5"/>
    <dgm:cxn modelId="{C101DCE7-CB44-4354-96A7-302566C34439}" type="presParOf" srcId="{B2F90C37-B49F-4507-8728-F0C825042A57}" destId="{D12FB5BC-F195-478D-810D-821340C806BA}" srcOrd="0" destOrd="0" presId="urn:microsoft.com/office/officeart/2005/8/layout/radial5"/>
    <dgm:cxn modelId="{1124664E-E6D9-4BE0-962C-5922D35ED8D0}" type="presParOf" srcId="{B2F90C37-B49F-4507-8728-F0C825042A57}" destId="{35E51CD1-FFD1-4C50-83EE-6FBF721AF603}" srcOrd="1" destOrd="0" presId="urn:microsoft.com/office/officeart/2005/8/layout/radial5"/>
    <dgm:cxn modelId="{D9951765-3A22-4705-BD28-61BFCEA7C4FB}" type="presParOf" srcId="{35E51CD1-FFD1-4C50-83EE-6FBF721AF603}" destId="{EE35569B-CCB7-404C-89EA-482F973F6067}" srcOrd="0" destOrd="0" presId="urn:microsoft.com/office/officeart/2005/8/layout/radial5"/>
    <dgm:cxn modelId="{06859389-D7BE-4A8B-83B3-04423E7CB6DB}" type="presParOf" srcId="{B2F90C37-B49F-4507-8728-F0C825042A57}" destId="{FDCB8D27-8C9F-46FD-8FB7-82AE74780291}" srcOrd="2" destOrd="0" presId="urn:microsoft.com/office/officeart/2005/8/layout/radial5"/>
    <dgm:cxn modelId="{7CCFB8F9-5BD4-49D2-80E7-4A1933336E09}" type="presParOf" srcId="{B2F90C37-B49F-4507-8728-F0C825042A57}" destId="{F45F3592-C27E-486E-9EAE-03F928B94313}" srcOrd="3" destOrd="0" presId="urn:microsoft.com/office/officeart/2005/8/layout/radial5"/>
    <dgm:cxn modelId="{89649219-3FAC-4849-8EEE-C243876EE45C}" type="presParOf" srcId="{F45F3592-C27E-486E-9EAE-03F928B94313}" destId="{DBCF01FB-26D6-460D-947A-45ACE25259ED}" srcOrd="0" destOrd="0" presId="urn:microsoft.com/office/officeart/2005/8/layout/radial5"/>
    <dgm:cxn modelId="{D8916152-6BA8-495B-BC2F-7E7BE3350BC0}" type="presParOf" srcId="{B2F90C37-B49F-4507-8728-F0C825042A57}" destId="{1FE0C732-DBB0-4813-BF4A-55117E2B470B}" srcOrd="4" destOrd="0" presId="urn:microsoft.com/office/officeart/2005/8/layout/radial5"/>
    <dgm:cxn modelId="{D435829A-C727-4995-918E-8A021D0B731B}" type="presParOf" srcId="{B2F90C37-B49F-4507-8728-F0C825042A57}" destId="{E99873F9-36F7-4015-BF58-707F49C63027}" srcOrd="5" destOrd="0" presId="urn:microsoft.com/office/officeart/2005/8/layout/radial5"/>
    <dgm:cxn modelId="{29E8D2DD-09D3-4E36-A67B-D10F933C19AF}" type="presParOf" srcId="{E99873F9-36F7-4015-BF58-707F49C63027}" destId="{315E2999-BD47-43B3-823A-2BC5D9AFB9C5}" srcOrd="0" destOrd="0" presId="urn:microsoft.com/office/officeart/2005/8/layout/radial5"/>
    <dgm:cxn modelId="{2FFB18B4-0801-49BB-83BB-ACBBEE627587}" type="presParOf" srcId="{B2F90C37-B49F-4507-8728-F0C825042A57}" destId="{09DE40EA-9BFD-403D-9679-236C9BE32871}" srcOrd="6" destOrd="0" presId="urn:microsoft.com/office/officeart/2005/8/layout/radial5"/>
    <dgm:cxn modelId="{C5A3836A-53B9-4B31-87E0-C73BF455028C}" type="presParOf" srcId="{B2F90C37-B49F-4507-8728-F0C825042A57}" destId="{2B1D34E0-1FD0-4747-9819-3376DB95012A}" srcOrd="7" destOrd="0" presId="urn:microsoft.com/office/officeart/2005/8/layout/radial5"/>
    <dgm:cxn modelId="{8FF19B9A-9741-4002-8F40-D9F6CAFD9F89}" type="presParOf" srcId="{2B1D34E0-1FD0-4747-9819-3376DB95012A}" destId="{424F8481-B15F-4E36-9CA2-9C6B3E3ACA4B}" srcOrd="0" destOrd="0" presId="urn:microsoft.com/office/officeart/2005/8/layout/radial5"/>
    <dgm:cxn modelId="{E25B19A8-634A-4C32-8E35-5FC92C3A2261}" type="presParOf" srcId="{B2F90C37-B49F-4507-8728-F0C825042A57}" destId="{CB642547-BE25-4C99-A89D-D04E50E2A45F}" srcOrd="8" destOrd="0" presId="urn:microsoft.com/office/officeart/2005/8/layout/radial5"/>
    <dgm:cxn modelId="{ED90975B-D2CC-4F69-82E0-FCA22824E2E4}" type="presParOf" srcId="{B2F90C37-B49F-4507-8728-F0C825042A57}" destId="{7F829FA0-A04F-4219-81A3-4F7FD4D6A43D}" srcOrd="9" destOrd="0" presId="urn:microsoft.com/office/officeart/2005/8/layout/radial5"/>
    <dgm:cxn modelId="{FBFBF5DB-7EEB-4B61-99A5-45C46E406336}" type="presParOf" srcId="{7F829FA0-A04F-4219-81A3-4F7FD4D6A43D}" destId="{532BB956-21A7-42CB-BFB4-43ABD209205D}" srcOrd="0" destOrd="0" presId="urn:microsoft.com/office/officeart/2005/8/layout/radial5"/>
    <dgm:cxn modelId="{3068D05E-9258-43F1-9F14-EB7B923E8F67}" type="presParOf" srcId="{B2F90C37-B49F-4507-8728-F0C825042A57}" destId="{838B9520-3353-44D5-A91D-26E4FF86C361}" srcOrd="10" destOrd="0" presId="urn:microsoft.com/office/officeart/2005/8/layout/radial5"/>
    <dgm:cxn modelId="{F00AD74A-1FD7-4328-A150-A657239E5697}" type="presParOf" srcId="{B2F90C37-B49F-4507-8728-F0C825042A57}" destId="{5984AEFC-1B72-450C-B838-5370E745E95A}" srcOrd="11" destOrd="0" presId="urn:microsoft.com/office/officeart/2005/8/layout/radial5"/>
    <dgm:cxn modelId="{EFBB4476-45FA-428B-AE26-991AB8658A13}" type="presParOf" srcId="{5984AEFC-1B72-450C-B838-5370E745E95A}" destId="{988165E9-63FF-4753-8EC0-9FCAB6DD247A}" srcOrd="0" destOrd="0" presId="urn:microsoft.com/office/officeart/2005/8/layout/radial5"/>
    <dgm:cxn modelId="{DA2CB1C9-75A4-4C7B-8020-0076D7F10E6A}" type="presParOf" srcId="{B2F90C37-B49F-4507-8728-F0C825042A57}" destId="{AA84E518-B555-4661-8EDA-85B9EDD13F6E}" srcOrd="12" destOrd="0" presId="urn:microsoft.com/office/officeart/2005/8/layout/radial5"/>
    <dgm:cxn modelId="{8933B244-1DAF-4D0E-BA7B-D2B1F626FCA1}" type="presParOf" srcId="{B2F90C37-B49F-4507-8728-F0C825042A57}" destId="{DEC18977-6DCE-473D-A507-2E05D6F37CFC}" srcOrd="13" destOrd="0" presId="urn:microsoft.com/office/officeart/2005/8/layout/radial5"/>
    <dgm:cxn modelId="{10AECE02-55FC-42AF-A355-F5285BB9FD72}" type="presParOf" srcId="{DEC18977-6DCE-473D-A507-2E05D6F37CFC}" destId="{3764448A-4168-4004-B430-2CD5BE8FD67A}" srcOrd="0" destOrd="0" presId="urn:microsoft.com/office/officeart/2005/8/layout/radial5"/>
    <dgm:cxn modelId="{AD33122C-234E-4E2F-89C8-AFFB12BBBE3D}" type="presParOf" srcId="{B2F90C37-B49F-4507-8728-F0C825042A57}" destId="{05C1C2B4-D2C9-4C27-83E4-D7F655C1ED53}" srcOrd="14" destOrd="0" presId="urn:microsoft.com/office/officeart/2005/8/layout/radial5"/>
    <dgm:cxn modelId="{93E7B447-0837-4674-BDA2-EE50824BCD1D}" type="presParOf" srcId="{B2F90C37-B49F-4507-8728-F0C825042A57}" destId="{9E06F7E8-1C47-4982-A75F-39F111F3870B}" srcOrd="15" destOrd="0" presId="urn:microsoft.com/office/officeart/2005/8/layout/radial5"/>
    <dgm:cxn modelId="{083D2630-A388-4D50-A250-CF15863A75E7}" type="presParOf" srcId="{9E06F7E8-1C47-4982-A75F-39F111F3870B}" destId="{7E3D8812-4377-446C-8155-D247D37C5B54}" srcOrd="0" destOrd="0" presId="urn:microsoft.com/office/officeart/2005/8/layout/radial5"/>
    <dgm:cxn modelId="{5BE0083C-3396-45D4-B33C-99ED8D1F2DEB}" type="presParOf" srcId="{B2F90C37-B49F-4507-8728-F0C825042A57}" destId="{24F98EA2-15DE-45F3-9C5B-A082B22F3DB2}" srcOrd="16" destOrd="0" presId="urn:microsoft.com/office/officeart/2005/8/layout/radial5"/>
    <dgm:cxn modelId="{ACAF4AC6-A492-411F-9B00-4D3F783D649B}" type="presParOf" srcId="{B2F90C37-B49F-4507-8728-F0C825042A57}" destId="{2C44C054-B93A-4170-9143-AC996ADBBF15}" srcOrd="17" destOrd="0" presId="urn:microsoft.com/office/officeart/2005/8/layout/radial5"/>
    <dgm:cxn modelId="{FD61903F-9D29-45B6-855A-F8ABD03EF485}" type="presParOf" srcId="{2C44C054-B93A-4170-9143-AC996ADBBF15}" destId="{B1FFEE1A-F377-46EE-9652-AB6E60500169}" srcOrd="0" destOrd="0" presId="urn:microsoft.com/office/officeart/2005/8/layout/radial5"/>
    <dgm:cxn modelId="{3C2FF5F4-843D-4C1F-8E67-3E437DCA22D3}" type="presParOf" srcId="{B2F90C37-B49F-4507-8728-F0C825042A57}" destId="{7CEB6D8D-E30B-4913-88C1-B2DF36034995}"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3616E4-A123-4DF5-AAF2-1A9630C730C3}"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en-US"/>
        </a:p>
      </dgm:t>
    </dgm:pt>
    <dgm:pt modelId="{ACC2407A-AEAA-482E-90AF-5585E79F4DCF}">
      <dgm:prSet phldrT="[Text]"/>
      <dgm:spPr/>
      <dgm:t>
        <a:bodyPr/>
        <a:lstStyle/>
        <a:p>
          <a:r>
            <a:rPr lang="en-US" dirty="0"/>
            <a:t>Global Response</a:t>
          </a:r>
        </a:p>
      </dgm:t>
    </dgm:pt>
    <dgm:pt modelId="{CBED4F71-D92D-405B-8BE8-8C7828557761}" type="parTrans" cxnId="{58E260F5-297E-487A-A103-45EEEA015AAB}">
      <dgm:prSet/>
      <dgm:spPr/>
      <dgm:t>
        <a:bodyPr/>
        <a:lstStyle/>
        <a:p>
          <a:endParaRPr lang="en-US"/>
        </a:p>
      </dgm:t>
    </dgm:pt>
    <dgm:pt modelId="{237EFCB3-6BCD-4C0B-8587-390986D9ECF9}" type="sibTrans" cxnId="{58E260F5-297E-487A-A103-45EEEA015AAB}">
      <dgm:prSet/>
      <dgm:spPr/>
      <dgm:t>
        <a:bodyPr/>
        <a:lstStyle/>
        <a:p>
          <a:endParaRPr lang="en-US"/>
        </a:p>
      </dgm:t>
    </dgm:pt>
    <dgm:pt modelId="{B9E2096C-E173-42E6-9E67-9B1CFA2F2729}">
      <dgm:prSet/>
      <dgm:spPr/>
      <dgm:t>
        <a:bodyPr/>
        <a:lstStyle/>
        <a:p>
          <a:r>
            <a:rPr lang="en-US" dirty="0"/>
            <a:t>Increasing Awareness Through Educational Campaigns</a:t>
          </a:r>
        </a:p>
      </dgm:t>
    </dgm:pt>
    <dgm:pt modelId="{E4EB5700-E927-4451-91F2-51DF25C05381}" type="parTrans" cxnId="{72223726-2A6C-415A-8EEB-C3FC82464C61}">
      <dgm:prSet/>
      <dgm:spPr/>
      <dgm:t>
        <a:bodyPr/>
        <a:lstStyle/>
        <a:p>
          <a:endParaRPr lang="en-US"/>
        </a:p>
      </dgm:t>
    </dgm:pt>
    <dgm:pt modelId="{8B2C37D6-21F3-4A1F-BDEF-9490DEAC5414}" type="sibTrans" cxnId="{72223726-2A6C-415A-8EEB-C3FC82464C61}">
      <dgm:prSet/>
      <dgm:spPr/>
      <dgm:t>
        <a:bodyPr/>
        <a:lstStyle/>
        <a:p>
          <a:endParaRPr lang="en-US"/>
        </a:p>
      </dgm:t>
    </dgm:pt>
    <dgm:pt modelId="{F2EAF306-EB55-484A-B966-F5EDDE7662AC}">
      <dgm:prSet/>
      <dgm:spPr/>
      <dgm:t>
        <a:bodyPr/>
        <a:lstStyle/>
        <a:p>
          <a:r>
            <a:rPr lang="en-US" dirty="0"/>
            <a:t>Implementation of Surveillance Systems</a:t>
          </a:r>
        </a:p>
      </dgm:t>
    </dgm:pt>
    <dgm:pt modelId="{3C396F89-D380-4AF0-8F61-145D04193B64}" type="parTrans" cxnId="{B00A2F25-D6BB-40CD-AC4E-4AD26952A265}">
      <dgm:prSet/>
      <dgm:spPr/>
      <dgm:t>
        <a:bodyPr/>
        <a:lstStyle/>
        <a:p>
          <a:endParaRPr lang="en-US"/>
        </a:p>
      </dgm:t>
    </dgm:pt>
    <dgm:pt modelId="{5996986E-6FAD-44FA-AC43-EB0CDA03E0BB}" type="sibTrans" cxnId="{B00A2F25-D6BB-40CD-AC4E-4AD26952A265}">
      <dgm:prSet/>
      <dgm:spPr/>
      <dgm:t>
        <a:bodyPr/>
        <a:lstStyle/>
        <a:p>
          <a:endParaRPr lang="en-US"/>
        </a:p>
      </dgm:t>
    </dgm:pt>
    <dgm:pt modelId="{E80B4317-E7C2-42FD-B43C-223AA9730964}">
      <dgm:prSet/>
      <dgm:spPr/>
      <dgm:t>
        <a:bodyPr/>
        <a:lstStyle/>
        <a:p>
          <a:r>
            <a:rPr lang="en-US" dirty="0"/>
            <a:t>Technology and Antibiotic Resistance	</a:t>
          </a:r>
        </a:p>
      </dgm:t>
    </dgm:pt>
    <dgm:pt modelId="{D967A560-7FFE-46F2-A939-2F527E1037E7}" type="parTrans" cxnId="{2DB67DA6-2055-4528-89EA-1F81AB9C54AE}">
      <dgm:prSet/>
      <dgm:spPr/>
      <dgm:t>
        <a:bodyPr/>
        <a:lstStyle/>
        <a:p>
          <a:endParaRPr lang="en-US"/>
        </a:p>
      </dgm:t>
    </dgm:pt>
    <dgm:pt modelId="{86E93EB3-4CF4-4379-BF5F-6C3E931B2174}" type="sibTrans" cxnId="{2DB67DA6-2055-4528-89EA-1F81AB9C54AE}">
      <dgm:prSet/>
      <dgm:spPr/>
      <dgm:t>
        <a:bodyPr/>
        <a:lstStyle/>
        <a:p>
          <a:endParaRPr lang="en-US"/>
        </a:p>
      </dgm:t>
    </dgm:pt>
    <dgm:pt modelId="{A0CD416E-903D-4B62-B224-04A636B1D04D}">
      <dgm:prSet/>
      <dgm:spPr/>
      <dgm:t>
        <a:bodyPr/>
        <a:lstStyle/>
        <a:p>
          <a:r>
            <a:rPr lang="en-US" dirty="0"/>
            <a:t>Balancing Preservation and Research	</a:t>
          </a:r>
        </a:p>
      </dgm:t>
    </dgm:pt>
    <dgm:pt modelId="{37EBEBCB-BF8A-4886-A955-C41B4655F994}" type="parTrans" cxnId="{2673A1AD-CA36-4305-AF46-43F2ECA808FC}">
      <dgm:prSet/>
      <dgm:spPr/>
      <dgm:t>
        <a:bodyPr/>
        <a:lstStyle/>
        <a:p>
          <a:endParaRPr lang="en-US"/>
        </a:p>
      </dgm:t>
    </dgm:pt>
    <dgm:pt modelId="{17D18623-7254-4508-B03F-DC64443E3156}" type="sibTrans" cxnId="{2673A1AD-CA36-4305-AF46-43F2ECA808FC}">
      <dgm:prSet/>
      <dgm:spPr/>
      <dgm:t>
        <a:bodyPr/>
        <a:lstStyle/>
        <a:p>
          <a:endParaRPr lang="en-US"/>
        </a:p>
      </dgm:t>
    </dgm:pt>
    <dgm:pt modelId="{BCFAEC54-7A7E-443F-973C-FF60BE842A19}">
      <dgm:prSet/>
      <dgm:spPr/>
      <dgm:t>
        <a:bodyPr/>
        <a:lstStyle/>
        <a:p>
          <a:r>
            <a:rPr lang="en-US" dirty="0"/>
            <a:t>Sustainable Development Goals as a Solution</a:t>
          </a:r>
        </a:p>
      </dgm:t>
    </dgm:pt>
    <dgm:pt modelId="{F013B02F-7490-452B-A5A3-4B0B60FB7B90}" type="parTrans" cxnId="{AC1E59B9-436F-45B4-8C2F-5057A3ADF9AC}">
      <dgm:prSet/>
      <dgm:spPr/>
      <dgm:t>
        <a:bodyPr/>
        <a:lstStyle/>
        <a:p>
          <a:endParaRPr lang="en-US"/>
        </a:p>
      </dgm:t>
    </dgm:pt>
    <dgm:pt modelId="{FE46796E-3B1A-494F-8335-858E04C4E325}" type="sibTrans" cxnId="{AC1E59B9-436F-45B4-8C2F-5057A3ADF9AC}">
      <dgm:prSet/>
      <dgm:spPr/>
      <dgm:t>
        <a:bodyPr/>
        <a:lstStyle/>
        <a:p>
          <a:endParaRPr lang="en-US"/>
        </a:p>
      </dgm:t>
    </dgm:pt>
    <dgm:pt modelId="{027086B7-6810-4466-A90D-4CC38D22F8B7}" type="pres">
      <dgm:prSet presAssocID="{6A3616E4-A123-4DF5-AAF2-1A9630C730C3}" presName="Name0" presStyleCnt="0">
        <dgm:presLayoutVars>
          <dgm:dir/>
          <dgm:resizeHandles val="exact"/>
        </dgm:presLayoutVars>
      </dgm:prSet>
      <dgm:spPr/>
    </dgm:pt>
    <dgm:pt modelId="{FF9E96CD-A98B-4EF5-B072-8775413163B2}" type="pres">
      <dgm:prSet presAssocID="{ACC2407A-AEAA-482E-90AF-5585E79F4DCF}" presName="node" presStyleLbl="node1" presStyleIdx="0" presStyleCnt="6">
        <dgm:presLayoutVars>
          <dgm:bulletEnabled val="1"/>
        </dgm:presLayoutVars>
      </dgm:prSet>
      <dgm:spPr/>
    </dgm:pt>
    <dgm:pt modelId="{06540B02-2D51-4F9F-981B-311402D59EE5}" type="pres">
      <dgm:prSet presAssocID="{237EFCB3-6BCD-4C0B-8587-390986D9ECF9}" presName="sibTrans" presStyleCnt="0"/>
      <dgm:spPr/>
    </dgm:pt>
    <dgm:pt modelId="{46813231-41CA-406C-9A5B-B2670605EFC5}" type="pres">
      <dgm:prSet presAssocID="{B9E2096C-E173-42E6-9E67-9B1CFA2F2729}" presName="node" presStyleLbl="node1" presStyleIdx="1" presStyleCnt="6">
        <dgm:presLayoutVars>
          <dgm:bulletEnabled val="1"/>
        </dgm:presLayoutVars>
      </dgm:prSet>
      <dgm:spPr/>
    </dgm:pt>
    <dgm:pt modelId="{E845A2C3-6697-4C0D-A0EF-D9FA7D17044F}" type="pres">
      <dgm:prSet presAssocID="{8B2C37D6-21F3-4A1F-BDEF-9490DEAC5414}" presName="sibTrans" presStyleCnt="0"/>
      <dgm:spPr/>
    </dgm:pt>
    <dgm:pt modelId="{18D54612-1B74-4F7F-88D8-A3B494E65F44}" type="pres">
      <dgm:prSet presAssocID="{F2EAF306-EB55-484A-B966-F5EDDE7662AC}" presName="node" presStyleLbl="node1" presStyleIdx="2" presStyleCnt="6">
        <dgm:presLayoutVars>
          <dgm:bulletEnabled val="1"/>
        </dgm:presLayoutVars>
      </dgm:prSet>
      <dgm:spPr/>
    </dgm:pt>
    <dgm:pt modelId="{C63EB4E7-253B-4970-B67C-875A26BAD4A8}" type="pres">
      <dgm:prSet presAssocID="{5996986E-6FAD-44FA-AC43-EB0CDA03E0BB}" presName="sibTrans" presStyleCnt="0"/>
      <dgm:spPr/>
    </dgm:pt>
    <dgm:pt modelId="{DEBF66E1-A479-493A-874C-25CF69CB0F0E}" type="pres">
      <dgm:prSet presAssocID="{E80B4317-E7C2-42FD-B43C-223AA9730964}" presName="node" presStyleLbl="node1" presStyleIdx="3" presStyleCnt="6">
        <dgm:presLayoutVars>
          <dgm:bulletEnabled val="1"/>
        </dgm:presLayoutVars>
      </dgm:prSet>
      <dgm:spPr/>
    </dgm:pt>
    <dgm:pt modelId="{4FBB51C0-A4AF-4012-81B4-3851577DC650}" type="pres">
      <dgm:prSet presAssocID="{86E93EB3-4CF4-4379-BF5F-6C3E931B2174}" presName="sibTrans" presStyleCnt="0"/>
      <dgm:spPr/>
    </dgm:pt>
    <dgm:pt modelId="{FBFA5C04-4316-4EF3-8C55-4F169957BD56}" type="pres">
      <dgm:prSet presAssocID="{A0CD416E-903D-4B62-B224-04A636B1D04D}" presName="node" presStyleLbl="node1" presStyleIdx="4" presStyleCnt="6">
        <dgm:presLayoutVars>
          <dgm:bulletEnabled val="1"/>
        </dgm:presLayoutVars>
      </dgm:prSet>
      <dgm:spPr/>
    </dgm:pt>
    <dgm:pt modelId="{FF0AF376-33E4-40F7-821F-500A0F857EE4}" type="pres">
      <dgm:prSet presAssocID="{17D18623-7254-4508-B03F-DC64443E3156}" presName="sibTrans" presStyleCnt="0"/>
      <dgm:spPr/>
    </dgm:pt>
    <dgm:pt modelId="{61681240-F719-4234-9ACE-8FDE9F6D2280}" type="pres">
      <dgm:prSet presAssocID="{BCFAEC54-7A7E-443F-973C-FF60BE842A19}" presName="node" presStyleLbl="node1" presStyleIdx="5" presStyleCnt="6">
        <dgm:presLayoutVars>
          <dgm:bulletEnabled val="1"/>
        </dgm:presLayoutVars>
      </dgm:prSet>
      <dgm:spPr/>
    </dgm:pt>
  </dgm:ptLst>
  <dgm:cxnLst>
    <dgm:cxn modelId="{B00A2F25-D6BB-40CD-AC4E-4AD26952A265}" srcId="{6A3616E4-A123-4DF5-AAF2-1A9630C730C3}" destId="{F2EAF306-EB55-484A-B966-F5EDDE7662AC}" srcOrd="2" destOrd="0" parTransId="{3C396F89-D380-4AF0-8F61-145D04193B64}" sibTransId="{5996986E-6FAD-44FA-AC43-EB0CDA03E0BB}"/>
    <dgm:cxn modelId="{72223726-2A6C-415A-8EEB-C3FC82464C61}" srcId="{6A3616E4-A123-4DF5-AAF2-1A9630C730C3}" destId="{B9E2096C-E173-42E6-9E67-9B1CFA2F2729}" srcOrd="1" destOrd="0" parTransId="{E4EB5700-E927-4451-91F2-51DF25C05381}" sibTransId="{8B2C37D6-21F3-4A1F-BDEF-9490DEAC5414}"/>
    <dgm:cxn modelId="{E8CF5671-AD7B-46F1-8437-AF0C130BB801}" type="presOf" srcId="{BCFAEC54-7A7E-443F-973C-FF60BE842A19}" destId="{61681240-F719-4234-9ACE-8FDE9F6D2280}" srcOrd="0" destOrd="0" presId="urn:microsoft.com/office/officeart/2005/8/layout/hList6"/>
    <dgm:cxn modelId="{B610F17A-42BC-4164-9EF2-41D4D5D7D7C0}" type="presOf" srcId="{6A3616E4-A123-4DF5-AAF2-1A9630C730C3}" destId="{027086B7-6810-4466-A90D-4CC38D22F8B7}" srcOrd="0" destOrd="0" presId="urn:microsoft.com/office/officeart/2005/8/layout/hList6"/>
    <dgm:cxn modelId="{B297E981-3CAC-46B5-9BC2-24458AE97D98}" type="presOf" srcId="{A0CD416E-903D-4B62-B224-04A636B1D04D}" destId="{FBFA5C04-4316-4EF3-8C55-4F169957BD56}" srcOrd="0" destOrd="0" presId="urn:microsoft.com/office/officeart/2005/8/layout/hList6"/>
    <dgm:cxn modelId="{E317AE83-0E41-4F01-868E-BDC17046B9BD}" type="presOf" srcId="{ACC2407A-AEAA-482E-90AF-5585E79F4DCF}" destId="{FF9E96CD-A98B-4EF5-B072-8775413163B2}" srcOrd="0" destOrd="0" presId="urn:microsoft.com/office/officeart/2005/8/layout/hList6"/>
    <dgm:cxn modelId="{42E1B4A0-E002-4473-9CCF-A2FD9F309170}" type="presOf" srcId="{E80B4317-E7C2-42FD-B43C-223AA9730964}" destId="{DEBF66E1-A479-493A-874C-25CF69CB0F0E}" srcOrd="0" destOrd="0" presId="urn:microsoft.com/office/officeart/2005/8/layout/hList6"/>
    <dgm:cxn modelId="{2DB67DA6-2055-4528-89EA-1F81AB9C54AE}" srcId="{6A3616E4-A123-4DF5-AAF2-1A9630C730C3}" destId="{E80B4317-E7C2-42FD-B43C-223AA9730964}" srcOrd="3" destOrd="0" parTransId="{D967A560-7FFE-46F2-A939-2F527E1037E7}" sibTransId="{86E93EB3-4CF4-4379-BF5F-6C3E931B2174}"/>
    <dgm:cxn modelId="{2673A1AD-CA36-4305-AF46-43F2ECA808FC}" srcId="{6A3616E4-A123-4DF5-AAF2-1A9630C730C3}" destId="{A0CD416E-903D-4B62-B224-04A636B1D04D}" srcOrd="4" destOrd="0" parTransId="{37EBEBCB-BF8A-4886-A955-C41B4655F994}" sibTransId="{17D18623-7254-4508-B03F-DC64443E3156}"/>
    <dgm:cxn modelId="{AC1E59B9-436F-45B4-8C2F-5057A3ADF9AC}" srcId="{6A3616E4-A123-4DF5-AAF2-1A9630C730C3}" destId="{BCFAEC54-7A7E-443F-973C-FF60BE842A19}" srcOrd="5" destOrd="0" parTransId="{F013B02F-7490-452B-A5A3-4B0B60FB7B90}" sibTransId="{FE46796E-3B1A-494F-8335-858E04C4E325}"/>
    <dgm:cxn modelId="{E4C56DBA-E597-4E02-85A4-12D5E9AF026A}" type="presOf" srcId="{F2EAF306-EB55-484A-B966-F5EDDE7662AC}" destId="{18D54612-1B74-4F7F-88D8-A3B494E65F44}" srcOrd="0" destOrd="0" presId="urn:microsoft.com/office/officeart/2005/8/layout/hList6"/>
    <dgm:cxn modelId="{AE6760C3-6278-440E-83D9-D63B132ED557}" type="presOf" srcId="{B9E2096C-E173-42E6-9E67-9B1CFA2F2729}" destId="{46813231-41CA-406C-9A5B-B2670605EFC5}" srcOrd="0" destOrd="0" presId="urn:microsoft.com/office/officeart/2005/8/layout/hList6"/>
    <dgm:cxn modelId="{58E260F5-297E-487A-A103-45EEEA015AAB}" srcId="{6A3616E4-A123-4DF5-AAF2-1A9630C730C3}" destId="{ACC2407A-AEAA-482E-90AF-5585E79F4DCF}" srcOrd="0" destOrd="0" parTransId="{CBED4F71-D92D-405B-8BE8-8C7828557761}" sibTransId="{237EFCB3-6BCD-4C0B-8587-390986D9ECF9}"/>
    <dgm:cxn modelId="{2F5EE71E-4196-42E1-9D72-B67CF5DA4A95}" type="presParOf" srcId="{027086B7-6810-4466-A90D-4CC38D22F8B7}" destId="{FF9E96CD-A98B-4EF5-B072-8775413163B2}" srcOrd="0" destOrd="0" presId="urn:microsoft.com/office/officeart/2005/8/layout/hList6"/>
    <dgm:cxn modelId="{DEE68D9E-DF84-4277-9959-9C4746141569}" type="presParOf" srcId="{027086B7-6810-4466-A90D-4CC38D22F8B7}" destId="{06540B02-2D51-4F9F-981B-311402D59EE5}" srcOrd="1" destOrd="0" presId="urn:microsoft.com/office/officeart/2005/8/layout/hList6"/>
    <dgm:cxn modelId="{D0BA489F-FA68-403C-B565-ED6FD600F750}" type="presParOf" srcId="{027086B7-6810-4466-A90D-4CC38D22F8B7}" destId="{46813231-41CA-406C-9A5B-B2670605EFC5}" srcOrd="2" destOrd="0" presId="urn:microsoft.com/office/officeart/2005/8/layout/hList6"/>
    <dgm:cxn modelId="{5771A696-C154-4934-95BB-650ED949E3DE}" type="presParOf" srcId="{027086B7-6810-4466-A90D-4CC38D22F8B7}" destId="{E845A2C3-6697-4C0D-A0EF-D9FA7D17044F}" srcOrd="3" destOrd="0" presId="urn:microsoft.com/office/officeart/2005/8/layout/hList6"/>
    <dgm:cxn modelId="{3992452D-45A4-4BD3-A7E1-C1F7D03E2ECE}" type="presParOf" srcId="{027086B7-6810-4466-A90D-4CC38D22F8B7}" destId="{18D54612-1B74-4F7F-88D8-A3B494E65F44}" srcOrd="4" destOrd="0" presId="urn:microsoft.com/office/officeart/2005/8/layout/hList6"/>
    <dgm:cxn modelId="{27B32960-BABF-47C2-8E01-831409A5ABDC}" type="presParOf" srcId="{027086B7-6810-4466-A90D-4CC38D22F8B7}" destId="{C63EB4E7-253B-4970-B67C-875A26BAD4A8}" srcOrd="5" destOrd="0" presId="urn:microsoft.com/office/officeart/2005/8/layout/hList6"/>
    <dgm:cxn modelId="{4C14DBF2-4D87-46A3-BDC1-EA2C4F663D01}" type="presParOf" srcId="{027086B7-6810-4466-A90D-4CC38D22F8B7}" destId="{DEBF66E1-A479-493A-874C-25CF69CB0F0E}" srcOrd="6" destOrd="0" presId="urn:microsoft.com/office/officeart/2005/8/layout/hList6"/>
    <dgm:cxn modelId="{9436F891-C095-4465-8C18-FE402BF94EC7}" type="presParOf" srcId="{027086B7-6810-4466-A90D-4CC38D22F8B7}" destId="{4FBB51C0-A4AF-4012-81B4-3851577DC650}" srcOrd="7" destOrd="0" presId="urn:microsoft.com/office/officeart/2005/8/layout/hList6"/>
    <dgm:cxn modelId="{7CB4C4E8-8528-457A-9636-A2A5D651C126}" type="presParOf" srcId="{027086B7-6810-4466-A90D-4CC38D22F8B7}" destId="{FBFA5C04-4316-4EF3-8C55-4F169957BD56}" srcOrd="8" destOrd="0" presId="urn:microsoft.com/office/officeart/2005/8/layout/hList6"/>
    <dgm:cxn modelId="{B2ACB33D-5CD7-445E-9CC7-56DE636EFE26}" type="presParOf" srcId="{027086B7-6810-4466-A90D-4CC38D22F8B7}" destId="{FF0AF376-33E4-40F7-821F-500A0F857EE4}" srcOrd="9" destOrd="0" presId="urn:microsoft.com/office/officeart/2005/8/layout/hList6"/>
    <dgm:cxn modelId="{53275ECF-3358-48EC-A15D-A26ECBBB01CE}" type="presParOf" srcId="{027086B7-6810-4466-A90D-4CC38D22F8B7}" destId="{61681240-F719-4234-9ACE-8FDE9F6D2280}"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8414BE-9E26-4CB9-A357-E02607C38BAC}">
      <dsp:nvSpPr>
        <dsp:cNvPr id="0" name=""/>
        <dsp:cNvSpPr/>
      </dsp:nvSpPr>
      <dsp:spPr>
        <a:xfrm>
          <a:off x="1669635" y="1241976"/>
          <a:ext cx="1517971" cy="1517971"/>
        </a:xfrm>
        <a:prstGeom prst="gear9">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a:t>
          </a:r>
        </a:p>
      </dsp:txBody>
      <dsp:txXfrm>
        <a:off x="1974815" y="1597553"/>
        <a:ext cx="907611" cy="780269"/>
      </dsp:txXfrm>
    </dsp:sp>
    <dsp:sp modelId="{38FAEBFE-81C4-4BDD-94F0-74D035D54831}">
      <dsp:nvSpPr>
        <dsp:cNvPr id="0" name=""/>
        <dsp:cNvSpPr/>
      </dsp:nvSpPr>
      <dsp:spPr>
        <a:xfrm>
          <a:off x="786452" y="883183"/>
          <a:ext cx="1103979" cy="1103979"/>
        </a:xfrm>
        <a:prstGeom prst="gear6">
          <a:avLst/>
        </a:prstGeom>
        <a:gradFill rotWithShape="0">
          <a:gsLst>
            <a:gs pos="0">
              <a:schemeClr val="accent5">
                <a:hueOff val="-3379271"/>
                <a:satOff val="-8710"/>
                <a:lumOff val="-5883"/>
                <a:alphaOff val="0"/>
                <a:tint val="54000"/>
                <a:alpha val="100000"/>
                <a:satMod val="105000"/>
                <a:lumMod val="110000"/>
              </a:schemeClr>
            </a:gs>
            <a:gs pos="100000">
              <a:schemeClr val="accent5">
                <a:hueOff val="-3379271"/>
                <a:satOff val="-8710"/>
                <a:lumOff val="-5883"/>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a:t>
          </a:r>
        </a:p>
      </dsp:txBody>
      <dsp:txXfrm>
        <a:off x="1064382" y="1162793"/>
        <a:ext cx="548119" cy="544759"/>
      </dsp:txXfrm>
    </dsp:sp>
    <dsp:sp modelId="{6916B505-221C-40FE-AAA9-102952493C18}">
      <dsp:nvSpPr>
        <dsp:cNvPr id="0" name=""/>
        <dsp:cNvSpPr/>
      </dsp:nvSpPr>
      <dsp:spPr>
        <a:xfrm rot="20700000">
          <a:off x="1404793" y="121550"/>
          <a:ext cx="1081674" cy="1081674"/>
        </a:xfrm>
        <a:prstGeom prst="gear6">
          <a:avLst/>
        </a:prstGeom>
        <a:gradFill rotWithShape="0">
          <a:gsLst>
            <a:gs pos="0">
              <a:schemeClr val="accent5">
                <a:hueOff val="-6758543"/>
                <a:satOff val="-17419"/>
                <a:lumOff val="-11765"/>
                <a:alphaOff val="0"/>
                <a:tint val="54000"/>
                <a:alpha val="100000"/>
                <a:satMod val="105000"/>
                <a:lumMod val="110000"/>
              </a:schemeClr>
            </a:gs>
            <a:gs pos="100000">
              <a:schemeClr val="accent5">
                <a:hueOff val="-6758543"/>
                <a:satOff val="-17419"/>
                <a:lumOff val="-11765"/>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a:t>
          </a:r>
        </a:p>
      </dsp:txBody>
      <dsp:txXfrm rot="-20700000">
        <a:off x="1642036" y="358793"/>
        <a:ext cx="607188" cy="607188"/>
      </dsp:txXfrm>
    </dsp:sp>
    <dsp:sp modelId="{4CD4FAA8-033C-4E8D-8582-4BBEC180C69D}">
      <dsp:nvSpPr>
        <dsp:cNvPr id="0" name=""/>
        <dsp:cNvSpPr/>
      </dsp:nvSpPr>
      <dsp:spPr>
        <a:xfrm>
          <a:off x="1537871" y="1021344"/>
          <a:ext cx="1943003" cy="1943003"/>
        </a:xfrm>
        <a:prstGeom prst="circularArrow">
          <a:avLst>
            <a:gd name="adj1" fmla="val 4688"/>
            <a:gd name="adj2" fmla="val 299029"/>
            <a:gd name="adj3" fmla="val 2468010"/>
            <a:gd name="adj4" fmla="val 15969213"/>
            <a:gd name="adj5" fmla="val 5469"/>
          </a:avLst>
        </a:prstGeom>
        <a:gradFill rotWithShape="0">
          <a:gsLst>
            <a:gs pos="0">
              <a:schemeClr val="accent5">
                <a:hueOff val="0"/>
                <a:satOff val="0"/>
                <a:lumOff val="0"/>
                <a:alphaOff val="0"/>
                <a:tint val="54000"/>
                <a:alpha val="100000"/>
                <a:satMod val="105000"/>
                <a:lumMod val="110000"/>
              </a:schemeClr>
            </a:gs>
            <a:gs pos="100000">
              <a:schemeClr val="accent5">
                <a:hueOff val="0"/>
                <a:satOff val="0"/>
                <a:lumOff val="0"/>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E0D86B2-AF46-48D5-9E69-8EC81AADAECA}">
      <dsp:nvSpPr>
        <dsp:cNvPr id="0" name=""/>
        <dsp:cNvSpPr/>
      </dsp:nvSpPr>
      <dsp:spPr>
        <a:xfrm>
          <a:off x="590939" y="645070"/>
          <a:ext cx="1411713" cy="1411713"/>
        </a:xfrm>
        <a:prstGeom prst="leftCircularArrow">
          <a:avLst>
            <a:gd name="adj1" fmla="val 6452"/>
            <a:gd name="adj2" fmla="val 429999"/>
            <a:gd name="adj3" fmla="val 10489124"/>
            <a:gd name="adj4" fmla="val 14837806"/>
            <a:gd name="adj5" fmla="val 7527"/>
          </a:avLst>
        </a:prstGeom>
        <a:gradFill rotWithShape="0">
          <a:gsLst>
            <a:gs pos="0">
              <a:schemeClr val="accent5">
                <a:hueOff val="-3379271"/>
                <a:satOff val="-8710"/>
                <a:lumOff val="-5883"/>
                <a:alphaOff val="0"/>
                <a:tint val="54000"/>
                <a:alpha val="100000"/>
                <a:satMod val="105000"/>
                <a:lumMod val="110000"/>
              </a:schemeClr>
            </a:gs>
            <a:gs pos="100000">
              <a:schemeClr val="accent5">
                <a:hueOff val="-3379271"/>
                <a:satOff val="-8710"/>
                <a:lumOff val="-5883"/>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D4FD465-FD86-477A-9199-A4D1782FBA60}">
      <dsp:nvSpPr>
        <dsp:cNvPr id="0" name=""/>
        <dsp:cNvSpPr/>
      </dsp:nvSpPr>
      <dsp:spPr>
        <a:xfrm>
          <a:off x="1154590" y="-109221"/>
          <a:ext cx="1522111" cy="1522111"/>
        </a:xfrm>
        <a:prstGeom prst="circularArrow">
          <a:avLst>
            <a:gd name="adj1" fmla="val 5984"/>
            <a:gd name="adj2" fmla="val 394124"/>
            <a:gd name="adj3" fmla="val 13313824"/>
            <a:gd name="adj4" fmla="val 10508221"/>
            <a:gd name="adj5" fmla="val 6981"/>
          </a:avLst>
        </a:prstGeom>
        <a:gradFill rotWithShape="0">
          <a:gsLst>
            <a:gs pos="0">
              <a:schemeClr val="accent5">
                <a:hueOff val="-6758543"/>
                <a:satOff val="-17419"/>
                <a:lumOff val="-11765"/>
                <a:alphaOff val="0"/>
                <a:tint val="54000"/>
                <a:alpha val="100000"/>
                <a:satMod val="105000"/>
                <a:lumMod val="110000"/>
              </a:schemeClr>
            </a:gs>
            <a:gs pos="100000">
              <a:schemeClr val="accent5">
                <a:hueOff val="-6758543"/>
                <a:satOff val="-17419"/>
                <a:lumOff val="-11765"/>
                <a:alphaOff val="0"/>
                <a:tint val="78000"/>
                <a:alpha val="92000"/>
                <a:satMod val="109000"/>
                <a:lumMod val="10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E1C1A-938B-415B-9E42-FE4FD75F337D}">
      <dsp:nvSpPr>
        <dsp:cNvPr id="0" name=""/>
        <dsp:cNvSpPr/>
      </dsp:nvSpPr>
      <dsp:spPr>
        <a:xfrm>
          <a:off x="0" y="447443"/>
          <a:ext cx="5913437" cy="183222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General objective: To search the possible threats of antibiotic from every aspects and to come to a conclusion to determine the ways to eradicate it. </a:t>
          </a:r>
        </a:p>
      </dsp:txBody>
      <dsp:txXfrm>
        <a:off x="89442" y="536885"/>
        <a:ext cx="5734553" cy="1653336"/>
      </dsp:txXfrm>
    </dsp:sp>
    <dsp:sp modelId="{BEA7B7B5-FFC9-4E6C-887A-840A50361320}">
      <dsp:nvSpPr>
        <dsp:cNvPr id="0" name=""/>
        <dsp:cNvSpPr/>
      </dsp:nvSpPr>
      <dsp:spPr>
        <a:xfrm>
          <a:off x="0" y="2357423"/>
          <a:ext cx="5913437" cy="183222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Times New Roman" panose="02020603050405020304" pitchFamily="18" charset="0"/>
              <a:cs typeface="Times New Roman" panose="02020603050405020304" pitchFamily="18" charset="0"/>
            </a:rPr>
            <a:t>Specific objective: To determine the possible difficulties to reach the goal.</a:t>
          </a:r>
        </a:p>
      </dsp:txBody>
      <dsp:txXfrm>
        <a:off x="89442" y="2446865"/>
        <a:ext cx="5734553" cy="1653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F44E2-5438-46EF-9606-FCAA151ACD07}">
      <dsp:nvSpPr>
        <dsp:cNvPr id="0" name=""/>
        <dsp:cNvSpPr/>
      </dsp:nvSpPr>
      <dsp:spPr>
        <a:xfrm>
          <a:off x="0" y="505142"/>
          <a:ext cx="8458201" cy="15154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E06ED4-C55F-4791-BFF6-463A1EBFA704}">
      <dsp:nvSpPr>
        <dsp:cNvPr id="0" name=""/>
        <dsp:cNvSpPr/>
      </dsp:nvSpPr>
      <dsp:spPr>
        <a:xfrm>
          <a:off x="458416" y="846113"/>
          <a:ext cx="833485" cy="833485"/>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DD4058-7D5C-42ED-893A-629A2FE883E9}">
      <dsp:nvSpPr>
        <dsp:cNvPr id="0" name=""/>
        <dsp:cNvSpPr/>
      </dsp:nvSpPr>
      <dsp:spPr>
        <a:xfrm>
          <a:off x="1750318" y="505142"/>
          <a:ext cx="6707882" cy="151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383" tIns="160383" rIns="160383" bIns="160383"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Data source –EBSCO, Springer Link, ACM, Google Scholars and IEEE in where those libraries are very well known and famous and also distinguished for open-source research platforms.</a:t>
          </a:r>
        </a:p>
      </dsp:txBody>
      <dsp:txXfrm>
        <a:off x="1750318" y="505142"/>
        <a:ext cx="6707882" cy="1515427"/>
      </dsp:txXfrm>
    </dsp:sp>
    <dsp:sp modelId="{2265A7F1-E7D1-4A6F-B103-AB8689DCF23E}">
      <dsp:nvSpPr>
        <dsp:cNvPr id="0" name=""/>
        <dsp:cNvSpPr/>
      </dsp:nvSpPr>
      <dsp:spPr>
        <a:xfrm>
          <a:off x="0" y="2339122"/>
          <a:ext cx="8458201" cy="151542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D015D2-A3B9-44DD-B4BB-CBBF6A938A35}">
      <dsp:nvSpPr>
        <dsp:cNvPr id="0" name=""/>
        <dsp:cNvSpPr/>
      </dsp:nvSpPr>
      <dsp:spPr>
        <a:xfrm>
          <a:off x="458416" y="2689201"/>
          <a:ext cx="833485" cy="833485"/>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ABE740-4027-4EFD-94C1-00F9786196CD}">
      <dsp:nvSpPr>
        <dsp:cNvPr id="0" name=""/>
        <dsp:cNvSpPr/>
      </dsp:nvSpPr>
      <dsp:spPr>
        <a:xfrm>
          <a:off x="1750318" y="2348230"/>
          <a:ext cx="6707882" cy="151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383" tIns="160383" rIns="160383" bIns="160383"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Times New Roman" panose="02020603050405020304" pitchFamily="18" charset="0"/>
              <a:cs typeface="Times New Roman" panose="02020603050405020304" pitchFamily="18" charset="0"/>
            </a:rPr>
            <a:t>Duration – 2005 to 2019 (year)</a:t>
          </a:r>
        </a:p>
      </dsp:txBody>
      <dsp:txXfrm>
        <a:off x="1750318" y="2348230"/>
        <a:ext cx="6707882" cy="15154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EDE21-16FE-4067-B840-A92DC90EF6A9}">
      <dsp:nvSpPr>
        <dsp:cNvPr id="0" name=""/>
        <dsp:cNvSpPr/>
      </dsp:nvSpPr>
      <dsp:spPr>
        <a:xfrm>
          <a:off x="0" y="571046"/>
          <a:ext cx="8128000" cy="9072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7EA685-416B-4F91-B031-B00921D24890}">
      <dsp:nvSpPr>
        <dsp:cNvPr id="0" name=""/>
        <dsp:cNvSpPr/>
      </dsp:nvSpPr>
      <dsp:spPr>
        <a:xfrm>
          <a:off x="406400" y="39686"/>
          <a:ext cx="7510840" cy="10627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44600">
            <a:lnSpc>
              <a:spcPct val="90000"/>
            </a:lnSpc>
            <a:spcBef>
              <a:spcPct val="0"/>
            </a:spcBef>
            <a:spcAft>
              <a:spcPct val="35000"/>
            </a:spcAft>
            <a:buNone/>
          </a:pPr>
          <a:r>
            <a:rPr lang="en-US" sz="2800" kern="1200" dirty="0"/>
            <a:t>1. </a:t>
          </a:r>
          <a:r>
            <a:rPr lang="en-US" sz="2800" kern="1200" dirty="0">
              <a:latin typeface="Times New Roman" panose="02020603050405020304" pitchFamily="18" charset="0"/>
              <a:cs typeface="Times New Roman" panose="02020603050405020304" pitchFamily="18" charset="0"/>
            </a:rPr>
            <a:t>Age</a:t>
          </a:r>
        </a:p>
      </dsp:txBody>
      <dsp:txXfrm>
        <a:off x="458278" y="91564"/>
        <a:ext cx="7407084" cy="958964"/>
      </dsp:txXfrm>
    </dsp:sp>
    <dsp:sp modelId="{0ADB031E-7BFD-4A53-9C8E-6E6A9D4F35A2}">
      <dsp:nvSpPr>
        <dsp:cNvPr id="0" name=""/>
        <dsp:cNvSpPr/>
      </dsp:nvSpPr>
      <dsp:spPr>
        <a:xfrm>
          <a:off x="0" y="2204006"/>
          <a:ext cx="8128000" cy="9072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F23F37-3B84-45AC-9A47-54F69F473A68}">
      <dsp:nvSpPr>
        <dsp:cNvPr id="0" name=""/>
        <dsp:cNvSpPr/>
      </dsp:nvSpPr>
      <dsp:spPr>
        <a:xfrm>
          <a:off x="406400" y="1672646"/>
          <a:ext cx="7493885" cy="10627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44600">
            <a:lnSpc>
              <a:spcPct val="90000"/>
            </a:lnSpc>
            <a:spcBef>
              <a:spcPct val="0"/>
            </a:spcBef>
            <a:spcAft>
              <a:spcPct val="35000"/>
            </a:spcAft>
            <a:buNone/>
          </a:pPr>
          <a:r>
            <a:rPr lang="en-US" sz="2800" kern="1200" dirty="0"/>
            <a:t>2. </a:t>
          </a:r>
          <a:r>
            <a:rPr lang="en-US" sz="2800" kern="1200" dirty="0">
              <a:latin typeface="Times New Roman" panose="02020603050405020304" pitchFamily="18" charset="0"/>
              <a:cs typeface="Times New Roman" panose="02020603050405020304" pitchFamily="18" charset="0"/>
            </a:rPr>
            <a:t>Nature of Study</a:t>
          </a:r>
        </a:p>
      </dsp:txBody>
      <dsp:txXfrm>
        <a:off x="458278" y="1724524"/>
        <a:ext cx="7390129" cy="958964"/>
      </dsp:txXfrm>
    </dsp:sp>
    <dsp:sp modelId="{F7D04519-662E-45CF-8CA4-0A069D91973B}">
      <dsp:nvSpPr>
        <dsp:cNvPr id="0" name=""/>
        <dsp:cNvSpPr/>
      </dsp:nvSpPr>
      <dsp:spPr>
        <a:xfrm>
          <a:off x="0" y="3836966"/>
          <a:ext cx="8128000" cy="90720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DBAD8B-0B44-4B72-8127-66ECDF690C03}">
      <dsp:nvSpPr>
        <dsp:cNvPr id="0" name=""/>
        <dsp:cNvSpPr/>
      </dsp:nvSpPr>
      <dsp:spPr>
        <a:xfrm>
          <a:off x="406400" y="3305606"/>
          <a:ext cx="7552261" cy="106272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244600">
            <a:lnSpc>
              <a:spcPct val="90000"/>
            </a:lnSpc>
            <a:spcBef>
              <a:spcPct val="0"/>
            </a:spcBef>
            <a:spcAft>
              <a:spcPct val="35000"/>
            </a:spcAft>
            <a:buNone/>
          </a:pPr>
          <a:r>
            <a:rPr lang="en-US" sz="2800" kern="1200" dirty="0"/>
            <a:t>3. </a:t>
          </a:r>
          <a:r>
            <a:rPr lang="en-US" sz="2800" kern="1200" dirty="0">
              <a:latin typeface="Times New Roman" panose="02020603050405020304" pitchFamily="18" charset="0"/>
              <a:cs typeface="Times New Roman" panose="02020603050405020304" pitchFamily="18" charset="0"/>
            </a:rPr>
            <a:t>Study Field</a:t>
          </a:r>
        </a:p>
      </dsp:txBody>
      <dsp:txXfrm>
        <a:off x="458278" y="3357484"/>
        <a:ext cx="7448505" cy="9589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7979A-BAF1-47F9-8F19-BB012E70AD03}">
      <dsp:nvSpPr>
        <dsp:cNvPr id="0" name=""/>
        <dsp:cNvSpPr/>
      </dsp:nvSpPr>
      <dsp:spPr>
        <a:xfrm>
          <a:off x="555189" y="186"/>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1. Studies conducted on diagnosed cases of developmental delay</a:t>
          </a:r>
        </a:p>
      </dsp:txBody>
      <dsp:txXfrm>
        <a:off x="555189" y="186"/>
        <a:ext cx="2654030" cy="1592418"/>
      </dsp:txXfrm>
    </dsp:sp>
    <dsp:sp modelId="{CC697C89-6941-45DC-AF45-C39EE013E4DF}">
      <dsp:nvSpPr>
        <dsp:cNvPr id="0" name=""/>
        <dsp:cNvSpPr/>
      </dsp:nvSpPr>
      <dsp:spPr>
        <a:xfrm>
          <a:off x="3474622" y="186"/>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2. Studies focusing on autism spectrum disorder (ASD) and other behavioral disorders</a:t>
          </a:r>
        </a:p>
      </dsp:txBody>
      <dsp:txXfrm>
        <a:off x="3474622" y="186"/>
        <a:ext cx="2654030" cy="1592418"/>
      </dsp:txXfrm>
    </dsp:sp>
    <dsp:sp modelId="{8F3E8F86-9B45-4A43-B1C4-A56A40098012}">
      <dsp:nvSpPr>
        <dsp:cNvPr id="0" name=""/>
        <dsp:cNvSpPr/>
      </dsp:nvSpPr>
      <dsp:spPr>
        <a:xfrm>
          <a:off x="6394055" y="186"/>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3. Studies on developmental delay among children aged more than five years.</a:t>
          </a:r>
        </a:p>
      </dsp:txBody>
      <dsp:txXfrm>
        <a:off x="6394055" y="186"/>
        <a:ext cx="2654030" cy="1592418"/>
      </dsp:txXfrm>
    </dsp:sp>
    <dsp:sp modelId="{504B6106-6E60-4A7C-BBE6-DA8AB0A86D01}">
      <dsp:nvSpPr>
        <dsp:cNvPr id="0" name=""/>
        <dsp:cNvSpPr/>
      </dsp:nvSpPr>
      <dsp:spPr>
        <a:xfrm>
          <a:off x="555189" y="1858008"/>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4. Interventional studies on developmental delay.</a:t>
          </a:r>
        </a:p>
      </dsp:txBody>
      <dsp:txXfrm>
        <a:off x="555189" y="1858008"/>
        <a:ext cx="2654030" cy="1592418"/>
      </dsp:txXfrm>
    </dsp:sp>
    <dsp:sp modelId="{B94D4407-ABD8-4513-91C6-A14199013A82}">
      <dsp:nvSpPr>
        <dsp:cNvPr id="0" name=""/>
        <dsp:cNvSpPr/>
      </dsp:nvSpPr>
      <dsp:spPr>
        <a:xfrm>
          <a:off x="3474622" y="1858008"/>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5. Studies on developmental delay published before 2005</a:t>
          </a:r>
        </a:p>
      </dsp:txBody>
      <dsp:txXfrm>
        <a:off x="3474622" y="1858008"/>
        <a:ext cx="2654030" cy="1592418"/>
      </dsp:txXfrm>
    </dsp:sp>
    <dsp:sp modelId="{CB793463-2AAB-4DB5-8AB5-21FB527A7E08}">
      <dsp:nvSpPr>
        <dsp:cNvPr id="0" name=""/>
        <dsp:cNvSpPr/>
      </dsp:nvSpPr>
      <dsp:spPr>
        <a:xfrm>
          <a:off x="6394055" y="1858008"/>
          <a:ext cx="2654030" cy="1592418"/>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Times New Roman" panose="02020603050405020304" pitchFamily="18" charset="0"/>
              <a:cs typeface="Times New Roman" panose="02020603050405020304" pitchFamily="18" charset="0"/>
            </a:rPr>
            <a:t>6. Article published in languages other than English</a:t>
          </a:r>
        </a:p>
      </dsp:txBody>
      <dsp:txXfrm>
        <a:off x="6394055" y="1858008"/>
        <a:ext cx="2654030" cy="15924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FB5BC-F195-478D-810D-821340C806BA}">
      <dsp:nvSpPr>
        <dsp:cNvPr id="0" name=""/>
        <dsp:cNvSpPr/>
      </dsp:nvSpPr>
      <dsp:spPr>
        <a:xfrm>
          <a:off x="3928007" y="1888477"/>
          <a:ext cx="1548136" cy="1705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Result</a:t>
          </a:r>
          <a:endParaRPr lang="en-US" sz="3000" kern="1200" dirty="0"/>
        </a:p>
      </dsp:txBody>
      <dsp:txXfrm>
        <a:off x="4154726" y="2138256"/>
        <a:ext cx="1094698" cy="1206041"/>
      </dsp:txXfrm>
    </dsp:sp>
    <dsp:sp modelId="{35E51CD1-FFD1-4C50-83EE-6FBF721AF603}">
      <dsp:nvSpPr>
        <dsp:cNvPr id="0" name=""/>
        <dsp:cNvSpPr/>
      </dsp:nvSpPr>
      <dsp:spPr>
        <a:xfrm rot="16200000">
          <a:off x="4507227" y="1291379"/>
          <a:ext cx="389696"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565682" y="1446029"/>
        <a:ext cx="272787" cy="288586"/>
      </dsp:txXfrm>
    </dsp:sp>
    <dsp:sp modelId="{FDCB8D27-8C9F-46FD-8FB7-82AE74780291}">
      <dsp:nvSpPr>
        <dsp:cNvPr id="0" name=""/>
        <dsp:cNvSpPr/>
      </dsp:nvSpPr>
      <dsp:spPr>
        <a:xfrm>
          <a:off x="4136221" y="21490"/>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Study Place</a:t>
          </a:r>
          <a:endParaRPr lang="en-US" sz="1100" kern="1200" dirty="0"/>
        </a:p>
      </dsp:txBody>
      <dsp:txXfrm>
        <a:off x="4301956" y="187225"/>
        <a:ext cx="800239" cy="800239"/>
      </dsp:txXfrm>
    </dsp:sp>
    <dsp:sp modelId="{F45F3592-C27E-486E-9EAE-03F928B94313}">
      <dsp:nvSpPr>
        <dsp:cNvPr id="0" name=""/>
        <dsp:cNvSpPr/>
      </dsp:nvSpPr>
      <dsp:spPr>
        <a:xfrm rot="18600000">
          <a:off x="5263558" y="1588268"/>
          <a:ext cx="408425"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285442" y="1731394"/>
        <a:ext cx="285898" cy="288586"/>
      </dsp:txXfrm>
    </dsp:sp>
    <dsp:sp modelId="{1FE0C732-DBB0-4813-BF4A-55117E2B470B}">
      <dsp:nvSpPr>
        <dsp:cNvPr id="0" name=""/>
        <dsp:cNvSpPr/>
      </dsp:nvSpPr>
      <dsp:spPr>
        <a:xfrm>
          <a:off x="5520741" y="52541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Target Population</a:t>
          </a:r>
          <a:endParaRPr lang="en-US" sz="1100" kern="1200" dirty="0"/>
        </a:p>
      </dsp:txBody>
      <dsp:txXfrm>
        <a:off x="5686476" y="691150"/>
        <a:ext cx="800239" cy="800239"/>
      </dsp:txXfrm>
    </dsp:sp>
    <dsp:sp modelId="{E99873F9-36F7-4015-BF58-707F49C63027}">
      <dsp:nvSpPr>
        <dsp:cNvPr id="0" name=""/>
        <dsp:cNvSpPr/>
      </dsp:nvSpPr>
      <dsp:spPr>
        <a:xfrm rot="21000000">
          <a:off x="5639061" y="2297633"/>
          <a:ext cx="430330"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640042" y="2405037"/>
        <a:ext cx="301231" cy="288586"/>
      </dsp:txXfrm>
    </dsp:sp>
    <dsp:sp modelId="{09DE40EA-9BFD-403D-9679-236C9BE32871}">
      <dsp:nvSpPr>
        <dsp:cNvPr id="0" name=""/>
        <dsp:cNvSpPr/>
      </dsp:nvSpPr>
      <dsp:spPr>
        <a:xfrm>
          <a:off x="6257429" y="180139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Study Design</a:t>
          </a:r>
          <a:endParaRPr lang="en-US" sz="1100" kern="1200" dirty="0"/>
        </a:p>
      </dsp:txBody>
      <dsp:txXfrm>
        <a:off x="6423164" y="1967130"/>
        <a:ext cx="800239" cy="800239"/>
      </dsp:txXfrm>
    </dsp:sp>
    <dsp:sp modelId="{2B1D34E0-1FD0-4747-9819-3376DB95012A}">
      <dsp:nvSpPr>
        <dsp:cNvPr id="0" name=""/>
        <dsp:cNvSpPr/>
      </dsp:nvSpPr>
      <dsp:spPr>
        <a:xfrm rot="1800000">
          <a:off x="5511159" y="3089758"/>
          <a:ext cx="422082"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519641" y="3154297"/>
        <a:ext cx="295457" cy="288586"/>
      </dsp:txXfrm>
    </dsp:sp>
    <dsp:sp modelId="{CB642547-BE25-4C99-A89D-D04E50E2A45F}">
      <dsp:nvSpPr>
        <dsp:cNvPr id="0" name=""/>
        <dsp:cNvSpPr/>
      </dsp:nvSpPr>
      <dsp:spPr>
        <a:xfrm>
          <a:off x="6001580" y="3252387"/>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Sampling</a:t>
          </a:r>
          <a:endParaRPr lang="en-US" sz="1100" kern="1200" dirty="0"/>
        </a:p>
      </dsp:txBody>
      <dsp:txXfrm>
        <a:off x="6167315" y="3418122"/>
        <a:ext cx="800239" cy="800239"/>
      </dsp:txXfrm>
    </dsp:sp>
    <dsp:sp modelId="{7F829FA0-A04F-4219-81A3-4F7FD4D6A43D}">
      <dsp:nvSpPr>
        <dsp:cNvPr id="0" name=""/>
        <dsp:cNvSpPr/>
      </dsp:nvSpPr>
      <dsp:spPr>
        <a:xfrm rot="4200000">
          <a:off x="4916252" y="3632196"/>
          <a:ext cx="395243"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955261" y="3672680"/>
        <a:ext cx="276670" cy="288586"/>
      </dsp:txXfrm>
    </dsp:sp>
    <dsp:sp modelId="{838B9520-3353-44D5-A91D-26E4FF86C361}">
      <dsp:nvSpPr>
        <dsp:cNvPr id="0" name=""/>
        <dsp:cNvSpPr/>
      </dsp:nvSpPr>
      <dsp:spPr>
        <a:xfrm>
          <a:off x="4872909" y="419945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Type of Statistical Analysis</a:t>
          </a:r>
          <a:endParaRPr lang="en-US" sz="1100" kern="1200" dirty="0"/>
        </a:p>
      </dsp:txBody>
      <dsp:txXfrm>
        <a:off x="5038644" y="4365190"/>
        <a:ext cx="800239" cy="800239"/>
      </dsp:txXfrm>
    </dsp:sp>
    <dsp:sp modelId="{5984AEFC-1B72-450C-B838-5370E745E95A}">
      <dsp:nvSpPr>
        <dsp:cNvPr id="0" name=""/>
        <dsp:cNvSpPr/>
      </dsp:nvSpPr>
      <dsp:spPr>
        <a:xfrm rot="6600000">
          <a:off x="4092655" y="3632196"/>
          <a:ext cx="395243"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4172219" y="3672680"/>
        <a:ext cx="276670" cy="288586"/>
      </dsp:txXfrm>
    </dsp:sp>
    <dsp:sp modelId="{AA84E518-B555-4661-8EDA-85B9EDD13F6E}">
      <dsp:nvSpPr>
        <dsp:cNvPr id="0" name=""/>
        <dsp:cNvSpPr/>
      </dsp:nvSpPr>
      <dsp:spPr>
        <a:xfrm>
          <a:off x="3399533" y="419945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Notable Statistical Findings</a:t>
          </a:r>
          <a:endParaRPr lang="en-US" sz="1100" kern="1200" dirty="0"/>
        </a:p>
      </dsp:txBody>
      <dsp:txXfrm>
        <a:off x="3565268" y="4365190"/>
        <a:ext cx="800239" cy="800239"/>
      </dsp:txXfrm>
    </dsp:sp>
    <dsp:sp modelId="{DEC18977-6DCE-473D-A507-2E05D6F37CFC}">
      <dsp:nvSpPr>
        <dsp:cNvPr id="0" name=""/>
        <dsp:cNvSpPr/>
      </dsp:nvSpPr>
      <dsp:spPr>
        <a:xfrm rot="9000000">
          <a:off x="3470909" y="3089758"/>
          <a:ext cx="422082"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589052" y="3154297"/>
        <a:ext cx="295457" cy="288586"/>
      </dsp:txXfrm>
    </dsp:sp>
    <dsp:sp modelId="{05C1C2B4-D2C9-4C27-83E4-D7F655C1ED53}">
      <dsp:nvSpPr>
        <dsp:cNvPr id="0" name=""/>
        <dsp:cNvSpPr/>
      </dsp:nvSpPr>
      <dsp:spPr>
        <a:xfrm>
          <a:off x="2270862" y="3252387"/>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Major Success of the Antibiotic</a:t>
          </a:r>
          <a:endParaRPr lang="en-US" sz="1100" kern="1200" dirty="0"/>
        </a:p>
      </dsp:txBody>
      <dsp:txXfrm>
        <a:off x="2436597" y="3418122"/>
        <a:ext cx="800239" cy="800239"/>
      </dsp:txXfrm>
    </dsp:sp>
    <dsp:sp modelId="{9E06F7E8-1C47-4982-A75F-39F111F3870B}">
      <dsp:nvSpPr>
        <dsp:cNvPr id="0" name=""/>
        <dsp:cNvSpPr/>
      </dsp:nvSpPr>
      <dsp:spPr>
        <a:xfrm rot="11400000">
          <a:off x="3334759" y="2297633"/>
          <a:ext cx="430330"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462877" y="2405037"/>
        <a:ext cx="301231" cy="288586"/>
      </dsp:txXfrm>
    </dsp:sp>
    <dsp:sp modelId="{24F98EA2-15DE-45F3-9C5B-A082B22F3DB2}">
      <dsp:nvSpPr>
        <dsp:cNvPr id="0" name=""/>
        <dsp:cNvSpPr/>
      </dsp:nvSpPr>
      <dsp:spPr>
        <a:xfrm>
          <a:off x="2015013" y="180139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Limitation of Antibiotic</a:t>
          </a:r>
        </a:p>
      </dsp:txBody>
      <dsp:txXfrm>
        <a:off x="2180748" y="1967130"/>
        <a:ext cx="800239" cy="800239"/>
      </dsp:txXfrm>
    </dsp:sp>
    <dsp:sp modelId="{2C44C054-B93A-4170-9143-AC996ADBBF15}">
      <dsp:nvSpPr>
        <dsp:cNvPr id="0" name=""/>
        <dsp:cNvSpPr/>
      </dsp:nvSpPr>
      <dsp:spPr>
        <a:xfrm rot="13800000">
          <a:off x="3732168" y="1588268"/>
          <a:ext cx="408425" cy="4809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832811" y="1731394"/>
        <a:ext cx="285898" cy="288586"/>
      </dsp:txXfrm>
    </dsp:sp>
    <dsp:sp modelId="{7CEB6D8D-E30B-4913-88C1-B2DF36034995}">
      <dsp:nvSpPr>
        <dsp:cNvPr id="0" name=""/>
        <dsp:cNvSpPr/>
      </dsp:nvSpPr>
      <dsp:spPr>
        <a:xfrm>
          <a:off x="2751700" y="525415"/>
          <a:ext cx="1131709" cy="113170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a:t>Confounding Factor</a:t>
          </a:r>
          <a:endParaRPr lang="en-US" sz="1100" kern="1200" dirty="0"/>
        </a:p>
      </dsp:txBody>
      <dsp:txXfrm>
        <a:off x="2917435" y="691150"/>
        <a:ext cx="800239" cy="800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E96CD-A98B-4EF5-B072-8775413163B2}">
      <dsp:nvSpPr>
        <dsp:cNvPr id="0" name=""/>
        <dsp:cNvSpPr/>
      </dsp:nvSpPr>
      <dsp:spPr>
        <a:xfrm rot="16200000">
          <a:off x="-1216323" y="1220133"/>
          <a:ext cx="3945467" cy="1505200"/>
        </a:xfrm>
        <a:prstGeom prst="flowChartManualOperation">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Global Response</a:t>
          </a:r>
        </a:p>
      </dsp:txBody>
      <dsp:txXfrm rot="5400000">
        <a:off x="3810" y="789093"/>
        <a:ext cx="1505200" cy="2367281"/>
      </dsp:txXfrm>
    </dsp:sp>
    <dsp:sp modelId="{46813231-41CA-406C-9A5B-B2670605EFC5}">
      <dsp:nvSpPr>
        <dsp:cNvPr id="0" name=""/>
        <dsp:cNvSpPr/>
      </dsp:nvSpPr>
      <dsp:spPr>
        <a:xfrm rot="16200000">
          <a:off x="401767" y="1220133"/>
          <a:ext cx="3945467" cy="1505200"/>
        </a:xfrm>
        <a:prstGeom prst="flowChartManualOperation">
          <a:avLst/>
        </a:prstGeom>
        <a:solidFill>
          <a:schemeClr val="accent1">
            <a:shade val="80000"/>
            <a:hueOff val="69857"/>
            <a:satOff val="-1251"/>
            <a:lumOff val="531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Increasing Awareness Through Educational Campaigns</a:t>
          </a:r>
        </a:p>
      </dsp:txBody>
      <dsp:txXfrm rot="5400000">
        <a:off x="1621900" y="789093"/>
        <a:ext cx="1505200" cy="2367281"/>
      </dsp:txXfrm>
    </dsp:sp>
    <dsp:sp modelId="{18D54612-1B74-4F7F-88D8-A3B494E65F44}">
      <dsp:nvSpPr>
        <dsp:cNvPr id="0" name=""/>
        <dsp:cNvSpPr/>
      </dsp:nvSpPr>
      <dsp:spPr>
        <a:xfrm rot="16200000">
          <a:off x="2019858" y="1220133"/>
          <a:ext cx="3945467" cy="1505200"/>
        </a:xfrm>
        <a:prstGeom prst="flowChartManualOperation">
          <a:avLst/>
        </a:prstGeom>
        <a:solidFill>
          <a:schemeClr val="accent1">
            <a:shade val="80000"/>
            <a:hueOff val="139713"/>
            <a:satOff val="-2502"/>
            <a:lumOff val="1063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Implementation of Surveillance Systems</a:t>
          </a:r>
        </a:p>
      </dsp:txBody>
      <dsp:txXfrm rot="5400000">
        <a:off x="3239991" y="789093"/>
        <a:ext cx="1505200" cy="2367281"/>
      </dsp:txXfrm>
    </dsp:sp>
    <dsp:sp modelId="{DEBF66E1-A479-493A-874C-25CF69CB0F0E}">
      <dsp:nvSpPr>
        <dsp:cNvPr id="0" name=""/>
        <dsp:cNvSpPr/>
      </dsp:nvSpPr>
      <dsp:spPr>
        <a:xfrm rot="16200000">
          <a:off x="3637949" y="1220133"/>
          <a:ext cx="3945467" cy="1505200"/>
        </a:xfrm>
        <a:prstGeom prst="flowChartManualOperation">
          <a:avLst/>
        </a:prstGeom>
        <a:solidFill>
          <a:schemeClr val="accent1">
            <a:shade val="80000"/>
            <a:hueOff val="209570"/>
            <a:satOff val="-3754"/>
            <a:lumOff val="1595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Technology and Antibiotic Resistance	</a:t>
          </a:r>
        </a:p>
      </dsp:txBody>
      <dsp:txXfrm rot="5400000">
        <a:off x="4858082" y="789093"/>
        <a:ext cx="1505200" cy="2367281"/>
      </dsp:txXfrm>
    </dsp:sp>
    <dsp:sp modelId="{FBFA5C04-4316-4EF3-8C55-4F169957BD56}">
      <dsp:nvSpPr>
        <dsp:cNvPr id="0" name=""/>
        <dsp:cNvSpPr/>
      </dsp:nvSpPr>
      <dsp:spPr>
        <a:xfrm rot="16200000">
          <a:off x="5256040" y="1220133"/>
          <a:ext cx="3945467" cy="1505200"/>
        </a:xfrm>
        <a:prstGeom prst="flowChartManualOperation">
          <a:avLst/>
        </a:prstGeom>
        <a:solidFill>
          <a:schemeClr val="accent1">
            <a:shade val="80000"/>
            <a:hueOff val="279426"/>
            <a:satOff val="-5005"/>
            <a:lumOff val="212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Balancing Preservation and Research	</a:t>
          </a:r>
        </a:p>
      </dsp:txBody>
      <dsp:txXfrm rot="5400000">
        <a:off x="6476173" y="789093"/>
        <a:ext cx="1505200" cy="2367281"/>
      </dsp:txXfrm>
    </dsp:sp>
    <dsp:sp modelId="{61681240-F719-4234-9ACE-8FDE9F6D2280}">
      <dsp:nvSpPr>
        <dsp:cNvPr id="0" name=""/>
        <dsp:cNvSpPr/>
      </dsp:nvSpPr>
      <dsp:spPr>
        <a:xfrm rot="16200000">
          <a:off x="6874131" y="1220133"/>
          <a:ext cx="3945467" cy="1505200"/>
        </a:xfrm>
        <a:prstGeom prst="flowChartManualOperation">
          <a:avLst/>
        </a:prstGeom>
        <a:solidFill>
          <a:schemeClr val="accent1">
            <a:shade val="80000"/>
            <a:hueOff val="349283"/>
            <a:satOff val="-6256"/>
            <a:lumOff val="265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3150" bIns="0" numCol="1" spcCol="1270" anchor="ctr" anchorCtr="0">
          <a:noAutofit/>
        </a:bodyPr>
        <a:lstStyle/>
        <a:p>
          <a:pPr marL="0" lvl="0" indent="0" algn="ctr" defTabSz="711200">
            <a:lnSpc>
              <a:spcPct val="90000"/>
            </a:lnSpc>
            <a:spcBef>
              <a:spcPct val="0"/>
            </a:spcBef>
            <a:spcAft>
              <a:spcPct val="35000"/>
            </a:spcAft>
            <a:buNone/>
          </a:pPr>
          <a:r>
            <a:rPr lang="en-US" sz="1600" kern="1200" dirty="0"/>
            <a:t>Sustainable Development Goals as a Solution</a:t>
          </a:r>
        </a:p>
      </dsp:txBody>
      <dsp:txXfrm rot="5400000">
        <a:off x="8094264" y="789093"/>
        <a:ext cx="1505200" cy="2367281"/>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F7FF7-29D7-4FCB-8F27-F8FD3DA11A3F}" type="datetimeFigureOut">
              <a:rPr lang="en-US" smtClean="0"/>
              <a:t>5/18/2022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D682E-2C4E-480E-B9DA-6B06EDB9F8C0}" type="slidenum">
              <a:rPr lang="en-US" smtClean="0"/>
              <a:t>‹#›</a:t>
            </a:fld>
            <a:endParaRPr lang="en-US"/>
          </a:p>
        </p:txBody>
      </p:sp>
    </p:spTree>
    <p:extLst>
      <p:ext uri="{BB962C8B-B14F-4D97-AF65-F5344CB8AC3E}">
        <p14:creationId xmlns:p14="http://schemas.microsoft.com/office/powerpoint/2010/main" val="158293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3D682E-2C4E-480E-B9DA-6B06EDB9F8C0}" type="slidenum">
              <a:rPr lang="en-US" smtClean="0"/>
              <a:t>15</a:t>
            </a:fld>
            <a:endParaRPr lang="en-US"/>
          </a:p>
        </p:txBody>
      </p:sp>
    </p:spTree>
    <p:extLst>
      <p:ext uri="{BB962C8B-B14F-4D97-AF65-F5344CB8AC3E}">
        <p14:creationId xmlns:p14="http://schemas.microsoft.com/office/powerpoint/2010/main" val="427245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942318-F8DB-4BFC-90C3-DFBDF114B31F}" type="datetimeFigureOut">
              <a:rPr lang="en-US" smtClean="0"/>
              <a:t>5/18/2022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74BCFF8-4ABB-4B34-AB4C-B28DD69B31C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68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42318-F8DB-4BFC-90C3-DFBDF114B31F}"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BCFF8-4ABB-4B34-AB4C-B28DD69B31C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541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42318-F8DB-4BFC-90C3-DFBDF114B31F}"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BCFF8-4ABB-4B34-AB4C-B28DD69B31C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194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942318-F8DB-4BFC-90C3-DFBDF114B31F}"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774BCFF8-4ABB-4B34-AB4C-B28DD69B31C8}" type="slidenum">
              <a:rPr lang="en-US" smtClean="0"/>
              <a:t>‹#›</a:t>
            </a:fld>
            <a:endParaRPr lang="en-US"/>
          </a:p>
        </p:txBody>
      </p:sp>
    </p:spTree>
    <p:extLst>
      <p:ext uri="{BB962C8B-B14F-4D97-AF65-F5344CB8AC3E}">
        <p14:creationId xmlns:p14="http://schemas.microsoft.com/office/powerpoint/2010/main" val="213465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42318-F8DB-4BFC-90C3-DFBDF114B31F}"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BCFF8-4ABB-4B34-AB4C-B28DD69B31C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344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942318-F8DB-4BFC-90C3-DFBDF114B31F}"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BCFF8-4ABB-4B34-AB4C-B28DD69B31C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153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942318-F8DB-4BFC-90C3-DFBDF114B31F}"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BCFF8-4ABB-4B34-AB4C-B28DD69B31C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69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942318-F8DB-4BFC-90C3-DFBDF114B31F}"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BCFF8-4ABB-4B34-AB4C-B28DD69B31C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049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942318-F8DB-4BFC-90C3-DFBDF114B31F}" type="datetimeFigureOut">
              <a:rPr lang="en-US" smtClean="0"/>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BCFF8-4ABB-4B34-AB4C-B28DD69B31C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892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42318-F8DB-4BFC-90C3-DFBDF114B31F}" type="datetimeFigureOut">
              <a:rPr lang="en-US" smtClean="0"/>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BCFF8-4ABB-4B34-AB4C-B28DD69B31C8}" type="slidenum">
              <a:rPr lang="en-US" smtClean="0"/>
              <a:t>‹#›</a:t>
            </a:fld>
            <a:endParaRPr lang="en-US"/>
          </a:p>
        </p:txBody>
      </p:sp>
    </p:spTree>
    <p:extLst>
      <p:ext uri="{BB962C8B-B14F-4D97-AF65-F5344CB8AC3E}">
        <p14:creationId xmlns:p14="http://schemas.microsoft.com/office/powerpoint/2010/main" val="192097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942318-F8DB-4BFC-90C3-DFBDF114B31F}"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BCFF8-4ABB-4B34-AB4C-B28DD69B31C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072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6942318-F8DB-4BFC-90C3-DFBDF114B31F}" type="datetimeFigureOut">
              <a:rPr lang="en-US" smtClean="0"/>
              <a:t>5/18/2022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74BCFF8-4ABB-4B34-AB4C-B28DD69B31C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694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6942318-F8DB-4BFC-90C3-DFBDF114B31F}" type="datetimeFigureOut">
              <a:rPr lang="en-US" smtClean="0"/>
              <a:t>5/18/2022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74BCFF8-4ABB-4B34-AB4C-B28DD69B31C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28806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70A314-8133-2AAB-EA57-A7834CACB30B}"/>
              </a:ext>
            </a:extLst>
          </p:cNvPr>
          <p:cNvSpPr>
            <a:spLocks noGrp="1"/>
          </p:cNvSpPr>
          <p:nvPr>
            <p:ph type="title"/>
          </p:nvPr>
        </p:nvSpPr>
        <p:spPr>
          <a:xfrm>
            <a:off x="680322" y="1182415"/>
            <a:ext cx="9613858" cy="2159875"/>
          </a:xfrm>
        </p:spPr>
        <p:txBody>
          <a:bodyPr/>
          <a:lstStyle/>
          <a:p>
            <a:r>
              <a:rPr lang="en-US" dirty="0">
                <a:latin typeface="Times New Roman" panose="02020603050405020304" pitchFamily="18" charset="0"/>
                <a:cs typeface="Times New Roman" panose="02020603050405020304" pitchFamily="18" charset="0"/>
              </a:rPr>
              <a:t>Antibiotic resistance: A possible threat to achieving sustainable development goals, A systematic review</a:t>
            </a:r>
          </a:p>
        </p:txBody>
      </p:sp>
      <p:sp>
        <p:nvSpPr>
          <p:cNvPr id="5" name="Text Placeholder 4">
            <a:extLst>
              <a:ext uri="{FF2B5EF4-FFF2-40B4-BE49-F238E27FC236}">
                <a16:creationId xmlns:a16="http://schemas.microsoft.com/office/drawing/2014/main" id="{FAA0AB79-1B9B-587A-79D7-0E0492E26548}"/>
              </a:ext>
            </a:extLst>
          </p:cNvPr>
          <p:cNvSpPr>
            <a:spLocks noGrp="1"/>
          </p:cNvSpPr>
          <p:nvPr>
            <p:ph type="body" sz="half" idx="2"/>
          </p:nvPr>
        </p:nvSpPr>
        <p:spPr>
          <a:xfrm>
            <a:off x="680321" y="3034863"/>
            <a:ext cx="9613859" cy="2377634"/>
          </a:xfrm>
        </p:spPr>
        <p:txBody>
          <a:bodyPr>
            <a:normAutofit fontScale="47500" lnSpcReduction="20000"/>
          </a:bodyPr>
          <a:lstStyle/>
          <a:p>
            <a:r>
              <a:rPr lang="en-US" sz="2500" b="1" dirty="0">
                <a:latin typeface="Times New Roman" panose="02020603050405020304" pitchFamily="18" charset="0"/>
                <a:ea typeface="Calibri" panose="020F0502020204030204" pitchFamily="34" charset="0"/>
                <a:cs typeface="Times New Roman" panose="02020603050405020304" pitchFamily="18" charset="0"/>
              </a:rPr>
              <a:t>Presented by</a:t>
            </a:r>
            <a:r>
              <a:rPr lang="en-US" sz="1800" b="1" dirty="0">
                <a:latin typeface="Times New Roman" panose="02020603050405020304" pitchFamily="18" charset="0"/>
                <a:ea typeface="Calibri" panose="020F0502020204030204" pitchFamily="34" charset="0"/>
                <a:cs typeface="Times New Roman" panose="02020603050405020304" pitchFamily="18" charset="0"/>
              </a:rPr>
              <a:t>                                                                                                                                                                                                                                                      </a:t>
            </a:r>
            <a:r>
              <a:rPr lang="en-US" sz="2500" b="1" dirty="0">
                <a:latin typeface="Times New Roman" panose="02020603050405020304" pitchFamily="18" charset="0"/>
                <a:ea typeface="Calibri" panose="020F0502020204030204" pitchFamily="34" charset="0"/>
                <a:cs typeface="Times New Roman" panose="02020603050405020304" pitchFamily="18" charset="0"/>
              </a:rPr>
              <a:t>Supervised by</a:t>
            </a:r>
          </a:p>
          <a:p>
            <a:r>
              <a:rPr lang="en-US" sz="2500" b="1" dirty="0">
                <a:latin typeface="Times New Roman" panose="02020603050405020304" pitchFamily="18" charset="0"/>
                <a:ea typeface="Calibri" panose="020F0502020204030204" pitchFamily="34" charset="0"/>
                <a:cs typeface="Times New Roman" panose="02020603050405020304" pitchFamily="18" charset="0"/>
              </a:rPr>
              <a:t>Name -  </a:t>
            </a:r>
            <a:r>
              <a:rPr lang="en-US" sz="2500" b="1" dirty="0" err="1">
                <a:latin typeface="Times New Roman" panose="02020603050405020304" pitchFamily="18" charset="0"/>
                <a:ea typeface="Calibri" panose="020F0502020204030204" pitchFamily="34" charset="0"/>
                <a:cs typeface="Times New Roman" panose="02020603050405020304" pitchFamily="18" charset="0"/>
              </a:rPr>
              <a:t>Nusrat</a:t>
            </a:r>
            <a:r>
              <a:rPr lang="en-US" sz="2500" b="1" dirty="0">
                <a:latin typeface="Times New Roman" panose="02020603050405020304" pitchFamily="18" charset="0"/>
                <a:ea typeface="Calibri" panose="020F0502020204030204" pitchFamily="34" charset="0"/>
                <a:cs typeface="Times New Roman" panose="02020603050405020304" pitchFamily="18" charset="0"/>
              </a:rPr>
              <a:t> Jahan</a:t>
            </a:r>
            <a:r>
              <a:rPr lang="en-US" sz="1800" b="1" dirty="0">
                <a:latin typeface="Times New Roman" panose="02020603050405020304" pitchFamily="18" charset="0"/>
                <a:ea typeface="Calibri" panose="020F0502020204030204" pitchFamily="34" charset="0"/>
                <a:cs typeface="Times New Roman" panose="02020603050405020304" pitchFamily="18" charset="0"/>
              </a:rPr>
              <a:t>                                                                                                                                                                                                                      </a:t>
            </a:r>
            <a:r>
              <a:rPr lang="en-US" sz="2500" b="1" dirty="0">
                <a:latin typeface="Times New Roman" panose="02020603050405020304" pitchFamily="18" charset="0"/>
                <a:ea typeface="Calibri" panose="020F0502020204030204" pitchFamily="34" charset="0"/>
                <a:cs typeface="Times New Roman" panose="02020603050405020304" pitchFamily="18" charset="0"/>
              </a:rPr>
              <a:t>Dr. Kamran </a:t>
            </a:r>
            <a:r>
              <a:rPr lang="en-US" sz="2500" b="1" dirty="0" err="1">
                <a:latin typeface="Times New Roman" panose="02020603050405020304" pitchFamily="18" charset="0"/>
                <a:ea typeface="Calibri" panose="020F0502020204030204" pitchFamily="34" charset="0"/>
                <a:cs typeface="Times New Roman" panose="02020603050405020304" pitchFamily="18" charset="0"/>
              </a:rPr>
              <a:t>Ul</a:t>
            </a:r>
            <a:r>
              <a:rPr lang="en-US" sz="2500" b="1" dirty="0">
                <a:latin typeface="Times New Roman" panose="02020603050405020304" pitchFamily="18" charset="0"/>
                <a:ea typeface="Calibri" panose="020F0502020204030204" pitchFamily="34" charset="0"/>
                <a:cs typeface="Times New Roman" panose="02020603050405020304" pitchFamily="18" charset="0"/>
              </a:rPr>
              <a:t> </a:t>
            </a:r>
            <a:r>
              <a:rPr lang="en-US" sz="2500" b="1" dirty="0" err="1">
                <a:latin typeface="Times New Roman" panose="02020603050405020304" pitchFamily="18" charset="0"/>
                <a:ea typeface="Calibri" panose="020F0502020204030204" pitchFamily="34" charset="0"/>
                <a:cs typeface="Times New Roman" panose="02020603050405020304" pitchFamily="18" charset="0"/>
              </a:rPr>
              <a:t>Baset</a:t>
            </a:r>
            <a:r>
              <a:rPr lang="en-US" sz="2500" b="1" dirty="0">
                <a:latin typeface="Times New Roman" panose="02020603050405020304" pitchFamily="18" charset="0"/>
                <a:ea typeface="Calibri" panose="020F0502020204030204" pitchFamily="34" charset="0"/>
                <a:cs typeface="Times New Roman" panose="02020603050405020304" pitchFamily="18" charset="0"/>
              </a:rPr>
              <a:t> </a:t>
            </a:r>
          </a:p>
          <a:p>
            <a:r>
              <a:rPr lang="en-US" sz="2500" b="1" dirty="0">
                <a:effectLst/>
                <a:latin typeface="Times New Roman" panose="02020603050405020304" pitchFamily="18" charset="0"/>
                <a:ea typeface="Calibri" panose="020F0502020204030204" pitchFamily="34" charset="0"/>
                <a:cs typeface="Times New Roman" panose="02020603050405020304" pitchFamily="18" charset="0"/>
              </a:rPr>
              <a:t>ID – 2023007</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b="1" dirty="0">
                <a:effectLst/>
                <a:latin typeface="Times New Roman" panose="02020603050405020304" pitchFamily="18" charset="0"/>
                <a:ea typeface="Calibri" panose="020F0502020204030204" pitchFamily="34" charset="0"/>
                <a:cs typeface="Times New Roman" panose="02020603050405020304" pitchFamily="18" charset="0"/>
              </a:rPr>
              <a:t>MBBS, MPH, Ph.D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p>
          <a:p>
            <a:r>
              <a:rPr lang="en-US" sz="1800" b="1" dirty="0">
                <a:latin typeface="Times New Roman" panose="02020603050405020304" pitchFamily="18" charset="0"/>
                <a:ea typeface="Calibri" panose="020F0502020204030204" pitchFamily="34" charset="0"/>
                <a:cs typeface="Times New Roman" panose="02020603050405020304" pitchFamily="18" charset="0"/>
              </a:rPr>
              <a:t>                                                                                                                                                                                                                                                                           </a:t>
            </a:r>
            <a:r>
              <a:rPr lang="en-US" sz="2500" b="1" dirty="0">
                <a:latin typeface="Times New Roman" panose="02020603050405020304" pitchFamily="18" charset="0"/>
                <a:ea typeface="Calibri" panose="020F0502020204030204" pitchFamily="34" charset="0"/>
                <a:cs typeface="Times New Roman" panose="02020603050405020304" pitchFamily="18" charset="0"/>
              </a:rPr>
              <a:t>Associate Professor</a:t>
            </a:r>
          </a:p>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b="1" dirty="0">
                <a:effectLst/>
                <a:latin typeface="Times New Roman" panose="02020603050405020304" pitchFamily="18" charset="0"/>
                <a:ea typeface="Calibri" panose="020F0502020204030204" pitchFamily="34" charset="0"/>
                <a:cs typeface="Times New Roman" panose="02020603050405020304" pitchFamily="18" charset="0"/>
              </a:rPr>
              <a:t>Department of Public Health</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b="1" dirty="0">
                <a:effectLst/>
                <a:latin typeface="Times New Roman" panose="02020603050405020304" pitchFamily="18" charset="0"/>
                <a:ea typeface="Calibri" panose="020F0502020204030204" pitchFamily="34" charset="0"/>
                <a:cs typeface="Times New Roman" panose="02020603050405020304" pitchFamily="18" charset="0"/>
              </a:rPr>
              <a:t>Independent </a:t>
            </a:r>
            <a:r>
              <a:rPr lang="en-US" sz="2500" b="1" dirty="0" err="1">
                <a:effectLst/>
                <a:latin typeface="Times New Roman" panose="02020603050405020304" pitchFamily="18" charset="0"/>
                <a:ea typeface="Calibri" panose="020F0502020204030204" pitchFamily="34" charset="0"/>
                <a:cs typeface="Times New Roman" panose="02020603050405020304" pitchFamily="18" charset="0"/>
              </a:rPr>
              <a:t>University,Bangladesh</a:t>
            </a:r>
            <a:endParaRPr lang="en-US" sz="25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descr="Admission Info of Independent University of Bangladesh (IUB)~Instructbd">
            <a:extLst>
              <a:ext uri="{FF2B5EF4-FFF2-40B4-BE49-F238E27FC236}">
                <a16:creationId xmlns:a16="http://schemas.microsoft.com/office/drawing/2014/main" id="{39B33483-440B-7FE2-E792-4C99F323D2F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852" y="55179"/>
            <a:ext cx="1725295" cy="1481959"/>
          </a:xfrm>
          <a:prstGeom prst="rect">
            <a:avLst/>
          </a:prstGeom>
          <a:noFill/>
          <a:ln>
            <a:noFill/>
          </a:ln>
        </p:spPr>
      </p:pic>
    </p:spTree>
    <p:extLst>
      <p:ext uri="{BB962C8B-B14F-4D97-AF65-F5344CB8AC3E}">
        <p14:creationId xmlns:p14="http://schemas.microsoft.com/office/powerpoint/2010/main" val="2293376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322B1-37A0-A8E5-5952-030FFD8847A8}"/>
              </a:ext>
            </a:extLst>
          </p:cNvPr>
          <p:cNvSpPr>
            <a:spLocks noGrp="1"/>
          </p:cNvSpPr>
          <p:nvPr>
            <p:ph type="title"/>
          </p:nvPr>
        </p:nvSpPr>
        <p:spPr>
          <a:xfrm>
            <a:off x="1294362" y="607288"/>
            <a:ext cx="9603275" cy="1049235"/>
          </a:xfrm>
        </p:spPr>
        <p:txBody>
          <a:bodyPr/>
          <a:lstStyle/>
          <a:p>
            <a:r>
              <a:rPr lang="en-US" b="1" i="1" dirty="0">
                <a:latin typeface="Times New Roman" panose="02020603050405020304" pitchFamily="18" charset="0"/>
                <a:cs typeface="Times New Roman" panose="02020603050405020304" pitchFamily="18" charset="0"/>
              </a:rPr>
              <a:t>Prisma model</a:t>
            </a:r>
          </a:p>
        </p:txBody>
      </p:sp>
      <p:pic>
        <p:nvPicPr>
          <p:cNvPr id="4" name="Picture 3">
            <a:extLst>
              <a:ext uri="{FF2B5EF4-FFF2-40B4-BE49-F238E27FC236}">
                <a16:creationId xmlns:a16="http://schemas.microsoft.com/office/drawing/2014/main" id="{5FFB3F28-46C8-7FA3-3D50-FDD70DC5B323}"/>
              </a:ext>
            </a:extLst>
          </p:cNvPr>
          <p:cNvPicPr>
            <a:picLocks noChangeAspect="1"/>
          </p:cNvPicPr>
          <p:nvPr/>
        </p:nvPicPr>
        <p:blipFill rotWithShape="1">
          <a:blip r:embed="rId2"/>
          <a:srcRect l="1276" t="1182" r="2026" b="2145"/>
          <a:stretch/>
        </p:blipFill>
        <p:spPr>
          <a:xfrm>
            <a:off x="1490079" y="1656523"/>
            <a:ext cx="9603275" cy="428045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20200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BF7F65A-9536-4C50-912A-247DFDD4FFB6}"/>
              </a:ext>
            </a:extLst>
          </p:cNvPr>
          <p:cNvGraphicFramePr>
            <a:graphicFrameLocks noGrp="1"/>
          </p:cNvGraphicFramePr>
          <p:nvPr>
            <p:ph idx="4294967295"/>
            <p:extLst>
              <p:ext uri="{D42A27DB-BD31-4B8C-83A1-F6EECF244321}">
                <p14:modId xmlns:p14="http://schemas.microsoft.com/office/powerpoint/2010/main" val="59317764"/>
              </p:ext>
            </p:extLst>
          </p:nvPr>
        </p:nvGraphicFramePr>
        <p:xfrm>
          <a:off x="1393924" y="609600"/>
          <a:ext cx="9404152" cy="5352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tangle 15">
            <a:extLst>
              <a:ext uri="{FF2B5EF4-FFF2-40B4-BE49-F238E27FC236}">
                <a16:creationId xmlns:a16="http://schemas.microsoft.com/office/drawing/2014/main" id="{5CF21C75-7841-4A8A-A916-DDC0D74415A2}"/>
              </a:ext>
            </a:extLst>
          </p:cNvPr>
          <p:cNvSpPr/>
          <p:nvPr/>
        </p:nvSpPr>
        <p:spPr>
          <a:xfrm>
            <a:off x="575143" y="288898"/>
            <a:ext cx="2088136" cy="956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solidFill>
                  <a:schemeClr val="tx1"/>
                </a:solidFill>
                <a:latin typeface="Times New Roman" panose="02020603050405020304" pitchFamily="18" charset="0"/>
                <a:cs typeface="Times New Roman" panose="02020603050405020304" pitchFamily="18" charset="0"/>
              </a:rPr>
              <a:t>Results</a:t>
            </a:r>
          </a:p>
        </p:txBody>
      </p:sp>
    </p:spTree>
    <p:extLst>
      <p:ext uri="{BB962C8B-B14F-4D97-AF65-F5344CB8AC3E}">
        <p14:creationId xmlns:p14="http://schemas.microsoft.com/office/powerpoint/2010/main" val="115413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57677"/>
            <a:ext cx="9603275" cy="890275"/>
          </a:xfrm>
        </p:spPr>
        <p:txBody>
          <a:bodyPr/>
          <a:lstStyle/>
          <a:p>
            <a:r>
              <a:rPr lang="en-US" b="1" i="1" dirty="0">
                <a:latin typeface="Times New Roman" panose="02020603050405020304" pitchFamily="18" charset="0"/>
                <a:cs typeface="Times New Roman" panose="02020603050405020304" pitchFamily="18" charset="0"/>
              </a:rPr>
              <a:t>Results</a:t>
            </a:r>
          </a:p>
        </p:txBody>
      </p:sp>
      <p:sp>
        <p:nvSpPr>
          <p:cNvPr id="3" name="Content Placeholder 2"/>
          <p:cNvSpPr>
            <a:spLocks noGrp="1"/>
          </p:cNvSpPr>
          <p:nvPr>
            <p:ph idx="1"/>
          </p:nvPr>
        </p:nvSpPr>
        <p:spPr>
          <a:xfrm>
            <a:off x="1451579" y="1883980"/>
            <a:ext cx="9603275" cy="3582366"/>
          </a:xfrm>
        </p:spPr>
        <p:txBody>
          <a:bodyPr>
            <a:normAutofit/>
          </a:bodyPr>
          <a:lstStyle/>
          <a:p>
            <a:r>
              <a:rPr lang="en-US" dirty="0">
                <a:latin typeface="Times New Roman" panose="02020603050405020304" pitchFamily="18" charset="0"/>
                <a:cs typeface="Times New Roman" panose="02020603050405020304" pitchFamily="18" charset="0"/>
              </a:rPr>
              <a:t>Tendency of patients to be prescribed with antibiotics enables overuse and widespread use of antibiotic.</a:t>
            </a:r>
          </a:p>
          <a:p>
            <a:r>
              <a:rPr lang="en-US" dirty="0">
                <a:latin typeface="Times New Roman" panose="02020603050405020304" pitchFamily="18" charset="0"/>
                <a:cs typeface="Times New Roman" panose="02020603050405020304" pitchFamily="18" charset="0"/>
              </a:rPr>
              <a:t>Adverse effect emerges due to inappropriate and unnecessary antibiotic dosage causing infection and re-taking of antibiotic.</a:t>
            </a:r>
          </a:p>
          <a:p>
            <a:r>
              <a:rPr lang="en-US" dirty="0">
                <a:latin typeface="Times New Roman" panose="02020603050405020304" pitchFamily="18" charset="0"/>
                <a:cs typeface="Times New Roman" panose="02020603050405020304" pitchFamily="18" charset="0"/>
              </a:rPr>
              <a:t>Literacy among mass people is imperative to control antibiotic abuse.</a:t>
            </a:r>
          </a:p>
          <a:p>
            <a:r>
              <a:rPr lang="en-US" dirty="0">
                <a:latin typeface="Times New Roman" panose="02020603050405020304" pitchFamily="18" charset="0"/>
                <a:cs typeface="Times New Roman" panose="02020603050405020304" pitchFamily="18" charset="0"/>
              </a:rPr>
              <a:t>Focus should be given on suitability rather than embarrassing new antibiotic.</a:t>
            </a:r>
          </a:p>
          <a:p>
            <a:r>
              <a:rPr lang="en-US" dirty="0">
                <a:latin typeface="Times New Roman" panose="02020603050405020304" pitchFamily="18" charset="0"/>
                <a:cs typeface="Times New Roman" panose="02020603050405020304" pitchFamily="18" charset="0"/>
              </a:rPr>
              <a:t>Antibiotic sell purchase should be strictly controlled to prevent </a:t>
            </a:r>
            <a:r>
              <a:rPr lang="en-US" dirty="0" err="1">
                <a:latin typeface="Times New Roman" panose="02020603050405020304" pitchFamily="18" charset="0"/>
                <a:cs typeface="Times New Roman" panose="02020603050405020304" pitchFamily="18" charset="0"/>
              </a:rPr>
              <a:t>unprescribed</a:t>
            </a:r>
            <a:r>
              <a:rPr lang="en-US" dirty="0">
                <a:latin typeface="Times New Roman" panose="02020603050405020304" pitchFamily="18" charset="0"/>
                <a:cs typeface="Times New Roman" panose="02020603050405020304" pitchFamily="18" charset="0"/>
              </a:rPr>
              <a:t> and misuse of antibiotic.</a:t>
            </a:r>
          </a:p>
        </p:txBody>
      </p:sp>
    </p:spTree>
    <p:extLst>
      <p:ext uri="{BB962C8B-B14F-4D97-AF65-F5344CB8AC3E}">
        <p14:creationId xmlns:p14="http://schemas.microsoft.com/office/powerpoint/2010/main" val="4287725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BDECE-BE7E-054B-8DD4-0C41A035B330}"/>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Discussion</a:t>
            </a:r>
          </a:p>
        </p:txBody>
      </p:sp>
      <p:graphicFrame>
        <p:nvGraphicFramePr>
          <p:cNvPr id="4" name="Diagram 3">
            <a:extLst>
              <a:ext uri="{FF2B5EF4-FFF2-40B4-BE49-F238E27FC236}">
                <a16:creationId xmlns:a16="http://schemas.microsoft.com/office/drawing/2014/main" id="{EB555A43-07E9-17D8-D3D8-EF0C4A1DAFCF}"/>
              </a:ext>
            </a:extLst>
          </p:cNvPr>
          <p:cNvGraphicFramePr/>
          <p:nvPr>
            <p:extLst>
              <p:ext uri="{D42A27DB-BD31-4B8C-83A1-F6EECF244321}">
                <p14:modId xmlns:p14="http://schemas.microsoft.com/office/powerpoint/2010/main" val="1380939698"/>
              </p:ext>
            </p:extLst>
          </p:nvPr>
        </p:nvGraphicFramePr>
        <p:xfrm>
          <a:off x="1451579" y="2014936"/>
          <a:ext cx="9603275" cy="3945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021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CF4D7-78D9-9187-59F6-7C79524E4DDE}"/>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4285470-2700-E4CA-6E7E-52EFBC9F5439}"/>
              </a:ext>
            </a:extLst>
          </p:cNvPr>
          <p:cNvSpPr>
            <a:spLocks noGrp="1"/>
          </p:cNvSpPr>
          <p:nvPr>
            <p:ph idx="1"/>
          </p:nvPr>
        </p:nvSpPr>
        <p:spPr>
          <a:xfrm>
            <a:off x="680320" y="2120462"/>
            <a:ext cx="10599907" cy="3789271"/>
          </a:xfrm>
        </p:spPr>
        <p:txBody>
          <a:bodyPr/>
          <a:lstStyle/>
          <a:p>
            <a:pPr algn="just"/>
            <a:r>
              <a:rPr lang="en-US" dirty="0">
                <a:latin typeface="Times New Roman" panose="02020603050405020304" pitchFamily="18" charset="0"/>
                <a:cs typeface="Times New Roman" panose="02020603050405020304" pitchFamily="18" charset="0"/>
              </a:rPr>
              <a:t>We must learn to target infections more precisely and to reduce the indiscriminate use of antimicrobials and other activities that hasten the establishment of emerging resistance mechanisms. Investigating the microbiological world around us for probable causes of antibiotic resistance and spread might aid in the development of early warning and preventative methods to ensure antibacterial effectiveness.</a:t>
            </a:r>
          </a:p>
        </p:txBody>
      </p:sp>
    </p:spTree>
    <p:extLst>
      <p:ext uri="{BB962C8B-B14F-4D97-AF65-F5344CB8AC3E}">
        <p14:creationId xmlns:p14="http://schemas.microsoft.com/office/powerpoint/2010/main" val="470261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EB425-1DE1-FBB1-9760-B12331BA767C}"/>
              </a:ext>
            </a:extLst>
          </p:cNvPr>
          <p:cNvSpPr>
            <a:spLocks noGrp="1"/>
          </p:cNvSpPr>
          <p:nvPr>
            <p:ph type="ctrTitle"/>
          </p:nvPr>
        </p:nvSpPr>
        <p:spPr>
          <a:xfrm>
            <a:off x="2417779" y="802299"/>
            <a:ext cx="8637073" cy="1356702"/>
          </a:xfrm>
        </p:spPr>
        <p:txBody>
          <a:bodyPr/>
          <a:lstStyle/>
          <a:p>
            <a:r>
              <a:rPr lang="en-US" dirty="0"/>
              <a:t>Thank you!!</a:t>
            </a:r>
          </a:p>
        </p:txBody>
      </p:sp>
      <p:sp>
        <p:nvSpPr>
          <p:cNvPr id="5" name="Subtitle 4">
            <a:extLst>
              <a:ext uri="{FF2B5EF4-FFF2-40B4-BE49-F238E27FC236}">
                <a16:creationId xmlns:a16="http://schemas.microsoft.com/office/drawing/2014/main" id="{584BAB25-A35B-8788-17D9-B791708AE5CF}"/>
              </a:ext>
            </a:extLst>
          </p:cNvPr>
          <p:cNvSpPr>
            <a:spLocks noGrp="1"/>
          </p:cNvSpPr>
          <p:nvPr>
            <p:ph type="subTitle" idx="1"/>
          </p:nvPr>
        </p:nvSpPr>
        <p:spPr>
          <a:xfrm>
            <a:off x="2417780" y="2159002"/>
            <a:ext cx="8637072" cy="2349824"/>
          </a:xfrm>
        </p:spPr>
        <p:txBody>
          <a:bodyPr/>
          <a:lstStyle/>
          <a:p>
            <a:endParaRPr lang="en-US" dirty="0"/>
          </a:p>
        </p:txBody>
      </p:sp>
      <p:pic>
        <p:nvPicPr>
          <p:cNvPr id="7" name="Picture 6" descr="Shape, circle&#10;&#10;Description automatically generated">
            <a:extLst>
              <a:ext uri="{FF2B5EF4-FFF2-40B4-BE49-F238E27FC236}">
                <a16:creationId xmlns:a16="http://schemas.microsoft.com/office/drawing/2014/main" id="{D289A866-B505-4EF3-8292-984B21BD5D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7778" y="2159001"/>
            <a:ext cx="8637073" cy="2946399"/>
          </a:xfrm>
          <a:prstGeom prst="rect">
            <a:avLst/>
          </a:prstGeom>
        </p:spPr>
      </p:pic>
    </p:spTree>
    <p:extLst>
      <p:ext uri="{BB962C8B-B14F-4D97-AF65-F5344CB8AC3E}">
        <p14:creationId xmlns:p14="http://schemas.microsoft.com/office/powerpoint/2010/main" val="145285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617210CB-5CF8-47FD-BBC3-A7A4CCDAF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7300" y="419100"/>
            <a:ext cx="6972300" cy="5167404"/>
          </a:xfrm>
          <a:prstGeom prst="rect">
            <a:avLst/>
          </a:prstGeom>
        </p:spPr>
      </p:pic>
    </p:spTree>
    <p:extLst>
      <p:ext uri="{BB962C8B-B14F-4D97-AF65-F5344CB8AC3E}">
        <p14:creationId xmlns:p14="http://schemas.microsoft.com/office/powerpoint/2010/main" val="181467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63E46-B7EA-7F46-64B1-DFFCFF817203}"/>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3830484F-A610-121D-E403-D04699AEFF3D}"/>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Antibiotic resistance is a condition when harmful microorganisms acquire resistance to antibiotics that are used to treat them. </a:t>
            </a:r>
          </a:p>
          <a:p>
            <a:pPr algn="just"/>
            <a:r>
              <a:rPr lang="en-US" dirty="0">
                <a:latin typeface="Times New Roman" panose="02020603050405020304" pitchFamily="18" charset="0"/>
                <a:cs typeface="Times New Roman" panose="02020603050405020304" pitchFamily="18" charset="0"/>
              </a:rPr>
              <a:t>Dependence on antibiotics has been taken for granted by people all over the world since the introduction of antibiotics in the mid-nineteenth century, but the rising trend of antibiotic resistance threatens to take it away. </a:t>
            </a: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Antibiotic resistance is on the rise across the world as a result of widespread overuse and abuse of antibiotics.</a:t>
            </a:r>
          </a:p>
          <a:p>
            <a:pPr algn="just"/>
            <a:endParaRPr lang="en-US"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323502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05CCA-7E71-15AB-5378-2B41ADB07C9C}"/>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Rationality</a:t>
            </a:r>
          </a:p>
        </p:txBody>
      </p:sp>
      <p:sp>
        <p:nvSpPr>
          <p:cNvPr id="5" name="Content Placeholder 4">
            <a:extLst>
              <a:ext uri="{FF2B5EF4-FFF2-40B4-BE49-F238E27FC236}">
                <a16:creationId xmlns:a16="http://schemas.microsoft.com/office/drawing/2014/main" id="{52FB6AA4-4677-BE47-CC4F-FE6F9319DDCF}"/>
              </a:ext>
            </a:extLst>
          </p:cNvPr>
          <p:cNvSpPr>
            <a:spLocks noGrp="1"/>
          </p:cNvSpPr>
          <p:nvPr>
            <p:ph idx="1"/>
          </p:nvPr>
        </p:nvSpPr>
        <p:spPr/>
        <p:txBody>
          <a:bodyPr>
            <a:normAutofit/>
          </a:bodyPr>
          <a:lstStyle/>
          <a:p>
            <a:pPr algn="just"/>
            <a:r>
              <a:rPr lang="en-US" dirty="0"/>
              <a:t>Many more Research Paper could have been taken in consideration. It would have introduced new Variables, Parameters, Indicators and Solutions.</a:t>
            </a:r>
          </a:p>
          <a:p>
            <a:pPr algn="just"/>
            <a:endParaRPr lang="en-US" dirty="0"/>
          </a:p>
          <a:p>
            <a:pPr algn="just"/>
            <a:r>
              <a:rPr lang="en-US" dirty="0"/>
              <a:t>As human physiology varies based on Regions, Climate, Food Intake and many factors, more accurate review could have been done if those were taken to consideration. </a:t>
            </a:r>
          </a:p>
        </p:txBody>
      </p:sp>
    </p:spTree>
    <p:extLst>
      <p:ext uri="{BB962C8B-B14F-4D97-AF65-F5344CB8AC3E}">
        <p14:creationId xmlns:p14="http://schemas.microsoft.com/office/powerpoint/2010/main" val="206947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F7584-634B-D398-C2BF-482FCA3C9634}"/>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Research Question</a:t>
            </a:r>
          </a:p>
        </p:txBody>
      </p:sp>
      <p:sp>
        <p:nvSpPr>
          <p:cNvPr id="3" name="Content Placeholder 2">
            <a:extLst>
              <a:ext uri="{FF2B5EF4-FFF2-40B4-BE49-F238E27FC236}">
                <a16:creationId xmlns:a16="http://schemas.microsoft.com/office/drawing/2014/main" id="{9219BB95-69E2-427F-4E28-4977C51C80E0}"/>
              </a:ext>
            </a:extLst>
          </p:cNvPr>
          <p:cNvSpPr>
            <a:spLocks noGrp="1"/>
          </p:cNvSpPr>
          <p:nvPr>
            <p:ph idx="1"/>
          </p:nvPr>
        </p:nvSpPr>
        <p:spPr/>
        <p:txBody>
          <a:bodyPr/>
          <a:lstStyle/>
          <a:p>
            <a:pPr marL="0" indent="0">
              <a:buNone/>
            </a:pPr>
            <a:endParaRPr lang="en-US" dirty="0"/>
          </a:p>
          <a:p>
            <a:r>
              <a:rPr lang="en-US" dirty="0"/>
              <a:t> </a:t>
            </a:r>
            <a:r>
              <a:rPr lang="en-US" dirty="0">
                <a:latin typeface="Times New Roman" panose="02020603050405020304" pitchFamily="18" charset="0"/>
                <a:cs typeface="Times New Roman" panose="02020603050405020304" pitchFamily="18" charset="0"/>
              </a:rPr>
              <a:t>What are the possible threat of antibiotic to achieving sustainable development goals?</a:t>
            </a:r>
          </a:p>
          <a:p>
            <a:pPr marL="0" indent="0">
              <a:buNone/>
            </a:pPr>
            <a:endParaRPr lang="en-US" dirty="0"/>
          </a:p>
          <a:p>
            <a:endParaRPr lang="en-US" dirty="0"/>
          </a:p>
        </p:txBody>
      </p:sp>
      <p:graphicFrame>
        <p:nvGraphicFramePr>
          <p:cNvPr id="4" name="Diagram 3">
            <a:extLst>
              <a:ext uri="{FF2B5EF4-FFF2-40B4-BE49-F238E27FC236}">
                <a16:creationId xmlns:a16="http://schemas.microsoft.com/office/drawing/2014/main" id="{9A42B4E4-FA3D-E773-4563-C9425D05FB3A}"/>
              </a:ext>
            </a:extLst>
          </p:cNvPr>
          <p:cNvGraphicFramePr/>
          <p:nvPr>
            <p:extLst>
              <p:ext uri="{D42A27DB-BD31-4B8C-83A1-F6EECF244321}">
                <p14:modId xmlns:p14="http://schemas.microsoft.com/office/powerpoint/2010/main" val="3627928956"/>
              </p:ext>
            </p:extLst>
          </p:nvPr>
        </p:nvGraphicFramePr>
        <p:xfrm>
          <a:off x="448735" y="3293534"/>
          <a:ext cx="3615266" cy="2759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12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48B06D10-0CF2-2F55-6A7F-8141FF7C5D37}"/>
              </a:ext>
            </a:extLst>
          </p:cNvPr>
          <p:cNvSpPr>
            <a:spLocks noGrp="1"/>
          </p:cNvSpPr>
          <p:nvPr>
            <p:ph type="title"/>
          </p:nvPr>
        </p:nvSpPr>
        <p:spPr>
          <a:xfrm>
            <a:off x="1451579" y="2303047"/>
            <a:ext cx="3272093" cy="2674198"/>
          </a:xfrm>
        </p:spPr>
        <p:txBody>
          <a:bodyPr anchor="t">
            <a:normAutofit/>
          </a:bodyPr>
          <a:lstStyle/>
          <a:p>
            <a:r>
              <a:rPr lang="en-US" b="1" i="1" dirty="0">
                <a:latin typeface="Times New Roman" panose="02020603050405020304" pitchFamily="18" charset="0"/>
                <a:cs typeface="Times New Roman" panose="02020603050405020304" pitchFamily="18" charset="0"/>
              </a:rPr>
              <a:t>Research Objective</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1"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2" name="Content Placeholder 2">
            <a:extLst>
              <a:ext uri="{FF2B5EF4-FFF2-40B4-BE49-F238E27FC236}">
                <a16:creationId xmlns:a16="http://schemas.microsoft.com/office/drawing/2014/main" id="{F334C6BA-7238-1BE4-0758-24BA759727AC}"/>
              </a:ext>
            </a:extLst>
          </p:cNvPr>
          <p:cNvGraphicFramePr>
            <a:graphicFrameLocks noGrp="1"/>
          </p:cNvGraphicFramePr>
          <p:nvPr>
            <p:ph idx="1"/>
            <p:extLst>
              <p:ext uri="{D42A27DB-BD31-4B8C-83A1-F6EECF244321}">
                <p14:modId xmlns:p14="http://schemas.microsoft.com/office/powerpoint/2010/main" val="299352322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129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Search strategy</a:t>
            </a:r>
          </a:p>
        </p:txBody>
      </p:sp>
      <p:graphicFrame>
        <p:nvGraphicFramePr>
          <p:cNvPr id="4" name="Diagram 3">
            <a:extLst>
              <a:ext uri="{FF2B5EF4-FFF2-40B4-BE49-F238E27FC236}">
                <a16:creationId xmlns:a16="http://schemas.microsoft.com/office/drawing/2014/main" id="{CA431284-57B3-80F6-67A3-D933DB124C05}"/>
              </a:ext>
            </a:extLst>
          </p:cNvPr>
          <p:cNvGraphicFramePr/>
          <p:nvPr>
            <p:extLst>
              <p:ext uri="{D42A27DB-BD31-4B8C-83A1-F6EECF244321}">
                <p14:modId xmlns:p14="http://schemas.microsoft.com/office/powerpoint/2010/main" val="3795569140"/>
              </p:ext>
            </p:extLst>
          </p:nvPr>
        </p:nvGraphicFramePr>
        <p:xfrm>
          <a:off x="1323135" y="1853754"/>
          <a:ext cx="8458201"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3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29184-9BEA-8251-CDD0-063F791AE18F}"/>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Eligibility criteria (Included</a:t>
            </a:r>
            <a:r>
              <a:rPr lang="en-US" dirty="0"/>
              <a:t>) </a:t>
            </a:r>
          </a:p>
        </p:txBody>
      </p:sp>
      <p:graphicFrame>
        <p:nvGraphicFramePr>
          <p:cNvPr id="4" name="Diagram 3">
            <a:extLst>
              <a:ext uri="{FF2B5EF4-FFF2-40B4-BE49-F238E27FC236}">
                <a16:creationId xmlns:a16="http://schemas.microsoft.com/office/drawing/2014/main" id="{CCC4781A-3B73-F432-10EC-8EDC19B551E1}"/>
              </a:ext>
            </a:extLst>
          </p:cNvPr>
          <p:cNvGraphicFramePr/>
          <p:nvPr>
            <p:extLst>
              <p:ext uri="{D42A27DB-BD31-4B8C-83A1-F6EECF244321}">
                <p14:modId xmlns:p14="http://schemas.microsoft.com/office/powerpoint/2010/main" val="2049429756"/>
              </p:ext>
            </p:extLst>
          </p:nvPr>
        </p:nvGraphicFramePr>
        <p:xfrm>
          <a:off x="1451579" y="1329136"/>
          <a:ext cx="8128000" cy="4783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814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29184-9BEA-8251-CDD0-063F791AE18F}"/>
              </a:ext>
            </a:extLst>
          </p:cNvPr>
          <p:cNvSpPr>
            <a:spLocks noGrp="1"/>
          </p:cNvSpPr>
          <p:nvPr>
            <p:ph type="title"/>
          </p:nvPr>
        </p:nvSpPr>
        <p:spPr/>
        <p:txBody>
          <a:bodyPr/>
          <a:lstStyle/>
          <a:p>
            <a:r>
              <a:rPr lang="en-US" b="1" i="1" dirty="0">
                <a:latin typeface="Times New Roman" panose="02020603050405020304" pitchFamily="18" charset="0"/>
                <a:cs typeface="Times New Roman" panose="02020603050405020304" pitchFamily="18" charset="0"/>
              </a:rPr>
              <a:t>Eligibility criteria (Excluded) </a:t>
            </a:r>
          </a:p>
        </p:txBody>
      </p:sp>
      <p:graphicFrame>
        <p:nvGraphicFramePr>
          <p:cNvPr id="5" name="Content Placeholder 2">
            <a:extLst>
              <a:ext uri="{FF2B5EF4-FFF2-40B4-BE49-F238E27FC236}">
                <a16:creationId xmlns:a16="http://schemas.microsoft.com/office/drawing/2014/main" id="{49F681B6-CC54-04F1-199E-2DBF18D1B077}"/>
              </a:ext>
            </a:extLst>
          </p:cNvPr>
          <p:cNvGraphicFramePr>
            <a:graphicFrameLocks noGrp="1"/>
          </p:cNvGraphicFramePr>
          <p:nvPr>
            <p:ph idx="1"/>
            <p:extLst>
              <p:ext uri="{D42A27DB-BD31-4B8C-83A1-F6EECF244321}">
                <p14:modId xmlns:p14="http://schemas.microsoft.com/office/powerpoint/2010/main" val="131288943"/>
              </p:ext>
            </p:extLst>
          </p:nvPr>
        </p:nvGraphicFramePr>
        <p:xfrm>
          <a:off x="1451579" y="2015732"/>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2674691"/>
      </p:ext>
    </p:extLst>
  </p:cSld>
  <p:clrMapOvr>
    <a:masterClrMapping/>
  </p:clrMapOvr>
</p:sld>
</file>

<file path=ppt/theme/theme1.xml><?xml version="1.0" encoding="utf-8"?>
<a:theme xmlns:a="http://schemas.openxmlformats.org/drawingml/2006/main" name="Galler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520</TotalTime>
  <Words>566</Words>
  <Application>Microsoft Office PowerPoint</Application>
  <PresentationFormat>Widescreen</PresentationFormat>
  <Paragraphs>67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 MT</vt:lpstr>
      <vt:lpstr>Times New Roman</vt:lpstr>
      <vt:lpstr>Gallery</vt:lpstr>
      <vt:lpstr>Antibiotic resistance: A possible threat to achieving sustainable development goals, A systematic review</vt:lpstr>
      <vt:lpstr>PowerPoint Presentation</vt:lpstr>
      <vt:lpstr>Introduction</vt:lpstr>
      <vt:lpstr>Rationality</vt:lpstr>
      <vt:lpstr>Research Question</vt:lpstr>
      <vt:lpstr>Research Objective</vt:lpstr>
      <vt:lpstr>Search strategy</vt:lpstr>
      <vt:lpstr>Eligibility criteria (Included) </vt:lpstr>
      <vt:lpstr>Eligibility criteria (Excluded) </vt:lpstr>
      <vt:lpstr>Prisma model</vt:lpstr>
      <vt:lpstr>PowerPoint Presentation</vt:lpstr>
      <vt:lpstr>Results</vt:lpstr>
      <vt:lpstr>Discussion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Rifat</dc:creator>
  <cp:lastModifiedBy>Tanweer Mahmud</cp:lastModifiedBy>
  <cp:revision>53</cp:revision>
  <dcterms:created xsi:type="dcterms:W3CDTF">2022-05-08T19:18:09Z</dcterms:created>
  <dcterms:modified xsi:type="dcterms:W3CDTF">2022-05-18T06:35:23Z</dcterms:modified>
</cp:coreProperties>
</file>