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3.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4.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5.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6.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7.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8.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5"/>
  </p:notesMasterIdLst>
  <p:sldIdLst>
    <p:sldId id="276" r:id="rId3"/>
    <p:sldId id="256" r:id="rId4"/>
    <p:sldId id="257" r:id="rId5"/>
    <p:sldId id="279" r:id="rId6"/>
    <p:sldId id="266" r:id="rId7"/>
    <p:sldId id="277" r:id="rId8"/>
    <p:sldId id="269" r:id="rId9"/>
    <p:sldId id="280" r:id="rId10"/>
    <p:sldId id="268" r:id="rId11"/>
    <p:sldId id="275" r:id="rId12"/>
    <p:sldId id="258" r:id="rId13"/>
    <p:sldId id="260" r:id="rId14"/>
    <p:sldId id="264" r:id="rId15"/>
    <p:sldId id="261" r:id="rId16"/>
    <p:sldId id="265" r:id="rId17"/>
    <p:sldId id="263" r:id="rId18"/>
    <p:sldId id="262" r:id="rId19"/>
    <p:sldId id="259" r:id="rId20"/>
    <p:sldId id="271" r:id="rId21"/>
    <p:sldId id="281" r:id="rId22"/>
    <p:sldId id="272" r:id="rId23"/>
    <p:sldId id="273"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rhad Noor, Asif Mohammad" initials="FNAM" lastIdx="2" clrIdx="0">
    <p:extLst>
      <p:ext uri="{19B8F6BF-5375-455C-9EA6-DF929625EA0E}">
        <p15:presenceInfo xmlns:p15="http://schemas.microsoft.com/office/powerpoint/2012/main" userId="S::TNGFARHAA@CORP.JTI.COM::fa567be3-bfdc-4601-a5e6-8d597f7e72b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39BD90-B48B-4424-97C5-8DA5AA11ED4B}" v="3193" dt="2022-05-18T06:55:44.6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3" autoAdjust="0"/>
    <p:restoredTop sz="75152" autoAdjust="0"/>
  </p:normalViewPr>
  <p:slideViewPr>
    <p:cSldViewPr snapToGrid="0">
      <p:cViewPr varScale="1">
        <p:scale>
          <a:sx n="82" d="100"/>
          <a:sy n="82" d="100"/>
        </p:scale>
        <p:origin x="912" y="96"/>
      </p:cViewPr>
      <p:guideLst/>
    </p:cSldViewPr>
  </p:slideViewPr>
  <p:outlineViewPr>
    <p:cViewPr>
      <p:scale>
        <a:sx n="33" d="100"/>
        <a:sy n="33" d="100"/>
      </p:scale>
      <p:origin x="0" y="-16248"/>
    </p:cViewPr>
  </p:outlineViewPr>
  <p:notesTextViewPr>
    <p:cViewPr>
      <p:scale>
        <a:sx n="1" d="1"/>
        <a:sy n="1" d="1"/>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rhad Noor, Asif Mohammad" userId="fa567be3-bfdc-4601-a5e6-8d597f7e72b6" providerId="ADAL" clId="{18748D06-048B-4F4A-819F-DE8BC37737D8}"/>
    <pc:docChg chg="undo custSel addSld delSld modSld sldOrd">
      <pc:chgData name="Farhad Noor, Asif Mohammad" userId="fa567be3-bfdc-4601-a5e6-8d597f7e72b6" providerId="ADAL" clId="{18748D06-048B-4F4A-819F-DE8BC37737D8}" dt="2022-03-21T05:31:00.120" v="1319" actId="14100"/>
      <pc:docMkLst>
        <pc:docMk/>
      </pc:docMkLst>
      <pc:sldChg chg="modSp mod">
        <pc:chgData name="Farhad Noor, Asif Mohammad" userId="fa567be3-bfdc-4601-a5e6-8d597f7e72b6" providerId="ADAL" clId="{18748D06-048B-4F4A-819F-DE8BC37737D8}" dt="2022-03-15T06:14:04.176" v="1077" actId="20577"/>
        <pc:sldMkLst>
          <pc:docMk/>
          <pc:sldMk cId="3895756755" sldId="257"/>
        </pc:sldMkLst>
        <pc:spChg chg="mod">
          <ac:chgData name="Farhad Noor, Asif Mohammad" userId="fa567be3-bfdc-4601-a5e6-8d597f7e72b6" providerId="ADAL" clId="{18748D06-048B-4F4A-819F-DE8BC37737D8}" dt="2022-03-15T06:14:04.176" v="1077" actId="20577"/>
          <ac:spMkLst>
            <pc:docMk/>
            <pc:sldMk cId="3895756755" sldId="257"/>
            <ac:spMk id="3" creationId="{CD25861D-BA07-4516-AE3C-23024742F6BB}"/>
          </ac:spMkLst>
        </pc:spChg>
      </pc:sldChg>
      <pc:sldChg chg="addSp delSp modSp mod">
        <pc:chgData name="Farhad Noor, Asif Mohammad" userId="fa567be3-bfdc-4601-a5e6-8d597f7e72b6" providerId="ADAL" clId="{18748D06-048B-4F4A-819F-DE8BC37737D8}" dt="2022-03-21T05:11:56.727" v="1222" actId="255"/>
        <pc:sldMkLst>
          <pc:docMk/>
          <pc:sldMk cId="1402005266" sldId="258"/>
        </pc:sldMkLst>
        <pc:spChg chg="add mod">
          <ac:chgData name="Farhad Noor, Asif Mohammad" userId="fa567be3-bfdc-4601-a5e6-8d597f7e72b6" providerId="ADAL" clId="{18748D06-048B-4F4A-819F-DE8BC37737D8}" dt="2022-03-21T05:11:56.727" v="1222" actId="255"/>
          <ac:spMkLst>
            <pc:docMk/>
            <pc:sldMk cId="1402005266" sldId="258"/>
            <ac:spMk id="3" creationId="{60CFB8D6-929D-4CD2-9702-92E72648E7CE}"/>
          </ac:spMkLst>
        </pc:spChg>
        <pc:spChg chg="del">
          <ac:chgData name="Farhad Noor, Asif Mohammad" userId="fa567be3-bfdc-4601-a5e6-8d597f7e72b6" providerId="ADAL" clId="{18748D06-048B-4F4A-819F-DE8BC37737D8}" dt="2022-03-15T04:16:57.865" v="186" actId="1957"/>
          <ac:spMkLst>
            <pc:docMk/>
            <pc:sldMk cId="1402005266" sldId="258"/>
            <ac:spMk id="3" creationId="{DCF6DE02-116B-492C-9D55-1A5B449FED8B}"/>
          </ac:spMkLst>
        </pc:spChg>
        <pc:spChg chg="add del mod">
          <ac:chgData name="Farhad Noor, Asif Mohammad" userId="fa567be3-bfdc-4601-a5e6-8d597f7e72b6" providerId="ADAL" clId="{18748D06-048B-4F4A-819F-DE8BC37737D8}" dt="2022-03-15T05:22:35.915" v="750"/>
          <ac:spMkLst>
            <pc:docMk/>
            <pc:sldMk cId="1402005266" sldId="258"/>
            <ac:spMk id="8" creationId="{CCE4F726-9F40-4D92-965F-D86206B773BA}"/>
          </ac:spMkLst>
        </pc:spChg>
        <pc:graphicFrameChg chg="add del mod">
          <ac:chgData name="Farhad Noor, Asif Mohammad" userId="fa567be3-bfdc-4601-a5e6-8d597f7e72b6" providerId="ADAL" clId="{18748D06-048B-4F4A-819F-DE8BC37737D8}" dt="2022-03-15T05:22:30.990" v="749" actId="21"/>
          <ac:graphicFrameMkLst>
            <pc:docMk/>
            <pc:sldMk cId="1402005266" sldId="258"/>
            <ac:graphicFrameMk id="6" creationId="{0624292F-FCD9-45B0-A863-CFAB661892DB}"/>
          </ac:graphicFrameMkLst>
        </pc:graphicFrameChg>
        <pc:graphicFrameChg chg="add mod">
          <ac:chgData name="Farhad Noor, Asif Mohammad" userId="fa567be3-bfdc-4601-a5e6-8d597f7e72b6" providerId="ADAL" clId="{18748D06-048B-4F4A-819F-DE8BC37737D8}" dt="2022-03-15T05:22:39.432" v="751" actId="14100"/>
          <ac:graphicFrameMkLst>
            <pc:docMk/>
            <pc:sldMk cId="1402005266" sldId="258"/>
            <ac:graphicFrameMk id="9" creationId="{4A2883BC-AE59-4FAA-9A92-94627ED802D9}"/>
          </ac:graphicFrameMkLst>
        </pc:graphicFrameChg>
        <pc:graphicFrameChg chg="add mod">
          <ac:chgData name="Farhad Noor, Asif Mohammad" userId="fa567be3-bfdc-4601-a5e6-8d597f7e72b6" providerId="ADAL" clId="{18748D06-048B-4F4A-819F-DE8BC37737D8}" dt="2022-03-15T05:32:45.646" v="766" actId="1076"/>
          <ac:graphicFrameMkLst>
            <pc:docMk/>
            <pc:sldMk cId="1402005266" sldId="258"/>
            <ac:graphicFrameMk id="10" creationId="{6A9915F1-9F43-43AD-892F-D12D137116DB}"/>
          </ac:graphicFrameMkLst>
        </pc:graphicFrameChg>
      </pc:sldChg>
      <pc:sldChg chg="addSp delSp modSp mod ord">
        <pc:chgData name="Farhad Noor, Asif Mohammad" userId="fa567be3-bfdc-4601-a5e6-8d597f7e72b6" providerId="ADAL" clId="{18748D06-048B-4F4A-819F-DE8BC37737D8}" dt="2022-03-21T05:05:58.835" v="1175"/>
        <pc:sldMkLst>
          <pc:docMk/>
          <pc:sldMk cId="3477565247" sldId="259"/>
        </pc:sldMkLst>
        <pc:spChg chg="add del mod">
          <ac:chgData name="Farhad Noor, Asif Mohammad" userId="fa567be3-bfdc-4601-a5e6-8d597f7e72b6" providerId="ADAL" clId="{18748D06-048B-4F4A-819F-DE8BC37737D8}" dt="2022-03-15T05:57:36.168" v="856" actId="1957"/>
          <ac:spMkLst>
            <pc:docMk/>
            <pc:sldMk cId="3477565247" sldId="259"/>
            <ac:spMk id="4" creationId="{913AC66A-8611-4E85-98BE-41B41A50ACFD}"/>
          </ac:spMkLst>
        </pc:spChg>
        <pc:graphicFrameChg chg="del mod">
          <ac:chgData name="Farhad Noor, Asif Mohammad" userId="fa567be3-bfdc-4601-a5e6-8d597f7e72b6" providerId="ADAL" clId="{18748D06-048B-4F4A-819F-DE8BC37737D8}" dt="2022-03-15T05:34:15.757" v="770" actId="21"/>
          <ac:graphicFrameMkLst>
            <pc:docMk/>
            <pc:sldMk cId="3477565247" sldId="259"/>
            <ac:graphicFrameMk id="7" creationId="{BB62D552-AF45-4308-9661-2B8FC867335C}"/>
          </ac:graphicFrameMkLst>
        </pc:graphicFrameChg>
        <pc:graphicFrameChg chg="add mod">
          <ac:chgData name="Farhad Noor, Asif Mohammad" userId="fa567be3-bfdc-4601-a5e6-8d597f7e72b6" providerId="ADAL" clId="{18748D06-048B-4F4A-819F-DE8BC37737D8}" dt="2022-03-15T08:59:13.413" v="1129" actId="20577"/>
          <ac:graphicFrameMkLst>
            <pc:docMk/>
            <pc:sldMk cId="3477565247" sldId="259"/>
            <ac:graphicFrameMk id="8" creationId="{44A470F0-A757-45A4-B18E-39FC810E81B2}"/>
          </ac:graphicFrameMkLst>
        </pc:graphicFrameChg>
        <pc:graphicFrameChg chg="mod">
          <ac:chgData name="Farhad Noor, Asif Mohammad" userId="fa567be3-bfdc-4601-a5e6-8d597f7e72b6" providerId="ADAL" clId="{18748D06-048B-4F4A-819F-DE8BC37737D8}" dt="2022-03-21T05:05:58.835" v="1175"/>
          <ac:graphicFrameMkLst>
            <pc:docMk/>
            <pc:sldMk cId="3477565247" sldId="259"/>
            <ac:graphicFrameMk id="10" creationId="{0A289D6A-D6E0-4D44-9323-65EAF6407D7E}"/>
          </ac:graphicFrameMkLst>
        </pc:graphicFrameChg>
      </pc:sldChg>
      <pc:sldChg chg="addSp delSp modSp mod ord">
        <pc:chgData name="Farhad Noor, Asif Mohammad" userId="fa567be3-bfdc-4601-a5e6-8d597f7e72b6" providerId="ADAL" clId="{18748D06-048B-4F4A-819F-DE8BC37737D8}" dt="2022-03-21T05:00:59.339" v="1137"/>
        <pc:sldMkLst>
          <pc:docMk/>
          <pc:sldMk cId="3930386456" sldId="260"/>
        </pc:sldMkLst>
        <pc:spChg chg="del">
          <ac:chgData name="Farhad Noor, Asif Mohammad" userId="fa567be3-bfdc-4601-a5e6-8d597f7e72b6" providerId="ADAL" clId="{18748D06-048B-4F4A-819F-DE8BC37737D8}" dt="2022-03-15T04:24:50.693" v="280" actId="1957"/>
          <ac:spMkLst>
            <pc:docMk/>
            <pc:sldMk cId="3930386456" sldId="260"/>
            <ac:spMk id="3" creationId="{5C9A0300-A3CB-433C-871D-16B5698926A4}"/>
          </ac:spMkLst>
        </pc:spChg>
        <pc:spChg chg="del">
          <ac:chgData name="Farhad Noor, Asif Mohammad" userId="fa567be3-bfdc-4601-a5e6-8d597f7e72b6" providerId="ADAL" clId="{18748D06-048B-4F4A-819F-DE8BC37737D8}" dt="2022-03-15T04:28:16.383" v="352" actId="1957"/>
          <ac:spMkLst>
            <pc:docMk/>
            <pc:sldMk cId="3930386456" sldId="260"/>
            <ac:spMk id="4" creationId="{AC7B8D20-79DE-4696-854A-B30C7C772FC3}"/>
          </ac:spMkLst>
        </pc:spChg>
        <pc:graphicFrameChg chg="add mod">
          <ac:chgData name="Farhad Noor, Asif Mohammad" userId="fa567be3-bfdc-4601-a5e6-8d597f7e72b6" providerId="ADAL" clId="{18748D06-048B-4F4A-819F-DE8BC37737D8}" dt="2022-03-21T05:00:59.339" v="1137"/>
          <ac:graphicFrameMkLst>
            <pc:docMk/>
            <pc:sldMk cId="3930386456" sldId="260"/>
            <ac:graphicFrameMk id="7" creationId="{E35ACEA7-8C80-4BAA-B2A5-63CA4DF3DA10}"/>
          </ac:graphicFrameMkLst>
        </pc:graphicFrameChg>
        <pc:graphicFrameChg chg="add mod">
          <ac:chgData name="Farhad Noor, Asif Mohammad" userId="fa567be3-bfdc-4601-a5e6-8d597f7e72b6" providerId="ADAL" clId="{18748D06-048B-4F4A-819F-DE8BC37737D8}" dt="2022-03-21T05:00:49.889" v="1135" actId="1076"/>
          <ac:graphicFrameMkLst>
            <pc:docMk/>
            <pc:sldMk cId="3930386456" sldId="260"/>
            <ac:graphicFrameMk id="10" creationId="{53F63F78-4DEC-4BF0-BF3A-CD605D8A5B88}"/>
          </ac:graphicFrameMkLst>
        </pc:graphicFrameChg>
      </pc:sldChg>
      <pc:sldChg chg="addSp delSp modSp mod ord">
        <pc:chgData name="Farhad Noor, Asif Mohammad" userId="fa567be3-bfdc-4601-a5e6-8d597f7e72b6" providerId="ADAL" clId="{18748D06-048B-4F4A-819F-DE8BC37737D8}" dt="2022-03-21T05:03:36.602" v="1157" actId="14100"/>
        <pc:sldMkLst>
          <pc:docMk/>
          <pc:sldMk cId="1171368717" sldId="261"/>
        </pc:sldMkLst>
        <pc:spChg chg="del">
          <ac:chgData name="Farhad Noor, Asif Mohammad" userId="fa567be3-bfdc-4601-a5e6-8d597f7e72b6" providerId="ADAL" clId="{18748D06-048B-4F4A-819F-DE8BC37737D8}" dt="2022-03-15T04:33:38.419" v="432" actId="1957"/>
          <ac:spMkLst>
            <pc:docMk/>
            <pc:sldMk cId="1171368717" sldId="261"/>
            <ac:spMk id="3" creationId="{C845B3A7-D0B8-4F41-A56B-3DAF0507B4A8}"/>
          </ac:spMkLst>
        </pc:spChg>
        <pc:spChg chg="del mod">
          <ac:chgData name="Farhad Noor, Asif Mohammad" userId="fa567be3-bfdc-4601-a5e6-8d597f7e72b6" providerId="ADAL" clId="{18748D06-048B-4F4A-819F-DE8BC37737D8}" dt="2022-03-15T04:36:57.882" v="464" actId="1957"/>
          <ac:spMkLst>
            <pc:docMk/>
            <pc:sldMk cId="1171368717" sldId="261"/>
            <ac:spMk id="4" creationId="{9C1D3C02-EB9A-49B3-9AD1-36B64C3A79AF}"/>
          </ac:spMkLst>
        </pc:spChg>
        <pc:spChg chg="add del mod">
          <ac:chgData name="Farhad Noor, Asif Mohammad" userId="fa567be3-bfdc-4601-a5e6-8d597f7e72b6" providerId="ADAL" clId="{18748D06-048B-4F4A-819F-DE8BC37737D8}" dt="2022-03-15T05:39:05.359" v="786"/>
          <ac:spMkLst>
            <pc:docMk/>
            <pc:sldMk cId="1171368717" sldId="261"/>
            <ac:spMk id="12" creationId="{EB9C0AF7-7409-4DB3-9BEE-5D41F625A223}"/>
          </ac:spMkLst>
        </pc:spChg>
        <pc:graphicFrameChg chg="add del mod">
          <ac:chgData name="Farhad Noor, Asif Mohammad" userId="fa567be3-bfdc-4601-a5e6-8d597f7e72b6" providerId="ADAL" clId="{18748D06-048B-4F4A-819F-DE8BC37737D8}" dt="2022-03-15T05:31:04.089" v="761" actId="21"/>
          <ac:graphicFrameMkLst>
            <pc:docMk/>
            <pc:sldMk cId="1171368717" sldId="261"/>
            <ac:graphicFrameMk id="7" creationId="{5665F45F-FDF4-460F-8AB1-8CD4606E804B}"/>
          </ac:graphicFrameMkLst>
        </pc:graphicFrameChg>
        <pc:graphicFrameChg chg="add mod">
          <ac:chgData name="Farhad Noor, Asif Mohammad" userId="fa567be3-bfdc-4601-a5e6-8d597f7e72b6" providerId="ADAL" clId="{18748D06-048B-4F4A-819F-DE8BC37737D8}" dt="2022-03-21T05:03:36.602" v="1157" actId="14100"/>
          <ac:graphicFrameMkLst>
            <pc:docMk/>
            <pc:sldMk cId="1171368717" sldId="261"/>
            <ac:graphicFrameMk id="10" creationId="{526B0383-D4B6-4D04-B5BB-B3D998E66AFF}"/>
          </ac:graphicFrameMkLst>
        </pc:graphicFrameChg>
        <pc:graphicFrameChg chg="add mod">
          <ac:chgData name="Farhad Noor, Asif Mohammad" userId="fa567be3-bfdc-4601-a5e6-8d597f7e72b6" providerId="ADAL" clId="{18748D06-048B-4F4A-819F-DE8BC37737D8}" dt="2022-03-21T05:02:58.992" v="1150"/>
          <ac:graphicFrameMkLst>
            <pc:docMk/>
            <pc:sldMk cId="1171368717" sldId="261"/>
            <ac:graphicFrameMk id="13" creationId="{12B9092A-CFF4-4D32-8B5D-BCCAD9AD987E}"/>
          </ac:graphicFrameMkLst>
        </pc:graphicFrameChg>
      </pc:sldChg>
      <pc:sldChg chg="addSp delSp modSp new mod setBg">
        <pc:chgData name="Farhad Noor, Asif Mohammad" userId="fa567be3-bfdc-4601-a5e6-8d597f7e72b6" providerId="ADAL" clId="{18748D06-048B-4F4A-819F-DE8BC37737D8}" dt="2022-03-21T05:31:00.120" v="1319" actId="14100"/>
        <pc:sldMkLst>
          <pc:docMk/>
          <pc:sldMk cId="3833299726" sldId="262"/>
        </pc:sldMkLst>
        <pc:spChg chg="add del">
          <ac:chgData name="Farhad Noor, Asif Mohammad" userId="fa567be3-bfdc-4601-a5e6-8d597f7e72b6" providerId="ADAL" clId="{18748D06-048B-4F4A-819F-DE8BC37737D8}" dt="2022-03-15T05:30:25.522" v="758" actId="26606"/>
          <ac:spMkLst>
            <pc:docMk/>
            <pc:sldMk cId="3833299726" sldId="262"/>
            <ac:spMk id="2" creationId="{B4C8E134-9611-4F7D-9672-1954E2A892A3}"/>
          </ac:spMkLst>
        </pc:spChg>
        <pc:spChg chg="del">
          <ac:chgData name="Farhad Noor, Asif Mohammad" userId="fa567be3-bfdc-4601-a5e6-8d597f7e72b6" providerId="ADAL" clId="{18748D06-048B-4F4A-819F-DE8BC37737D8}" dt="2022-03-15T04:46:05.766" v="573" actId="1957"/>
          <ac:spMkLst>
            <pc:docMk/>
            <pc:sldMk cId="3833299726" sldId="262"/>
            <ac:spMk id="3" creationId="{7F33ADDB-9BD6-4916-AA74-EB367AC69D49}"/>
          </ac:spMkLst>
        </pc:spChg>
        <pc:spChg chg="del">
          <ac:chgData name="Farhad Noor, Asif Mohammad" userId="fa567be3-bfdc-4601-a5e6-8d597f7e72b6" providerId="ADAL" clId="{18748D06-048B-4F4A-819F-DE8BC37737D8}" dt="2022-03-15T04:59:55.187" v="651" actId="1957"/>
          <ac:spMkLst>
            <pc:docMk/>
            <pc:sldMk cId="3833299726" sldId="262"/>
            <ac:spMk id="4" creationId="{AF4FE7C6-D912-4B32-95C3-DDB27426C7FC}"/>
          </ac:spMkLst>
        </pc:spChg>
        <pc:spChg chg="add mod">
          <ac:chgData name="Farhad Noor, Asif Mohammad" userId="fa567be3-bfdc-4601-a5e6-8d597f7e72b6" providerId="ADAL" clId="{18748D06-048B-4F4A-819F-DE8BC37737D8}" dt="2022-03-21T05:30:55.473" v="1317" actId="14100"/>
          <ac:spMkLst>
            <pc:docMk/>
            <pc:sldMk cId="3833299726" sldId="262"/>
            <ac:spMk id="12" creationId="{B2E05BD3-5878-4513-9585-088E1E65603E}"/>
          </ac:spMkLst>
        </pc:spChg>
        <pc:spChg chg="add del">
          <ac:chgData name="Farhad Noor, Asif Mohammad" userId="fa567be3-bfdc-4601-a5e6-8d597f7e72b6" providerId="ADAL" clId="{18748D06-048B-4F4A-819F-DE8BC37737D8}" dt="2022-03-15T05:30:19.940" v="753" actId="26606"/>
          <ac:spMkLst>
            <pc:docMk/>
            <pc:sldMk cId="3833299726" sldId="262"/>
            <ac:spMk id="15" creationId="{DA2E7C1E-2B5A-4BBA-AE51-1CD8C19309D7}"/>
          </ac:spMkLst>
        </pc:spChg>
        <pc:spChg chg="add del">
          <ac:chgData name="Farhad Noor, Asif Mohammad" userId="fa567be3-bfdc-4601-a5e6-8d597f7e72b6" providerId="ADAL" clId="{18748D06-048B-4F4A-819F-DE8BC37737D8}" dt="2022-03-15T05:30:19.940" v="753" actId="26606"/>
          <ac:spMkLst>
            <pc:docMk/>
            <pc:sldMk cId="3833299726" sldId="262"/>
            <ac:spMk id="17" creationId="{43DF76B1-5174-4FAF-9D19-FFEE98426836}"/>
          </ac:spMkLst>
        </pc:spChg>
        <pc:spChg chg="add del">
          <ac:chgData name="Farhad Noor, Asif Mohammad" userId="fa567be3-bfdc-4601-a5e6-8d597f7e72b6" providerId="ADAL" clId="{18748D06-048B-4F4A-819F-DE8BC37737D8}" dt="2022-03-15T05:30:22.588" v="755" actId="26606"/>
          <ac:spMkLst>
            <pc:docMk/>
            <pc:sldMk cId="3833299726" sldId="262"/>
            <ac:spMk id="19" creationId="{A5711A0E-A428-4ED1-96CB-33D69FD842E4}"/>
          </ac:spMkLst>
        </pc:spChg>
        <pc:spChg chg="add del">
          <ac:chgData name="Farhad Noor, Asif Mohammad" userId="fa567be3-bfdc-4601-a5e6-8d597f7e72b6" providerId="ADAL" clId="{18748D06-048B-4F4A-819F-DE8BC37737D8}" dt="2022-03-15T05:30:22.588" v="755" actId="26606"/>
          <ac:spMkLst>
            <pc:docMk/>
            <pc:sldMk cId="3833299726" sldId="262"/>
            <ac:spMk id="20" creationId="{B4C8E134-9611-4F7D-9672-1954E2A892A3}"/>
          </ac:spMkLst>
        </pc:spChg>
        <pc:spChg chg="add del">
          <ac:chgData name="Farhad Noor, Asif Mohammad" userId="fa567be3-bfdc-4601-a5e6-8d597f7e72b6" providerId="ADAL" clId="{18748D06-048B-4F4A-819F-DE8BC37737D8}" dt="2022-03-15T05:30:25.515" v="757" actId="26606"/>
          <ac:spMkLst>
            <pc:docMk/>
            <pc:sldMk cId="3833299726" sldId="262"/>
            <ac:spMk id="22" creationId="{A4AC5506-6312-4701-8D3C-40187889A947}"/>
          </ac:spMkLst>
        </pc:spChg>
        <pc:spChg chg="add del">
          <ac:chgData name="Farhad Noor, Asif Mohammad" userId="fa567be3-bfdc-4601-a5e6-8d597f7e72b6" providerId="ADAL" clId="{18748D06-048B-4F4A-819F-DE8BC37737D8}" dt="2022-03-15T05:30:25.515" v="757" actId="26606"/>
          <ac:spMkLst>
            <pc:docMk/>
            <pc:sldMk cId="3833299726" sldId="262"/>
            <ac:spMk id="23" creationId="{B4C8E134-9611-4F7D-9672-1954E2A892A3}"/>
          </ac:spMkLst>
        </pc:spChg>
        <pc:spChg chg="add">
          <ac:chgData name="Farhad Noor, Asif Mohammad" userId="fa567be3-bfdc-4601-a5e6-8d597f7e72b6" providerId="ADAL" clId="{18748D06-048B-4F4A-819F-DE8BC37737D8}" dt="2022-03-15T05:30:25.522" v="758" actId="26606"/>
          <ac:spMkLst>
            <pc:docMk/>
            <pc:sldMk cId="3833299726" sldId="262"/>
            <ac:spMk id="25" creationId="{01D0AF59-99C3-4251-AB9A-C966C6AD4400}"/>
          </ac:spMkLst>
        </pc:spChg>
        <pc:spChg chg="add">
          <ac:chgData name="Farhad Noor, Asif Mohammad" userId="fa567be3-bfdc-4601-a5e6-8d597f7e72b6" providerId="ADAL" clId="{18748D06-048B-4F4A-819F-DE8BC37737D8}" dt="2022-03-15T05:30:25.522" v="758" actId="26606"/>
          <ac:spMkLst>
            <pc:docMk/>
            <pc:sldMk cId="3833299726" sldId="262"/>
            <ac:spMk id="26" creationId="{1855405F-37A2-4869-9154-F8BE3BECE6C3}"/>
          </ac:spMkLst>
        </pc:spChg>
        <pc:graphicFrameChg chg="add del mod">
          <ac:chgData name="Farhad Noor, Asif Mohammad" userId="fa567be3-bfdc-4601-a5e6-8d597f7e72b6" providerId="ADAL" clId="{18748D06-048B-4F4A-819F-DE8BC37737D8}" dt="2022-03-15T05:39:00.026" v="785" actId="21"/>
          <ac:graphicFrameMkLst>
            <pc:docMk/>
            <pc:sldMk cId="3833299726" sldId="262"/>
            <ac:graphicFrameMk id="7" creationId="{B7A241D3-4044-4F12-9FE0-6DB945AD2ECA}"/>
          </ac:graphicFrameMkLst>
        </pc:graphicFrameChg>
        <pc:graphicFrameChg chg="add mod">
          <ac:chgData name="Farhad Noor, Asif Mohammad" userId="fa567be3-bfdc-4601-a5e6-8d597f7e72b6" providerId="ADAL" clId="{18748D06-048B-4F4A-819F-DE8BC37737D8}" dt="2022-03-21T05:31:00.120" v="1319" actId="14100"/>
          <ac:graphicFrameMkLst>
            <pc:docMk/>
            <pc:sldMk cId="3833299726" sldId="262"/>
            <ac:graphicFrameMk id="10" creationId="{F7C8A719-74B6-4506-A8F9-02E3F82D7D37}"/>
          </ac:graphicFrameMkLst>
        </pc:graphicFrameChg>
      </pc:sldChg>
      <pc:sldChg chg="addSp delSp modSp new mod">
        <pc:chgData name="Farhad Noor, Asif Mohammad" userId="fa567be3-bfdc-4601-a5e6-8d597f7e72b6" providerId="ADAL" clId="{18748D06-048B-4F4A-819F-DE8BC37737D8}" dt="2022-03-15T05:37:15.811" v="784" actId="1076"/>
        <pc:sldMkLst>
          <pc:docMk/>
          <pc:sldMk cId="1606991702" sldId="263"/>
        </pc:sldMkLst>
        <pc:spChg chg="del mod">
          <ac:chgData name="Farhad Noor, Asif Mohammad" userId="fa567be3-bfdc-4601-a5e6-8d597f7e72b6" providerId="ADAL" clId="{18748D06-048B-4F4A-819F-DE8BC37737D8}" dt="2022-03-15T05:35:17.049" v="775"/>
          <ac:spMkLst>
            <pc:docMk/>
            <pc:sldMk cId="1606991702" sldId="263"/>
            <ac:spMk id="3" creationId="{935E47EC-7A2D-4040-A798-2AFB966C952D}"/>
          </ac:spMkLst>
        </pc:spChg>
        <pc:spChg chg="del">
          <ac:chgData name="Farhad Noor, Asif Mohammad" userId="fa567be3-bfdc-4601-a5e6-8d597f7e72b6" providerId="ADAL" clId="{18748D06-048B-4F4A-819F-DE8BC37737D8}" dt="2022-03-15T05:34:21.677" v="771"/>
          <ac:spMkLst>
            <pc:docMk/>
            <pc:sldMk cId="1606991702" sldId="263"/>
            <ac:spMk id="4" creationId="{4840096E-A518-4C91-A84C-51BF8F865D27}"/>
          </ac:spMkLst>
        </pc:spChg>
        <pc:spChg chg="add mod">
          <ac:chgData name="Farhad Noor, Asif Mohammad" userId="fa567be3-bfdc-4601-a5e6-8d597f7e72b6" providerId="ADAL" clId="{18748D06-048B-4F4A-819F-DE8BC37737D8}" dt="2022-03-15T05:37:09.403" v="782" actId="1076"/>
          <ac:spMkLst>
            <pc:docMk/>
            <pc:sldMk cId="1606991702" sldId="263"/>
            <ac:spMk id="10" creationId="{BF654921-90AA-499A-97A0-61D547F70989}"/>
          </ac:spMkLst>
        </pc:spChg>
        <pc:graphicFrameChg chg="add del mod">
          <ac:chgData name="Farhad Noor, Asif Mohammad" userId="fa567be3-bfdc-4601-a5e6-8d597f7e72b6" providerId="ADAL" clId="{18748D06-048B-4F4A-819F-DE8BC37737D8}" dt="2022-03-15T05:36:24.679" v="776" actId="478"/>
          <ac:graphicFrameMkLst>
            <pc:docMk/>
            <pc:sldMk cId="1606991702" sldId="263"/>
            <ac:graphicFrameMk id="7" creationId="{49208594-F921-4A9B-A694-66EF93DDCD8B}"/>
          </ac:graphicFrameMkLst>
        </pc:graphicFrameChg>
        <pc:graphicFrameChg chg="add mod">
          <ac:chgData name="Farhad Noor, Asif Mohammad" userId="fa567be3-bfdc-4601-a5e6-8d597f7e72b6" providerId="ADAL" clId="{18748D06-048B-4F4A-819F-DE8BC37737D8}" dt="2022-03-15T05:37:11.818" v="783" actId="1076"/>
          <ac:graphicFrameMkLst>
            <pc:docMk/>
            <pc:sldMk cId="1606991702" sldId="263"/>
            <ac:graphicFrameMk id="11" creationId="{BB62D552-AF45-4308-9661-2B8FC867335C}"/>
          </ac:graphicFrameMkLst>
        </pc:graphicFrameChg>
        <pc:picChg chg="add mod">
          <ac:chgData name="Farhad Noor, Asif Mohammad" userId="fa567be3-bfdc-4601-a5e6-8d597f7e72b6" providerId="ADAL" clId="{18748D06-048B-4F4A-819F-DE8BC37737D8}" dt="2022-03-15T05:37:15.811" v="784" actId="1076"/>
          <ac:picMkLst>
            <pc:docMk/>
            <pc:sldMk cId="1606991702" sldId="263"/>
            <ac:picMk id="8" creationId="{5C360190-51BF-4FB2-A60A-F92038A80607}"/>
          </ac:picMkLst>
        </pc:picChg>
      </pc:sldChg>
      <pc:sldChg chg="addSp delSp modSp new mod ord">
        <pc:chgData name="Farhad Noor, Asif Mohammad" userId="fa567be3-bfdc-4601-a5e6-8d597f7e72b6" providerId="ADAL" clId="{18748D06-048B-4F4A-819F-DE8BC37737D8}" dt="2022-03-21T05:04:17.868" v="1161"/>
        <pc:sldMkLst>
          <pc:docMk/>
          <pc:sldMk cId="27004460" sldId="264"/>
        </pc:sldMkLst>
        <pc:spChg chg="del">
          <ac:chgData name="Farhad Noor, Asif Mohammad" userId="fa567be3-bfdc-4601-a5e6-8d597f7e72b6" providerId="ADAL" clId="{18748D06-048B-4F4A-819F-DE8BC37737D8}" dt="2022-03-15T05:45:31.011" v="853"/>
          <ac:spMkLst>
            <pc:docMk/>
            <pc:sldMk cId="27004460" sldId="264"/>
            <ac:spMk id="3" creationId="{BE0F93EA-82C5-4E5C-9356-324A48A7845C}"/>
          </ac:spMkLst>
        </pc:spChg>
        <pc:spChg chg="del">
          <ac:chgData name="Farhad Noor, Asif Mohammad" userId="fa567be3-bfdc-4601-a5e6-8d597f7e72b6" providerId="ADAL" clId="{18748D06-048B-4F4A-819F-DE8BC37737D8}" dt="2022-03-15T05:45:43.056" v="854"/>
          <ac:spMkLst>
            <pc:docMk/>
            <pc:sldMk cId="27004460" sldId="264"/>
            <ac:spMk id="4" creationId="{E810CA85-4CF9-47DB-954A-6D6FB2AD2D74}"/>
          </ac:spMkLst>
        </pc:spChg>
        <pc:graphicFrameChg chg="add mod">
          <ac:chgData name="Farhad Noor, Asif Mohammad" userId="fa567be3-bfdc-4601-a5e6-8d597f7e72b6" providerId="ADAL" clId="{18748D06-048B-4F4A-819F-DE8BC37737D8}" dt="2022-03-21T05:04:05.291" v="1159" actId="1076"/>
          <ac:graphicFrameMkLst>
            <pc:docMk/>
            <pc:sldMk cId="27004460" sldId="264"/>
            <ac:graphicFrameMk id="5" creationId="{0A289D6A-D6E0-4D44-9323-65EAF6407D7E}"/>
          </ac:graphicFrameMkLst>
        </pc:graphicFrameChg>
        <pc:graphicFrameChg chg="add mod">
          <ac:chgData name="Farhad Noor, Asif Mohammad" userId="fa567be3-bfdc-4601-a5e6-8d597f7e72b6" providerId="ADAL" clId="{18748D06-048B-4F4A-819F-DE8BC37737D8}" dt="2022-03-21T05:04:17.868" v="1161"/>
          <ac:graphicFrameMkLst>
            <pc:docMk/>
            <pc:sldMk cId="27004460" sldId="264"/>
            <ac:graphicFrameMk id="6" creationId="{0A289D6A-D6E0-4D44-9323-65EAF6407D7E}"/>
          </ac:graphicFrameMkLst>
        </pc:graphicFrameChg>
      </pc:sldChg>
      <pc:sldChg chg="addSp delSp modSp new mod">
        <pc:chgData name="Farhad Noor, Asif Mohammad" userId="fa567be3-bfdc-4601-a5e6-8d597f7e72b6" providerId="ADAL" clId="{18748D06-048B-4F4A-819F-DE8BC37737D8}" dt="2022-03-21T05:05:01.396" v="1166"/>
        <pc:sldMkLst>
          <pc:docMk/>
          <pc:sldMk cId="1478089008" sldId="265"/>
        </pc:sldMkLst>
        <pc:spChg chg="del">
          <ac:chgData name="Farhad Noor, Asif Mohammad" userId="fa567be3-bfdc-4601-a5e6-8d597f7e72b6" providerId="ADAL" clId="{18748D06-048B-4F4A-819F-DE8BC37737D8}" dt="2022-03-15T06:02:21.387" v="900" actId="1957"/>
          <ac:spMkLst>
            <pc:docMk/>
            <pc:sldMk cId="1478089008" sldId="265"/>
            <ac:spMk id="3" creationId="{23CD855D-D287-4135-8E6E-0D1B440D7537}"/>
          </ac:spMkLst>
        </pc:spChg>
        <pc:spChg chg="del">
          <ac:chgData name="Farhad Noor, Asif Mohammad" userId="fa567be3-bfdc-4601-a5e6-8d597f7e72b6" providerId="ADAL" clId="{18748D06-048B-4F4A-819F-DE8BC37737D8}" dt="2022-03-15T06:03:43.880" v="908" actId="1957"/>
          <ac:spMkLst>
            <pc:docMk/>
            <pc:sldMk cId="1478089008" sldId="265"/>
            <ac:spMk id="4" creationId="{D861AD2C-9DD0-4287-887A-31E15E7D0D5F}"/>
          </ac:spMkLst>
        </pc:spChg>
        <pc:graphicFrameChg chg="add mod">
          <ac:chgData name="Farhad Noor, Asif Mohammad" userId="fa567be3-bfdc-4601-a5e6-8d597f7e72b6" providerId="ADAL" clId="{18748D06-048B-4F4A-819F-DE8BC37737D8}" dt="2022-03-21T05:04:51.300" v="1163"/>
          <ac:graphicFrameMkLst>
            <pc:docMk/>
            <pc:sldMk cId="1478089008" sldId="265"/>
            <ac:graphicFrameMk id="7" creationId="{A83EABFE-58BE-41F1-A9FC-352452063E3F}"/>
          </ac:graphicFrameMkLst>
        </pc:graphicFrameChg>
        <pc:graphicFrameChg chg="add mod">
          <ac:chgData name="Farhad Noor, Asif Mohammad" userId="fa567be3-bfdc-4601-a5e6-8d597f7e72b6" providerId="ADAL" clId="{18748D06-048B-4F4A-819F-DE8BC37737D8}" dt="2022-03-21T05:05:01.396" v="1166"/>
          <ac:graphicFrameMkLst>
            <pc:docMk/>
            <pc:sldMk cId="1478089008" sldId="265"/>
            <ac:graphicFrameMk id="10" creationId="{3EB37998-0A1F-4354-81A0-37D230F34B39}"/>
          </ac:graphicFrameMkLst>
        </pc:graphicFrameChg>
      </pc:sldChg>
      <pc:sldChg chg="new del ord">
        <pc:chgData name="Farhad Noor, Asif Mohammad" userId="fa567be3-bfdc-4601-a5e6-8d597f7e72b6" providerId="ADAL" clId="{18748D06-048B-4F4A-819F-DE8BC37737D8}" dt="2022-03-15T06:06:57.659" v="925" actId="47"/>
        <pc:sldMkLst>
          <pc:docMk/>
          <pc:sldMk cId="1518689913" sldId="266"/>
        </pc:sldMkLst>
      </pc:sldChg>
      <pc:sldChg chg="modSp new mod">
        <pc:chgData name="Farhad Noor, Asif Mohammad" userId="fa567be3-bfdc-4601-a5e6-8d597f7e72b6" providerId="ADAL" clId="{18748D06-048B-4F4A-819F-DE8BC37737D8}" dt="2022-03-21T05:12:19.721" v="1226" actId="5793"/>
        <pc:sldMkLst>
          <pc:docMk/>
          <pc:sldMk cId="3311661859" sldId="266"/>
        </pc:sldMkLst>
        <pc:spChg chg="mod">
          <ac:chgData name="Farhad Noor, Asif Mohammad" userId="fa567be3-bfdc-4601-a5e6-8d597f7e72b6" providerId="ADAL" clId="{18748D06-048B-4F4A-819F-DE8BC37737D8}" dt="2022-03-15T06:07:16.733" v="940" actId="20577"/>
          <ac:spMkLst>
            <pc:docMk/>
            <pc:sldMk cId="3311661859" sldId="266"/>
            <ac:spMk id="2" creationId="{12752176-2A27-43BA-8BBB-5F8BFA67D124}"/>
          </ac:spMkLst>
        </pc:spChg>
        <pc:spChg chg="mod">
          <ac:chgData name="Farhad Noor, Asif Mohammad" userId="fa567be3-bfdc-4601-a5e6-8d597f7e72b6" providerId="ADAL" clId="{18748D06-048B-4F4A-819F-DE8BC37737D8}" dt="2022-03-21T05:12:19.721" v="1226" actId="5793"/>
          <ac:spMkLst>
            <pc:docMk/>
            <pc:sldMk cId="3311661859" sldId="266"/>
            <ac:spMk id="3" creationId="{B3DB9CF0-7695-4638-BC44-3778A8570CF7}"/>
          </ac:spMkLst>
        </pc:spChg>
      </pc:sldChg>
      <pc:sldChg chg="new del">
        <pc:chgData name="Farhad Noor, Asif Mohammad" userId="fa567be3-bfdc-4601-a5e6-8d597f7e72b6" providerId="ADAL" clId="{18748D06-048B-4F4A-819F-DE8BC37737D8}" dt="2022-03-15T06:06:39.178" v="921" actId="47"/>
        <pc:sldMkLst>
          <pc:docMk/>
          <pc:sldMk cId="4028343122" sldId="266"/>
        </pc:sldMkLst>
      </pc:sldChg>
      <pc:sldChg chg="modSp new mod">
        <pc:chgData name="Farhad Noor, Asif Mohammad" userId="fa567be3-bfdc-4601-a5e6-8d597f7e72b6" providerId="ADAL" clId="{18748D06-048B-4F4A-819F-DE8BC37737D8}" dt="2022-03-21T05:10:04.178" v="1202" actId="27636"/>
        <pc:sldMkLst>
          <pc:docMk/>
          <pc:sldMk cId="1498438771" sldId="267"/>
        </pc:sldMkLst>
        <pc:spChg chg="mod">
          <ac:chgData name="Farhad Noor, Asif Mohammad" userId="fa567be3-bfdc-4601-a5e6-8d597f7e72b6" providerId="ADAL" clId="{18748D06-048B-4F4A-819F-DE8BC37737D8}" dt="2022-03-15T06:07:31.992" v="958" actId="20577"/>
          <ac:spMkLst>
            <pc:docMk/>
            <pc:sldMk cId="1498438771" sldId="267"/>
            <ac:spMk id="2" creationId="{9EF5BD16-EF85-4266-83A0-1F795A3DEDAD}"/>
          </ac:spMkLst>
        </pc:spChg>
        <pc:spChg chg="mod">
          <ac:chgData name="Farhad Noor, Asif Mohammad" userId="fa567be3-bfdc-4601-a5e6-8d597f7e72b6" providerId="ADAL" clId="{18748D06-048B-4F4A-819F-DE8BC37737D8}" dt="2022-03-21T05:10:04.178" v="1202" actId="27636"/>
          <ac:spMkLst>
            <pc:docMk/>
            <pc:sldMk cId="1498438771" sldId="267"/>
            <ac:spMk id="3" creationId="{6B7317F5-7215-4E00-AB69-97B5D8ECAE44}"/>
          </ac:spMkLst>
        </pc:spChg>
      </pc:sldChg>
      <pc:sldChg chg="modSp new mod">
        <pc:chgData name="Farhad Noor, Asif Mohammad" userId="fa567be3-bfdc-4601-a5e6-8d597f7e72b6" providerId="ADAL" clId="{18748D06-048B-4F4A-819F-DE8BC37737D8}" dt="2022-03-21T05:09:04.272" v="1197" actId="5793"/>
        <pc:sldMkLst>
          <pc:docMk/>
          <pc:sldMk cId="3929809114" sldId="268"/>
        </pc:sldMkLst>
        <pc:spChg chg="mod">
          <ac:chgData name="Farhad Noor, Asif Mohammad" userId="fa567be3-bfdc-4601-a5e6-8d597f7e72b6" providerId="ADAL" clId="{18748D06-048B-4F4A-819F-DE8BC37737D8}" dt="2022-03-15T06:27:55.606" v="1090" actId="20577"/>
          <ac:spMkLst>
            <pc:docMk/>
            <pc:sldMk cId="3929809114" sldId="268"/>
            <ac:spMk id="2" creationId="{1673ACBE-EF5D-4635-BCC4-BB7E70EF30E8}"/>
          </ac:spMkLst>
        </pc:spChg>
        <pc:spChg chg="mod">
          <ac:chgData name="Farhad Noor, Asif Mohammad" userId="fa567be3-bfdc-4601-a5e6-8d597f7e72b6" providerId="ADAL" clId="{18748D06-048B-4F4A-819F-DE8BC37737D8}" dt="2022-03-21T05:09:04.272" v="1197" actId="5793"/>
          <ac:spMkLst>
            <pc:docMk/>
            <pc:sldMk cId="3929809114" sldId="268"/>
            <ac:spMk id="3" creationId="{EFC782D5-C342-435F-BDE8-266DBACD78CC}"/>
          </ac:spMkLst>
        </pc:spChg>
      </pc:sldChg>
      <pc:sldChg chg="modSp new mod">
        <pc:chgData name="Farhad Noor, Asif Mohammad" userId="fa567be3-bfdc-4601-a5e6-8d597f7e72b6" providerId="ADAL" clId="{18748D06-048B-4F4A-819F-DE8BC37737D8}" dt="2022-03-21T05:10:46.304" v="1208" actId="2711"/>
        <pc:sldMkLst>
          <pc:docMk/>
          <pc:sldMk cId="2713742860" sldId="269"/>
        </pc:sldMkLst>
        <pc:spChg chg="mod">
          <ac:chgData name="Farhad Noor, Asif Mohammad" userId="fa567be3-bfdc-4601-a5e6-8d597f7e72b6" providerId="ADAL" clId="{18748D06-048B-4F4A-819F-DE8BC37737D8}" dt="2022-03-15T06:11:10.417" v="979" actId="20577"/>
          <ac:spMkLst>
            <pc:docMk/>
            <pc:sldMk cId="2713742860" sldId="269"/>
            <ac:spMk id="2" creationId="{7A3D077F-C58E-4674-80C3-9FCA5A101D26}"/>
          </ac:spMkLst>
        </pc:spChg>
        <pc:spChg chg="mod">
          <ac:chgData name="Farhad Noor, Asif Mohammad" userId="fa567be3-bfdc-4601-a5e6-8d597f7e72b6" providerId="ADAL" clId="{18748D06-048B-4F4A-819F-DE8BC37737D8}" dt="2022-03-21T05:10:46.304" v="1208" actId="2711"/>
          <ac:spMkLst>
            <pc:docMk/>
            <pc:sldMk cId="2713742860" sldId="269"/>
            <ac:spMk id="3" creationId="{F940BDE1-ADDD-4B62-B514-58BED9DEE518}"/>
          </ac:spMkLst>
        </pc:spChg>
      </pc:sldChg>
      <pc:sldChg chg="modSp new del mod">
        <pc:chgData name="Farhad Noor, Asif Mohammad" userId="fa567be3-bfdc-4601-a5e6-8d597f7e72b6" providerId="ADAL" clId="{18748D06-048B-4F4A-819F-DE8BC37737D8}" dt="2022-03-21T05:11:18.083" v="1209" actId="47"/>
        <pc:sldMkLst>
          <pc:docMk/>
          <pc:sldMk cId="2214306224" sldId="270"/>
        </pc:sldMkLst>
        <pc:spChg chg="mod">
          <ac:chgData name="Farhad Noor, Asif Mohammad" userId="fa567be3-bfdc-4601-a5e6-8d597f7e72b6" providerId="ADAL" clId="{18748D06-048B-4F4A-819F-DE8BC37737D8}" dt="2022-03-15T06:11:48.780" v="1000" actId="20577"/>
          <ac:spMkLst>
            <pc:docMk/>
            <pc:sldMk cId="2214306224" sldId="270"/>
            <ac:spMk id="2" creationId="{FBFC11D3-EFC0-452A-AF23-AFA55B28DACD}"/>
          </ac:spMkLst>
        </pc:spChg>
      </pc:sldChg>
      <pc:sldChg chg="modSp new del mod">
        <pc:chgData name="Farhad Noor, Asif Mohammad" userId="fa567be3-bfdc-4601-a5e6-8d597f7e72b6" providerId="ADAL" clId="{18748D06-048B-4F4A-819F-DE8BC37737D8}" dt="2022-03-15T06:11:29.382" v="989" actId="47"/>
        <pc:sldMkLst>
          <pc:docMk/>
          <pc:sldMk cId="3059221975" sldId="270"/>
        </pc:sldMkLst>
        <pc:spChg chg="mod">
          <ac:chgData name="Farhad Noor, Asif Mohammad" userId="fa567be3-bfdc-4601-a5e6-8d597f7e72b6" providerId="ADAL" clId="{18748D06-048B-4F4A-819F-DE8BC37737D8}" dt="2022-03-15T06:11:24.081" v="988" actId="20577"/>
          <ac:spMkLst>
            <pc:docMk/>
            <pc:sldMk cId="3059221975" sldId="270"/>
            <ac:spMk id="2" creationId="{4A055499-9571-43E0-A0FB-53F3869679A0}"/>
          </ac:spMkLst>
        </pc:spChg>
      </pc:sldChg>
      <pc:sldChg chg="modSp new mod">
        <pc:chgData name="Farhad Noor, Asif Mohammad" userId="fa567be3-bfdc-4601-a5e6-8d597f7e72b6" providerId="ADAL" clId="{18748D06-048B-4F4A-819F-DE8BC37737D8}" dt="2022-03-21T05:13:38.513" v="1235" actId="14100"/>
        <pc:sldMkLst>
          <pc:docMk/>
          <pc:sldMk cId="4147842410" sldId="271"/>
        </pc:sldMkLst>
        <pc:spChg chg="mod">
          <ac:chgData name="Farhad Noor, Asif Mohammad" userId="fa567be3-bfdc-4601-a5e6-8d597f7e72b6" providerId="ADAL" clId="{18748D06-048B-4F4A-819F-DE8BC37737D8}" dt="2022-03-15T06:12:11.988" v="1012" actId="20577"/>
          <ac:spMkLst>
            <pc:docMk/>
            <pc:sldMk cId="4147842410" sldId="271"/>
            <ac:spMk id="2" creationId="{17BCB952-9981-4475-9A61-D059339A8CFF}"/>
          </ac:spMkLst>
        </pc:spChg>
        <pc:spChg chg="mod">
          <ac:chgData name="Farhad Noor, Asif Mohammad" userId="fa567be3-bfdc-4601-a5e6-8d597f7e72b6" providerId="ADAL" clId="{18748D06-048B-4F4A-819F-DE8BC37737D8}" dt="2022-03-15T06:12:21.988" v="1013" actId="20577"/>
          <ac:spMkLst>
            <pc:docMk/>
            <pc:sldMk cId="4147842410" sldId="271"/>
            <ac:spMk id="3" creationId="{BA1E1451-3AA9-4B5E-A806-6DAF970D7614}"/>
          </ac:spMkLst>
        </pc:spChg>
        <pc:spChg chg="mod">
          <ac:chgData name="Farhad Noor, Asif Mohammad" userId="fa567be3-bfdc-4601-a5e6-8d597f7e72b6" providerId="ADAL" clId="{18748D06-048B-4F4A-819F-DE8BC37737D8}" dt="2022-03-21T05:13:38.513" v="1235" actId="14100"/>
          <ac:spMkLst>
            <pc:docMk/>
            <pc:sldMk cId="4147842410" sldId="271"/>
            <ac:spMk id="4" creationId="{9EFF5A57-7873-4BDB-9983-A25E2D97C46B}"/>
          </ac:spMkLst>
        </pc:spChg>
      </pc:sldChg>
      <pc:sldChg chg="delSp modSp new mod">
        <pc:chgData name="Farhad Noor, Asif Mohammad" userId="fa567be3-bfdc-4601-a5e6-8d597f7e72b6" providerId="ADAL" clId="{18748D06-048B-4F4A-819F-DE8BC37737D8}" dt="2022-03-21T05:25:23.234" v="1275" actId="20577"/>
        <pc:sldMkLst>
          <pc:docMk/>
          <pc:sldMk cId="4059710076" sldId="272"/>
        </pc:sldMkLst>
        <pc:spChg chg="mod">
          <ac:chgData name="Farhad Noor, Asif Mohammad" userId="fa567be3-bfdc-4601-a5e6-8d597f7e72b6" providerId="ADAL" clId="{18748D06-048B-4F4A-819F-DE8BC37737D8}" dt="2022-03-21T05:25:23.234" v="1275" actId="20577"/>
          <ac:spMkLst>
            <pc:docMk/>
            <pc:sldMk cId="4059710076" sldId="272"/>
            <ac:spMk id="2" creationId="{EA848F7B-2649-433A-9D85-1DB0C71D02A8}"/>
          </ac:spMkLst>
        </pc:spChg>
        <pc:spChg chg="mod">
          <ac:chgData name="Farhad Noor, Asif Mohammad" userId="fa567be3-bfdc-4601-a5e6-8d597f7e72b6" providerId="ADAL" clId="{18748D06-048B-4F4A-819F-DE8BC37737D8}" dt="2022-03-21T05:25:12.067" v="1256" actId="20577"/>
          <ac:spMkLst>
            <pc:docMk/>
            <pc:sldMk cId="4059710076" sldId="272"/>
            <ac:spMk id="3" creationId="{3F3467A3-15AA-445F-B602-F28EC551F312}"/>
          </ac:spMkLst>
        </pc:spChg>
        <pc:spChg chg="del mod">
          <ac:chgData name="Farhad Noor, Asif Mohammad" userId="fa567be3-bfdc-4601-a5e6-8d597f7e72b6" providerId="ADAL" clId="{18748D06-048B-4F4A-819F-DE8BC37737D8}" dt="2022-03-21T05:24:55.980" v="1243" actId="21"/>
          <ac:spMkLst>
            <pc:docMk/>
            <pc:sldMk cId="4059710076" sldId="272"/>
            <ac:spMk id="4" creationId="{6E2638A1-4506-4EC1-A03D-B856B1527FC3}"/>
          </ac:spMkLst>
        </pc:spChg>
      </pc:sldChg>
      <pc:sldChg chg="delSp modSp new mod">
        <pc:chgData name="Farhad Noor, Asif Mohammad" userId="fa567be3-bfdc-4601-a5e6-8d597f7e72b6" providerId="ADAL" clId="{18748D06-048B-4F4A-819F-DE8BC37737D8}" dt="2022-03-21T05:26:09.841" v="1293"/>
        <pc:sldMkLst>
          <pc:docMk/>
          <pc:sldMk cId="4018646220" sldId="273"/>
        </pc:sldMkLst>
        <pc:spChg chg="mod">
          <ac:chgData name="Farhad Noor, Asif Mohammad" userId="fa567be3-bfdc-4601-a5e6-8d597f7e72b6" providerId="ADAL" clId="{18748D06-048B-4F4A-819F-DE8BC37737D8}" dt="2022-03-21T05:25:32.786" v="1290" actId="20577"/>
          <ac:spMkLst>
            <pc:docMk/>
            <pc:sldMk cId="4018646220" sldId="273"/>
            <ac:spMk id="2" creationId="{D6C7D2AA-F6F0-4A2C-ADAE-5E3C21C33349}"/>
          </ac:spMkLst>
        </pc:spChg>
        <pc:spChg chg="mod">
          <ac:chgData name="Farhad Noor, Asif Mohammad" userId="fa567be3-bfdc-4601-a5e6-8d597f7e72b6" providerId="ADAL" clId="{18748D06-048B-4F4A-819F-DE8BC37737D8}" dt="2022-03-21T05:26:09.841" v="1293"/>
          <ac:spMkLst>
            <pc:docMk/>
            <pc:sldMk cId="4018646220" sldId="273"/>
            <ac:spMk id="3" creationId="{0A8F21DD-EF9A-487B-87EC-1305C0340F50}"/>
          </ac:spMkLst>
        </pc:spChg>
        <pc:spChg chg="del">
          <ac:chgData name="Farhad Noor, Asif Mohammad" userId="fa567be3-bfdc-4601-a5e6-8d597f7e72b6" providerId="ADAL" clId="{18748D06-048B-4F4A-819F-DE8BC37737D8}" dt="2022-03-21T05:25:39.202" v="1291" actId="21"/>
          <ac:spMkLst>
            <pc:docMk/>
            <pc:sldMk cId="4018646220" sldId="273"/>
            <ac:spMk id="4" creationId="{1245362B-0A8B-4DEF-AAAD-E4C56C7C79BB}"/>
          </ac:spMkLst>
        </pc:spChg>
      </pc:sldChg>
      <pc:sldChg chg="modSp new mod">
        <pc:chgData name="Farhad Noor, Asif Mohammad" userId="fa567be3-bfdc-4601-a5e6-8d597f7e72b6" providerId="ADAL" clId="{18748D06-048B-4F4A-819F-DE8BC37737D8}" dt="2022-03-21T05:29:09.035" v="1312" actId="2711"/>
        <pc:sldMkLst>
          <pc:docMk/>
          <pc:sldMk cId="2601492880" sldId="274"/>
        </pc:sldMkLst>
        <pc:spChg chg="mod">
          <ac:chgData name="Farhad Noor, Asif Mohammad" userId="fa567be3-bfdc-4601-a5e6-8d597f7e72b6" providerId="ADAL" clId="{18748D06-048B-4F4A-819F-DE8BC37737D8}" dt="2022-03-15T06:29:20.747" v="1102" actId="20577"/>
          <ac:spMkLst>
            <pc:docMk/>
            <pc:sldMk cId="2601492880" sldId="274"/>
            <ac:spMk id="2" creationId="{3E9DC848-2C50-49E1-AD26-B520C356963F}"/>
          </ac:spMkLst>
        </pc:spChg>
        <pc:spChg chg="mod">
          <ac:chgData name="Farhad Noor, Asif Mohammad" userId="fa567be3-bfdc-4601-a5e6-8d597f7e72b6" providerId="ADAL" clId="{18748D06-048B-4F4A-819F-DE8BC37737D8}" dt="2022-03-21T05:29:09.035" v="1312" actId="2711"/>
          <ac:spMkLst>
            <pc:docMk/>
            <pc:sldMk cId="2601492880" sldId="274"/>
            <ac:spMk id="3" creationId="{D37DE2B1-B52D-4BC4-B67B-2607DAAFC43D}"/>
          </ac:spMkLst>
        </pc:spChg>
        <pc:spChg chg="mod">
          <ac:chgData name="Farhad Noor, Asif Mohammad" userId="fa567be3-bfdc-4601-a5e6-8d597f7e72b6" providerId="ADAL" clId="{18748D06-048B-4F4A-819F-DE8BC37737D8}" dt="2022-03-21T05:29:00.811" v="1311" actId="2711"/>
          <ac:spMkLst>
            <pc:docMk/>
            <pc:sldMk cId="2601492880" sldId="274"/>
            <ac:spMk id="4" creationId="{6843014F-9767-4E11-813C-8D692CA2FD70}"/>
          </ac:spMkLst>
        </pc:spChg>
      </pc:sldChg>
    </pc:docChg>
  </pc:docChgLst>
  <pc:docChgLst>
    <pc:chgData name="Farhad Noor, Asif Mohammad" userId="fa567be3-bfdc-4601-a5e6-8d597f7e72b6" providerId="ADAL" clId="{D539BD90-B48B-4424-97C5-8DA5AA11ED4B}"/>
    <pc:docChg chg="undo custSel addSld delSld modSld sldOrd addMainMaster modMainMaster">
      <pc:chgData name="Farhad Noor, Asif Mohammad" userId="fa567be3-bfdc-4601-a5e6-8d597f7e72b6" providerId="ADAL" clId="{D539BD90-B48B-4424-97C5-8DA5AA11ED4B}" dt="2022-05-18T07:34:12.294" v="6411" actId="2710"/>
      <pc:docMkLst>
        <pc:docMk/>
      </pc:docMkLst>
      <pc:sldChg chg="addSp delSp modSp mod">
        <pc:chgData name="Farhad Noor, Asif Mohammad" userId="fa567be3-bfdc-4601-a5e6-8d597f7e72b6" providerId="ADAL" clId="{D539BD90-B48B-4424-97C5-8DA5AA11ED4B}" dt="2022-05-18T06:46:25.420" v="6265" actId="21"/>
        <pc:sldMkLst>
          <pc:docMk/>
          <pc:sldMk cId="2055266932" sldId="256"/>
        </pc:sldMkLst>
        <pc:spChg chg="mod">
          <ac:chgData name="Farhad Noor, Asif Mohammad" userId="fa567be3-bfdc-4601-a5e6-8d597f7e72b6" providerId="ADAL" clId="{D539BD90-B48B-4424-97C5-8DA5AA11ED4B}" dt="2022-05-18T03:16:02.960" v="4153" actId="404"/>
          <ac:spMkLst>
            <pc:docMk/>
            <pc:sldMk cId="2055266932" sldId="256"/>
            <ac:spMk id="2" creationId="{4987E76E-01C4-4473-977F-31BCFA534D17}"/>
          </ac:spMkLst>
        </pc:spChg>
        <pc:spChg chg="del mod">
          <ac:chgData name="Farhad Noor, Asif Mohammad" userId="fa567be3-bfdc-4601-a5e6-8d597f7e72b6" providerId="ADAL" clId="{D539BD90-B48B-4424-97C5-8DA5AA11ED4B}" dt="2022-05-18T06:46:25.420" v="6265" actId="21"/>
          <ac:spMkLst>
            <pc:docMk/>
            <pc:sldMk cId="2055266932" sldId="256"/>
            <ac:spMk id="3" creationId="{00177B56-AC66-4C32-99D6-7DF1C8FC6BA5}"/>
          </ac:spMkLst>
        </pc:spChg>
        <pc:spChg chg="mod">
          <ac:chgData name="Farhad Noor, Asif Mohammad" userId="fa567be3-bfdc-4601-a5e6-8d597f7e72b6" providerId="ADAL" clId="{D539BD90-B48B-4424-97C5-8DA5AA11ED4B}" dt="2022-04-17T07:32:44.781" v="1654" actId="26606"/>
          <ac:spMkLst>
            <pc:docMk/>
            <pc:sldMk cId="2055266932" sldId="256"/>
            <ac:spMk id="5" creationId="{7A4D1B3F-61C0-4D2D-8D03-DB4ED3D03528}"/>
          </ac:spMkLst>
        </pc:spChg>
        <pc:spChg chg="del">
          <ac:chgData name="Farhad Noor, Asif Mohammad" userId="fa567be3-bfdc-4601-a5e6-8d597f7e72b6" providerId="ADAL" clId="{D539BD90-B48B-4424-97C5-8DA5AA11ED4B}" dt="2022-04-11T08:32:37.926" v="311" actId="26606"/>
          <ac:spMkLst>
            <pc:docMk/>
            <pc:sldMk cId="2055266932" sldId="256"/>
            <ac:spMk id="8" creationId="{27427488-068E-4B55-AC8D-CD070B8CD46D}"/>
          </ac:spMkLst>
        </pc:spChg>
        <pc:spChg chg="del">
          <ac:chgData name="Farhad Noor, Asif Mohammad" userId="fa567be3-bfdc-4601-a5e6-8d597f7e72b6" providerId="ADAL" clId="{D539BD90-B48B-4424-97C5-8DA5AA11ED4B}" dt="2022-04-11T08:32:37.926" v="311" actId="26606"/>
          <ac:spMkLst>
            <pc:docMk/>
            <pc:sldMk cId="2055266932" sldId="256"/>
            <ac:spMk id="14" creationId="{D29147F9-99D7-4BFC-B3C4-0F5AFB64DB22}"/>
          </ac:spMkLst>
        </pc:spChg>
        <pc:spChg chg="del">
          <ac:chgData name="Farhad Noor, Asif Mohammad" userId="fa567be3-bfdc-4601-a5e6-8d597f7e72b6" providerId="ADAL" clId="{D539BD90-B48B-4424-97C5-8DA5AA11ED4B}" dt="2022-04-11T08:32:37.926" v="311" actId="26606"/>
          <ac:spMkLst>
            <pc:docMk/>
            <pc:sldMk cId="2055266932" sldId="256"/>
            <ac:spMk id="16" creationId="{A20AF199-99C2-4569-9CAF-24514AE5E82A}"/>
          </ac:spMkLst>
        </pc:spChg>
        <pc:spChg chg="add del">
          <ac:chgData name="Farhad Noor, Asif Mohammad" userId="fa567be3-bfdc-4601-a5e6-8d597f7e72b6" providerId="ADAL" clId="{D539BD90-B48B-4424-97C5-8DA5AA11ED4B}" dt="2022-04-11T08:33:28.468" v="313" actId="26606"/>
          <ac:spMkLst>
            <pc:docMk/>
            <pc:sldMk cId="2055266932" sldId="256"/>
            <ac:spMk id="21" creationId="{6F5A5072-7B47-4D32-B52A-4EBBF590B8A5}"/>
          </ac:spMkLst>
        </pc:spChg>
        <pc:spChg chg="add del">
          <ac:chgData name="Farhad Noor, Asif Mohammad" userId="fa567be3-bfdc-4601-a5e6-8d597f7e72b6" providerId="ADAL" clId="{D539BD90-B48B-4424-97C5-8DA5AA11ED4B}" dt="2022-04-11T08:33:28.468" v="313" actId="26606"/>
          <ac:spMkLst>
            <pc:docMk/>
            <pc:sldMk cId="2055266932" sldId="256"/>
            <ac:spMk id="23" creationId="{9715DAF0-AE1B-46C9-8A6B-DB2AA05AB91D}"/>
          </ac:spMkLst>
        </pc:spChg>
        <pc:spChg chg="add del">
          <ac:chgData name="Farhad Noor, Asif Mohammad" userId="fa567be3-bfdc-4601-a5e6-8d597f7e72b6" providerId="ADAL" clId="{D539BD90-B48B-4424-97C5-8DA5AA11ED4B}" dt="2022-04-11T08:33:28.468" v="313" actId="26606"/>
          <ac:spMkLst>
            <pc:docMk/>
            <pc:sldMk cId="2055266932" sldId="256"/>
            <ac:spMk id="25" creationId="{6016219D-510E-4184-9090-6D5578A87BD1}"/>
          </ac:spMkLst>
        </pc:spChg>
        <pc:spChg chg="add del">
          <ac:chgData name="Farhad Noor, Asif Mohammad" userId="fa567be3-bfdc-4601-a5e6-8d597f7e72b6" providerId="ADAL" clId="{D539BD90-B48B-4424-97C5-8DA5AA11ED4B}" dt="2022-04-11T08:33:28.468" v="313" actId="26606"/>
          <ac:spMkLst>
            <pc:docMk/>
            <pc:sldMk cId="2055266932" sldId="256"/>
            <ac:spMk id="27" creationId="{AFF4A713-7B75-4B21-90D7-5AB19547C728}"/>
          </ac:spMkLst>
        </pc:spChg>
        <pc:spChg chg="add del">
          <ac:chgData name="Farhad Noor, Asif Mohammad" userId="fa567be3-bfdc-4601-a5e6-8d597f7e72b6" providerId="ADAL" clId="{D539BD90-B48B-4424-97C5-8DA5AA11ED4B}" dt="2022-04-11T08:33:28.468" v="313" actId="26606"/>
          <ac:spMkLst>
            <pc:docMk/>
            <pc:sldMk cId="2055266932" sldId="256"/>
            <ac:spMk id="29" creationId="{DC631C0B-6DA6-4E57-8231-CE32B3434A7E}"/>
          </ac:spMkLst>
        </pc:spChg>
        <pc:spChg chg="add del">
          <ac:chgData name="Farhad Noor, Asif Mohammad" userId="fa567be3-bfdc-4601-a5e6-8d597f7e72b6" providerId="ADAL" clId="{D539BD90-B48B-4424-97C5-8DA5AA11ED4B}" dt="2022-04-11T08:33:28.468" v="313" actId="26606"/>
          <ac:spMkLst>
            <pc:docMk/>
            <pc:sldMk cId="2055266932" sldId="256"/>
            <ac:spMk id="31" creationId="{C29501E6-A978-4A61-9689-9085AF97A53A}"/>
          </ac:spMkLst>
        </pc:spChg>
        <pc:spChg chg="add del">
          <ac:chgData name="Farhad Noor, Asif Mohammad" userId="fa567be3-bfdc-4601-a5e6-8d597f7e72b6" providerId="ADAL" clId="{D539BD90-B48B-4424-97C5-8DA5AA11ED4B}" dt="2022-04-11T08:34:09.992" v="314" actId="26606"/>
          <ac:spMkLst>
            <pc:docMk/>
            <pc:sldMk cId="2055266932" sldId="256"/>
            <ac:spMk id="36" creationId="{0B3B9DBC-97CC-4A18-B4A6-66E240292269}"/>
          </ac:spMkLst>
        </pc:spChg>
        <pc:spChg chg="add del">
          <ac:chgData name="Farhad Noor, Asif Mohammad" userId="fa567be3-bfdc-4601-a5e6-8d597f7e72b6" providerId="ADAL" clId="{D539BD90-B48B-4424-97C5-8DA5AA11ED4B}" dt="2022-04-11T08:34:09.992" v="314" actId="26606"/>
          <ac:spMkLst>
            <pc:docMk/>
            <pc:sldMk cId="2055266932" sldId="256"/>
            <ac:spMk id="38" creationId="{F4492644-1D84-449E-94E4-5FC5C873D32E}"/>
          </ac:spMkLst>
        </pc:spChg>
        <pc:spChg chg="add del">
          <ac:chgData name="Farhad Noor, Asif Mohammad" userId="fa567be3-bfdc-4601-a5e6-8d597f7e72b6" providerId="ADAL" clId="{D539BD90-B48B-4424-97C5-8DA5AA11ED4B}" dt="2022-04-11T08:34:09.992" v="314" actId="26606"/>
          <ac:spMkLst>
            <pc:docMk/>
            <pc:sldMk cId="2055266932" sldId="256"/>
            <ac:spMk id="40" creationId="{94EE1A74-DEBF-434E-8B5E-7AB296ECBE08}"/>
          </ac:spMkLst>
        </pc:spChg>
        <pc:spChg chg="add del">
          <ac:chgData name="Farhad Noor, Asif Mohammad" userId="fa567be3-bfdc-4601-a5e6-8d597f7e72b6" providerId="ADAL" clId="{D539BD90-B48B-4424-97C5-8DA5AA11ED4B}" dt="2022-04-11T08:34:09.992" v="314" actId="26606"/>
          <ac:spMkLst>
            <pc:docMk/>
            <pc:sldMk cId="2055266932" sldId="256"/>
            <ac:spMk id="42" creationId="{8C7C4D4B-92D9-4FA4-A294-749E8574FF51}"/>
          </ac:spMkLst>
        </pc:spChg>
        <pc:spChg chg="add del">
          <ac:chgData name="Farhad Noor, Asif Mohammad" userId="fa567be3-bfdc-4601-a5e6-8d597f7e72b6" providerId="ADAL" clId="{D539BD90-B48B-4424-97C5-8DA5AA11ED4B}" dt="2022-04-11T08:34:09.992" v="314" actId="26606"/>
          <ac:spMkLst>
            <pc:docMk/>
            <pc:sldMk cId="2055266932" sldId="256"/>
            <ac:spMk id="44" creationId="{BADA3358-2A3F-41B0-A458-6FD1DB3AF9BB}"/>
          </ac:spMkLst>
        </pc:spChg>
        <pc:spChg chg="add del">
          <ac:chgData name="Farhad Noor, Asif Mohammad" userId="fa567be3-bfdc-4601-a5e6-8d597f7e72b6" providerId="ADAL" clId="{D539BD90-B48B-4424-97C5-8DA5AA11ED4B}" dt="2022-04-11T08:34:09.992" v="314" actId="26606"/>
          <ac:spMkLst>
            <pc:docMk/>
            <pc:sldMk cId="2055266932" sldId="256"/>
            <ac:spMk id="46" creationId="{E4737216-37B2-43AD-AB08-05BFCCEFC99E}"/>
          </ac:spMkLst>
        </pc:spChg>
        <pc:spChg chg="add del">
          <ac:chgData name="Farhad Noor, Asif Mohammad" userId="fa567be3-bfdc-4601-a5e6-8d597f7e72b6" providerId="ADAL" clId="{D539BD90-B48B-4424-97C5-8DA5AA11ED4B}" dt="2022-04-17T07:32:44.781" v="1654" actId="26606"/>
          <ac:spMkLst>
            <pc:docMk/>
            <pc:sldMk cId="2055266932" sldId="256"/>
            <ac:spMk id="51" creationId="{6F5A5072-7B47-4D32-B52A-4EBBF590B8A5}"/>
          </ac:spMkLst>
        </pc:spChg>
        <pc:spChg chg="add del">
          <ac:chgData name="Farhad Noor, Asif Mohammad" userId="fa567be3-bfdc-4601-a5e6-8d597f7e72b6" providerId="ADAL" clId="{D539BD90-B48B-4424-97C5-8DA5AA11ED4B}" dt="2022-04-17T07:32:44.781" v="1654" actId="26606"/>
          <ac:spMkLst>
            <pc:docMk/>
            <pc:sldMk cId="2055266932" sldId="256"/>
            <ac:spMk id="53" creationId="{9715DAF0-AE1B-46C9-8A6B-DB2AA05AB91D}"/>
          </ac:spMkLst>
        </pc:spChg>
        <pc:spChg chg="add del">
          <ac:chgData name="Farhad Noor, Asif Mohammad" userId="fa567be3-bfdc-4601-a5e6-8d597f7e72b6" providerId="ADAL" clId="{D539BD90-B48B-4424-97C5-8DA5AA11ED4B}" dt="2022-04-17T07:32:44.781" v="1654" actId="26606"/>
          <ac:spMkLst>
            <pc:docMk/>
            <pc:sldMk cId="2055266932" sldId="256"/>
            <ac:spMk id="55" creationId="{6016219D-510E-4184-9090-6D5578A87BD1}"/>
          </ac:spMkLst>
        </pc:spChg>
        <pc:spChg chg="add del">
          <ac:chgData name="Farhad Noor, Asif Mohammad" userId="fa567be3-bfdc-4601-a5e6-8d597f7e72b6" providerId="ADAL" clId="{D539BD90-B48B-4424-97C5-8DA5AA11ED4B}" dt="2022-04-17T07:32:44.781" v="1654" actId="26606"/>
          <ac:spMkLst>
            <pc:docMk/>
            <pc:sldMk cId="2055266932" sldId="256"/>
            <ac:spMk id="57" creationId="{AFF4A713-7B75-4B21-90D7-5AB19547C728}"/>
          </ac:spMkLst>
        </pc:spChg>
        <pc:spChg chg="add del">
          <ac:chgData name="Farhad Noor, Asif Mohammad" userId="fa567be3-bfdc-4601-a5e6-8d597f7e72b6" providerId="ADAL" clId="{D539BD90-B48B-4424-97C5-8DA5AA11ED4B}" dt="2022-04-17T07:32:44.781" v="1654" actId="26606"/>
          <ac:spMkLst>
            <pc:docMk/>
            <pc:sldMk cId="2055266932" sldId="256"/>
            <ac:spMk id="59" creationId="{DC631C0B-6DA6-4E57-8231-CE32B3434A7E}"/>
          </ac:spMkLst>
        </pc:spChg>
        <pc:spChg chg="add del">
          <ac:chgData name="Farhad Noor, Asif Mohammad" userId="fa567be3-bfdc-4601-a5e6-8d597f7e72b6" providerId="ADAL" clId="{D539BD90-B48B-4424-97C5-8DA5AA11ED4B}" dt="2022-04-17T07:32:44.781" v="1654" actId="26606"/>
          <ac:spMkLst>
            <pc:docMk/>
            <pc:sldMk cId="2055266932" sldId="256"/>
            <ac:spMk id="61" creationId="{C29501E6-A978-4A61-9689-9085AF97A53A}"/>
          </ac:spMkLst>
        </pc:spChg>
        <pc:spChg chg="add del">
          <ac:chgData name="Farhad Noor, Asif Mohammad" userId="fa567be3-bfdc-4601-a5e6-8d597f7e72b6" providerId="ADAL" clId="{D539BD90-B48B-4424-97C5-8DA5AA11ED4B}" dt="2022-04-17T07:32:44.780" v="1653" actId="26606"/>
          <ac:spMkLst>
            <pc:docMk/>
            <pc:sldMk cId="2055266932" sldId="256"/>
            <ac:spMk id="66" creationId="{0E30439A-8A5B-46EC-8283-9B6B031D40D0}"/>
          </ac:spMkLst>
        </pc:spChg>
        <pc:spChg chg="add del">
          <ac:chgData name="Farhad Noor, Asif Mohammad" userId="fa567be3-bfdc-4601-a5e6-8d597f7e72b6" providerId="ADAL" clId="{D539BD90-B48B-4424-97C5-8DA5AA11ED4B}" dt="2022-04-17T07:32:44.780" v="1653" actId="26606"/>
          <ac:spMkLst>
            <pc:docMk/>
            <pc:sldMk cId="2055266932" sldId="256"/>
            <ac:spMk id="68" creationId="{5CEAD642-85CF-4750-8432-7C80C901F001}"/>
          </ac:spMkLst>
        </pc:spChg>
        <pc:spChg chg="add del">
          <ac:chgData name="Farhad Noor, Asif Mohammad" userId="fa567be3-bfdc-4601-a5e6-8d597f7e72b6" providerId="ADAL" clId="{D539BD90-B48B-4424-97C5-8DA5AA11ED4B}" dt="2022-04-17T07:32:44.780" v="1653" actId="26606"/>
          <ac:spMkLst>
            <pc:docMk/>
            <pc:sldMk cId="2055266932" sldId="256"/>
            <ac:spMk id="70" creationId="{FA33EEAE-15D5-4119-8C1E-89D943F911EF}"/>
          </ac:spMkLst>
        </pc:spChg>
        <pc:spChg chg="add del">
          <ac:chgData name="Farhad Noor, Asif Mohammad" userId="fa567be3-bfdc-4601-a5e6-8d597f7e72b6" providerId="ADAL" clId="{D539BD90-B48B-4424-97C5-8DA5AA11ED4B}" dt="2022-04-17T07:32:44.780" v="1653" actId="26606"/>
          <ac:spMkLst>
            <pc:docMk/>
            <pc:sldMk cId="2055266932" sldId="256"/>
            <ac:spMk id="72" creationId="{730D8B3B-9B80-4025-B934-26DC7D7CD231}"/>
          </ac:spMkLst>
        </pc:spChg>
        <pc:spChg chg="add del">
          <ac:chgData name="Farhad Noor, Asif Mohammad" userId="fa567be3-bfdc-4601-a5e6-8d597f7e72b6" providerId="ADAL" clId="{D539BD90-B48B-4424-97C5-8DA5AA11ED4B}" dt="2022-04-17T07:32:44.780" v="1653" actId="26606"/>
          <ac:spMkLst>
            <pc:docMk/>
            <pc:sldMk cId="2055266932" sldId="256"/>
            <ac:spMk id="74" creationId="{B5A1B09C-1565-46F8-B70F-621C5EB48A09}"/>
          </ac:spMkLst>
        </pc:spChg>
        <pc:spChg chg="add del">
          <ac:chgData name="Farhad Noor, Asif Mohammad" userId="fa567be3-bfdc-4601-a5e6-8d597f7e72b6" providerId="ADAL" clId="{D539BD90-B48B-4424-97C5-8DA5AA11ED4B}" dt="2022-04-17T07:32:44.780" v="1653" actId="26606"/>
          <ac:spMkLst>
            <pc:docMk/>
            <pc:sldMk cId="2055266932" sldId="256"/>
            <ac:spMk id="76" creationId="{8C516CC8-80AC-446C-A56E-9F54B7210402}"/>
          </ac:spMkLst>
        </pc:spChg>
        <pc:spChg chg="add del">
          <ac:chgData name="Farhad Noor, Asif Mohammad" userId="fa567be3-bfdc-4601-a5e6-8d597f7e72b6" providerId="ADAL" clId="{D539BD90-B48B-4424-97C5-8DA5AA11ED4B}" dt="2022-04-17T07:32:44.780" v="1653" actId="26606"/>
          <ac:spMkLst>
            <pc:docMk/>
            <pc:sldMk cId="2055266932" sldId="256"/>
            <ac:spMk id="78" creationId="{53947E58-F088-49F1-A3D1-DEA690192E84}"/>
          </ac:spMkLst>
        </pc:spChg>
        <pc:spChg chg="add">
          <ac:chgData name="Farhad Noor, Asif Mohammad" userId="fa567be3-bfdc-4601-a5e6-8d597f7e72b6" providerId="ADAL" clId="{D539BD90-B48B-4424-97C5-8DA5AA11ED4B}" dt="2022-04-17T07:32:44.781" v="1654" actId="26606"/>
          <ac:spMkLst>
            <pc:docMk/>
            <pc:sldMk cId="2055266932" sldId="256"/>
            <ac:spMk id="80" creationId="{43C48B49-6135-48B6-AC0F-97E5D8D1F03F}"/>
          </ac:spMkLst>
        </pc:spChg>
        <pc:spChg chg="add">
          <ac:chgData name="Farhad Noor, Asif Mohammad" userId="fa567be3-bfdc-4601-a5e6-8d597f7e72b6" providerId="ADAL" clId="{D539BD90-B48B-4424-97C5-8DA5AA11ED4B}" dt="2022-04-17T07:32:44.781" v="1654" actId="26606"/>
          <ac:spMkLst>
            <pc:docMk/>
            <pc:sldMk cId="2055266932" sldId="256"/>
            <ac:spMk id="81" creationId="{9715DAF0-AE1B-46C9-8A6B-DB2AA05AB91D}"/>
          </ac:spMkLst>
        </pc:spChg>
        <pc:spChg chg="add">
          <ac:chgData name="Farhad Noor, Asif Mohammad" userId="fa567be3-bfdc-4601-a5e6-8d597f7e72b6" providerId="ADAL" clId="{D539BD90-B48B-4424-97C5-8DA5AA11ED4B}" dt="2022-04-17T07:32:44.781" v="1654" actId="26606"/>
          <ac:spMkLst>
            <pc:docMk/>
            <pc:sldMk cId="2055266932" sldId="256"/>
            <ac:spMk id="82" creationId="{DC631C0B-6DA6-4E57-8231-CE32B3434A7E}"/>
          </ac:spMkLst>
        </pc:spChg>
        <pc:spChg chg="add">
          <ac:chgData name="Farhad Noor, Asif Mohammad" userId="fa567be3-bfdc-4601-a5e6-8d597f7e72b6" providerId="ADAL" clId="{D539BD90-B48B-4424-97C5-8DA5AA11ED4B}" dt="2022-04-17T07:32:44.781" v="1654" actId="26606"/>
          <ac:spMkLst>
            <pc:docMk/>
            <pc:sldMk cId="2055266932" sldId="256"/>
            <ac:spMk id="83" creationId="{F256AC18-FB41-4977-8B0C-F5082335AB7D}"/>
          </ac:spMkLst>
        </pc:spChg>
        <pc:spChg chg="add">
          <ac:chgData name="Farhad Noor, Asif Mohammad" userId="fa567be3-bfdc-4601-a5e6-8d597f7e72b6" providerId="ADAL" clId="{D539BD90-B48B-4424-97C5-8DA5AA11ED4B}" dt="2022-04-17T07:32:44.781" v="1654" actId="26606"/>
          <ac:spMkLst>
            <pc:docMk/>
            <pc:sldMk cId="2055266932" sldId="256"/>
            <ac:spMk id="84" creationId="{AFF4A713-7B75-4B21-90D7-5AB19547C728}"/>
          </ac:spMkLst>
        </pc:spChg>
        <pc:grpChg chg="del">
          <ac:chgData name="Farhad Noor, Asif Mohammad" userId="fa567be3-bfdc-4601-a5e6-8d597f7e72b6" providerId="ADAL" clId="{D539BD90-B48B-4424-97C5-8DA5AA11ED4B}" dt="2022-04-11T08:32:37.926" v="311" actId="26606"/>
          <ac:grpSpMkLst>
            <pc:docMk/>
            <pc:sldMk cId="2055266932" sldId="256"/>
            <ac:grpSpMk id="10" creationId="{650BCA0E-8712-41BC-AE10-C77AF4D2DBCD}"/>
          </ac:grpSpMkLst>
        </pc:grpChg>
      </pc:sldChg>
      <pc:sldChg chg="addSp delSp modSp mod setBg addCm delCm">
        <pc:chgData name="Farhad Noor, Asif Mohammad" userId="fa567be3-bfdc-4601-a5e6-8d597f7e72b6" providerId="ADAL" clId="{D539BD90-B48B-4424-97C5-8DA5AA11ED4B}" dt="2022-05-18T06:40:12.284" v="6228" actId="14100"/>
        <pc:sldMkLst>
          <pc:docMk/>
          <pc:sldMk cId="3895756755" sldId="257"/>
        </pc:sldMkLst>
        <pc:spChg chg="mod ord">
          <ac:chgData name="Farhad Noor, Asif Mohammad" userId="fa567be3-bfdc-4601-a5e6-8d597f7e72b6" providerId="ADAL" clId="{D539BD90-B48B-4424-97C5-8DA5AA11ED4B}" dt="2022-05-18T03:13:41.064" v="4100" actId="403"/>
          <ac:spMkLst>
            <pc:docMk/>
            <pc:sldMk cId="3895756755" sldId="257"/>
            <ac:spMk id="2" creationId="{E9A7F508-CD3A-45B4-BCE1-7A2508108EB6}"/>
          </ac:spMkLst>
        </pc:spChg>
        <pc:spChg chg="del">
          <ac:chgData name="Farhad Noor, Asif Mohammad" userId="fa567be3-bfdc-4601-a5e6-8d597f7e72b6" providerId="ADAL" clId="{D539BD90-B48B-4424-97C5-8DA5AA11ED4B}" dt="2022-04-11T08:23:45.619" v="282" actId="3680"/>
          <ac:spMkLst>
            <pc:docMk/>
            <pc:sldMk cId="3895756755" sldId="257"/>
            <ac:spMk id="3" creationId="{CD25861D-BA07-4516-AE3C-23024742F6BB}"/>
          </ac:spMkLst>
        </pc:spChg>
        <pc:spChg chg="mod">
          <ac:chgData name="Farhad Noor, Asif Mohammad" userId="fa567be3-bfdc-4601-a5e6-8d597f7e72b6" providerId="ADAL" clId="{D539BD90-B48B-4424-97C5-8DA5AA11ED4B}" dt="2022-04-17T07:32:07.441" v="1651" actId="26606"/>
          <ac:spMkLst>
            <pc:docMk/>
            <pc:sldMk cId="3895756755" sldId="257"/>
            <ac:spMk id="4" creationId="{694CDF53-54C5-4712-A309-F95DED9505BA}"/>
          </ac:spMkLst>
        </pc:spChg>
        <pc:spChg chg="add del mod">
          <ac:chgData name="Farhad Noor, Asif Mohammad" userId="fa567be3-bfdc-4601-a5e6-8d597f7e72b6" providerId="ADAL" clId="{D539BD90-B48B-4424-97C5-8DA5AA11ED4B}" dt="2022-04-17T06:35:26.171" v="991" actId="1032"/>
          <ac:spMkLst>
            <pc:docMk/>
            <pc:sldMk cId="3895756755" sldId="257"/>
            <ac:spMk id="6" creationId="{1C74D9A1-F1E9-4556-A56A-CE5E0B9DEF61}"/>
          </ac:spMkLst>
        </pc:spChg>
        <pc:spChg chg="add del mod">
          <ac:chgData name="Farhad Noor, Asif Mohammad" userId="fa567be3-bfdc-4601-a5e6-8d597f7e72b6" providerId="ADAL" clId="{D539BD90-B48B-4424-97C5-8DA5AA11ED4B}" dt="2022-04-11T08:28:04.571" v="289" actId="26606"/>
          <ac:spMkLst>
            <pc:docMk/>
            <pc:sldMk cId="3895756755" sldId="257"/>
            <ac:spMk id="6" creationId="{CCC79474-E14E-4649-95F7-20BDCB8C4DCF}"/>
          </ac:spMkLst>
        </pc:spChg>
        <pc:spChg chg="add del mod">
          <ac:chgData name="Farhad Noor, Asif Mohammad" userId="fa567be3-bfdc-4601-a5e6-8d597f7e72b6" providerId="ADAL" clId="{D539BD90-B48B-4424-97C5-8DA5AA11ED4B}" dt="2022-04-17T06:49:12.853" v="1212" actId="1032"/>
          <ac:spMkLst>
            <pc:docMk/>
            <pc:sldMk cId="3895756755" sldId="257"/>
            <ac:spMk id="11" creationId="{7A46BAB1-E543-4A8A-97B9-F9306A5511B9}"/>
          </ac:spMkLst>
        </pc:spChg>
        <pc:spChg chg="add del">
          <ac:chgData name="Farhad Noor, Asif Mohammad" userId="fa567be3-bfdc-4601-a5e6-8d597f7e72b6" providerId="ADAL" clId="{D539BD90-B48B-4424-97C5-8DA5AA11ED4B}" dt="2022-04-11T08:28:02.567" v="286" actId="26606"/>
          <ac:spMkLst>
            <pc:docMk/>
            <pc:sldMk cId="3895756755" sldId="257"/>
            <ac:spMk id="11" creationId="{CDA1A2E9-63FE-408D-A803-8E306ECAB4B3}"/>
          </ac:spMkLst>
        </pc:spChg>
        <pc:spChg chg="add del">
          <ac:chgData name="Farhad Noor, Asif Mohammad" userId="fa567be3-bfdc-4601-a5e6-8d597f7e72b6" providerId="ADAL" clId="{D539BD90-B48B-4424-97C5-8DA5AA11ED4B}" dt="2022-04-11T08:28:02.567" v="286" actId="26606"/>
          <ac:spMkLst>
            <pc:docMk/>
            <pc:sldMk cId="3895756755" sldId="257"/>
            <ac:spMk id="13" creationId="{DAE8F46F-D590-45CD-AF41-A04DC11D1BB4}"/>
          </ac:spMkLst>
        </pc:spChg>
        <pc:spChg chg="add del">
          <ac:chgData name="Farhad Noor, Asif Mohammad" userId="fa567be3-bfdc-4601-a5e6-8d597f7e72b6" providerId="ADAL" clId="{D539BD90-B48B-4424-97C5-8DA5AA11ED4B}" dt="2022-04-11T08:28:02.567" v="286" actId="26606"/>
          <ac:spMkLst>
            <pc:docMk/>
            <pc:sldMk cId="3895756755" sldId="257"/>
            <ac:spMk id="15" creationId="{FBE9F90C-C163-435B-9A68-D15C92D1CF2B}"/>
          </ac:spMkLst>
        </pc:spChg>
        <pc:spChg chg="add del">
          <ac:chgData name="Farhad Noor, Asif Mohammad" userId="fa567be3-bfdc-4601-a5e6-8d597f7e72b6" providerId="ADAL" clId="{D539BD90-B48B-4424-97C5-8DA5AA11ED4B}" dt="2022-04-11T08:28:02.567" v="286" actId="26606"/>
          <ac:spMkLst>
            <pc:docMk/>
            <pc:sldMk cId="3895756755" sldId="257"/>
            <ac:spMk id="17" creationId="{1A882A9F-F4E9-4E23-8F0B-20B5DF42EAA9}"/>
          </ac:spMkLst>
        </pc:spChg>
        <pc:spChg chg="add del">
          <ac:chgData name="Farhad Noor, Asif Mohammad" userId="fa567be3-bfdc-4601-a5e6-8d597f7e72b6" providerId="ADAL" clId="{D539BD90-B48B-4424-97C5-8DA5AA11ED4B}" dt="2022-04-11T08:28:04.550" v="288" actId="26606"/>
          <ac:spMkLst>
            <pc:docMk/>
            <pc:sldMk cId="3895756755" sldId="257"/>
            <ac:spMk id="19" creationId="{E3020543-B24B-4EC4-8FFC-8DD88EEA91A8}"/>
          </ac:spMkLst>
        </pc:spChg>
        <pc:spChg chg="add del">
          <ac:chgData name="Farhad Noor, Asif Mohammad" userId="fa567be3-bfdc-4601-a5e6-8d597f7e72b6" providerId="ADAL" clId="{D539BD90-B48B-4424-97C5-8DA5AA11ED4B}" dt="2022-04-11T08:28:04.550" v="288" actId="26606"/>
          <ac:spMkLst>
            <pc:docMk/>
            <pc:sldMk cId="3895756755" sldId="257"/>
            <ac:spMk id="20" creationId="{327D73B4-9F5C-4A64-A179-51B9500CB8B5}"/>
          </ac:spMkLst>
        </pc:spChg>
        <pc:spChg chg="add del">
          <ac:chgData name="Farhad Noor, Asif Mohammad" userId="fa567be3-bfdc-4601-a5e6-8d597f7e72b6" providerId="ADAL" clId="{D539BD90-B48B-4424-97C5-8DA5AA11ED4B}" dt="2022-04-11T08:28:04.550" v="288" actId="26606"/>
          <ac:spMkLst>
            <pc:docMk/>
            <pc:sldMk cId="3895756755" sldId="257"/>
            <ac:spMk id="22" creationId="{C1F06963-6374-4B48-844F-071A9BAAAE02}"/>
          </ac:spMkLst>
        </pc:spChg>
        <pc:spChg chg="add del">
          <ac:chgData name="Farhad Noor, Asif Mohammad" userId="fa567be3-bfdc-4601-a5e6-8d597f7e72b6" providerId="ADAL" clId="{D539BD90-B48B-4424-97C5-8DA5AA11ED4B}" dt="2022-04-11T08:28:04.550" v="288" actId="26606"/>
          <ac:spMkLst>
            <pc:docMk/>
            <pc:sldMk cId="3895756755" sldId="257"/>
            <ac:spMk id="23" creationId="{6CB927A4-E432-4310-9CD5-E89FF5063179}"/>
          </ac:spMkLst>
        </pc:spChg>
        <pc:spChg chg="add del">
          <ac:chgData name="Farhad Noor, Asif Mohammad" userId="fa567be3-bfdc-4601-a5e6-8d597f7e72b6" providerId="ADAL" clId="{D539BD90-B48B-4424-97C5-8DA5AA11ED4B}" dt="2022-04-11T08:28:04.550" v="288" actId="26606"/>
          <ac:spMkLst>
            <pc:docMk/>
            <pc:sldMk cId="3895756755" sldId="257"/>
            <ac:spMk id="24" creationId="{1453BF6C-B012-48B7-B4E8-6D7AC7C27D02}"/>
          </ac:spMkLst>
        </pc:spChg>
        <pc:spChg chg="add del">
          <ac:chgData name="Farhad Noor, Asif Mohammad" userId="fa567be3-bfdc-4601-a5e6-8d597f7e72b6" providerId="ADAL" clId="{D539BD90-B48B-4424-97C5-8DA5AA11ED4B}" dt="2022-04-11T08:28:04.550" v="288" actId="26606"/>
          <ac:spMkLst>
            <pc:docMk/>
            <pc:sldMk cId="3895756755" sldId="257"/>
            <ac:spMk id="25" creationId="{CCC79474-E14E-4649-95F7-20BDCB8C4DCF}"/>
          </ac:spMkLst>
        </pc:spChg>
        <pc:spChg chg="add del">
          <ac:chgData name="Farhad Noor, Asif Mohammad" userId="fa567be3-bfdc-4601-a5e6-8d597f7e72b6" providerId="ADAL" clId="{D539BD90-B48B-4424-97C5-8DA5AA11ED4B}" dt="2022-04-11T08:32:46.136" v="312" actId="26606"/>
          <ac:spMkLst>
            <pc:docMk/>
            <pc:sldMk cId="3895756755" sldId="257"/>
            <ac:spMk id="27" creationId="{DEE2AD96-B495-4E06-9291-B71706F728CB}"/>
          </ac:spMkLst>
        </pc:spChg>
        <pc:spChg chg="add del">
          <ac:chgData name="Farhad Noor, Asif Mohammad" userId="fa567be3-bfdc-4601-a5e6-8d597f7e72b6" providerId="ADAL" clId="{D539BD90-B48B-4424-97C5-8DA5AA11ED4B}" dt="2022-04-11T08:32:46.136" v="312" actId="26606"/>
          <ac:spMkLst>
            <pc:docMk/>
            <pc:sldMk cId="3895756755" sldId="257"/>
            <ac:spMk id="28" creationId="{53CF6D67-C5A8-4ADD-9E8E-1E38CA1D3166}"/>
          </ac:spMkLst>
        </pc:spChg>
        <pc:spChg chg="add del">
          <ac:chgData name="Farhad Noor, Asif Mohammad" userId="fa567be3-bfdc-4601-a5e6-8d597f7e72b6" providerId="ADAL" clId="{D539BD90-B48B-4424-97C5-8DA5AA11ED4B}" dt="2022-04-11T08:32:46.136" v="312" actId="26606"/>
          <ac:spMkLst>
            <pc:docMk/>
            <pc:sldMk cId="3895756755" sldId="257"/>
            <ac:spMk id="29" creationId="{86909FA0-B515-4681-B7A8-FA281D133B94}"/>
          </ac:spMkLst>
        </pc:spChg>
        <pc:spChg chg="add del">
          <ac:chgData name="Farhad Noor, Asif Mohammad" userId="fa567be3-bfdc-4601-a5e6-8d597f7e72b6" providerId="ADAL" clId="{D539BD90-B48B-4424-97C5-8DA5AA11ED4B}" dt="2022-04-11T08:32:46.136" v="312" actId="26606"/>
          <ac:spMkLst>
            <pc:docMk/>
            <pc:sldMk cId="3895756755" sldId="257"/>
            <ac:spMk id="30" creationId="{21C9FE86-FCC3-4A31-AA1C-C882262B7FE7}"/>
          </ac:spMkLst>
        </pc:spChg>
        <pc:spChg chg="add del">
          <ac:chgData name="Farhad Noor, Asif Mohammad" userId="fa567be3-bfdc-4601-a5e6-8d597f7e72b6" providerId="ADAL" clId="{D539BD90-B48B-4424-97C5-8DA5AA11ED4B}" dt="2022-04-11T08:32:46.136" v="312" actId="26606"/>
          <ac:spMkLst>
            <pc:docMk/>
            <pc:sldMk cId="3895756755" sldId="257"/>
            <ac:spMk id="31" creationId="{7D96243B-ECED-4B71-8E06-AE9A285EAD20}"/>
          </ac:spMkLst>
        </pc:spChg>
        <pc:spChg chg="add del">
          <ac:chgData name="Farhad Noor, Asif Mohammad" userId="fa567be3-bfdc-4601-a5e6-8d597f7e72b6" providerId="ADAL" clId="{D539BD90-B48B-4424-97C5-8DA5AA11ED4B}" dt="2022-04-11T08:32:46.136" v="312" actId="26606"/>
          <ac:spMkLst>
            <pc:docMk/>
            <pc:sldMk cId="3895756755" sldId="257"/>
            <ac:spMk id="32" creationId="{A09989E4-EFDC-4A90-A633-E0525FB4139E}"/>
          </ac:spMkLst>
        </pc:spChg>
        <pc:spChg chg="add del mod">
          <ac:chgData name="Farhad Noor, Asif Mohammad" userId="fa567be3-bfdc-4601-a5e6-8d597f7e72b6" providerId="ADAL" clId="{D539BD90-B48B-4424-97C5-8DA5AA11ED4B}" dt="2022-04-17T06:33:25.342" v="975" actId="3680"/>
          <ac:spMkLst>
            <pc:docMk/>
            <pc:sldMk cId="3895756755" sldId="257"/>
            <ac:spMk id="33" creationId="{CCC79474-E14E-4649-95F7-20BDCB8C4DCF}"/>
          </ac:spMkLst>
        </pc:spChg>
        <pc:spChg chg="add del">
          <ac:chgData name="Farhad Noor, Asif Mohammad" userId="fa567be3-bfdc-4601-a5e6-8d597f7e72b6" providerId="ADAL" clId="{D539BD90-B48B-4424-97C5-8DA5AA11ED4B}" dt="2022-04-17T07:32:07.441" v="1651" actId="26606"/>
          <ac:spMkLst>
            <pc:docMk/>
            <pc:sldMk cId="3895756755" sldId="257"/>
            <ac:spMk id="38" creationId="{1B15ED52-F352-441B-82BF-E0EA34836D08}"/>
          </ac:spMkLst>
        </pc:spChg>
        <pc:spChg chg="add del">
          <ac:chgData name="Farhad Noor, Asif Mohammad" userId="fa567be3-bfdc-4601-a5e6-8d597f7e72b6" providerId="ADAL" clId="{D539BD90-B48B-4424-97C5-8DA5AA11ED4B}" dt="2022-04-17T07:32:07.441" v="1651" actId="26606"/>
          <ac:spMkLst>
            <pc:docMk/>
            <pc:sldMk cId="3895756755" sldId="257"/>
            <ac:spMk id="40" creationId="{3B2E3793-BFE6-45A2-9B7B-E18844431C99}"/>
          </ac:spMkLst>
        </pc:spChg>
        <pc:spChg chg="add del">
          <ac:chgData name="Farhad Noor, Asif Mohammad" userId="fa567be3-bfdc-4601-a5e6-8d597f7e72b6" providerId="ADAL" clId="{D539BD90-B48B-4424-97C5-8DA5AA11ED4B}" dt="2022-04-17T07:32:07.441" v="1651" actId="26606"/>
          <ac:spMkLst>
            <pc:docMk/>
            <pc:sldMk cId="3895756755" sldId="257"/>
            <ac:spMk id="42" creationId="{BC4C4868-CB8F-4AF9-9CDB-8108F2C19B67}"/>
          </ac:spMkLst>
        </pc:spChg>
        <pc:spChg chg="add del">
          <ac:chgData name="Farhad Noor, Asif Mohammad" userId="fa567be3-bfdc-4601-a5e6-8d597f7e72b6" providerId="ADAL" clId="{D539BD90-B48B-4424-97C5-8DA5AA11ED4B}" dt="2022-04-17T07:32:07.441" v="1651" actId="26606"/>
          <ac:spMkLst>
            <pc:docMk/>
            <pc:sldMk cId="3895756755" sldId="257"/>
            <ac:spMk id="44" creationId="{375E0459-6403-40CD-989D-56A4407CA12E}"/>
          </ac:spMkLst>
        </pc:spChg>
        <pc:spChg chg="add del">
          <ac:chgData name="Farhad Noor, Asif Mohammad" userId="fa567be3-bfdc-4601-a5e6-8d597f7e72b6" providerId="ADAL" clId="{D539BD90-B48B-4424-97C5-8DA5AA11ED4B}" dt="2022-04-17T07:32:07.441" v="1651" actId="26606"/>
          <ac:spMkLst>
            <pc:docMk/>
            <pc:sldMk cId="3895756755" sldId="257"/>
            <ac:spMk id="46" creationId="{53E5B1A8-3AC9-4BD1-9BBC-78CA94F2D1BA}"/>
          </ac:spMkLst>
        </pc:spChg>
        <pc:spChg chg="add del">
          <ac:chgData name="Farhad Noor, Asif Mohammad" userId="fa567be3-bfdc-4601-a5e6-8d597f7e72b6" providerId="ADAL" clId="{D539BD90-B48B-4424-97C5-8DA5AA11ED4B}" dt="2022-04-17T07:31:57.500" v="1648" actId="26606"/>
          <ac:spMkLst>
            <pc:docMk/>
            <pc:sldMk cId="3895756755" sldId="257"/>
            <ac:spMk id="51" creationId="{AB8C311F-7253-4AED-9701-7FC0708C41C7}"/>
          </ac:spMkLst>
        </pc:spChg>
        <pc:spChg chg="add del">
          <ac:chgData name="Farhad Noor, Asif Mohammad" userId="fa567be3-bfdc-4601-a5e6-8d597f7e72b6" providerId="ADAL" clId="{D539BD90-B48B-4424-97C5-8DA5AA11ED4B}" dt="2022-04-17T07:31:57.500" v="1648" actId="26606"/>
          <ac:spMkLst>
            <pc:docMk/>
            <pc:sldMk cId="3895756755" sldId="257"/>
            <ac:spMk id="53" creationId="{FD073016-B734-483B-8953-5BADEE145112}"/>
          </ac:spMkLst>
        </pc:spChg>
        <pc:spChg chg="add del">
          <ac:chgData name="Farhad Noor, Asif Mohammad" userId="fa567be3-bfdc-4601-a5e6-8d597f7e72b6" providerId="ADAL" clId="{D539BD90-B48B-4424-97C5-8DA5AA11ED4B}" dt="2022-04-17T07:31:57.500" v="1648" actId="26606"/>
          <ac:spMkLst>
            <pc:docMk/>
            <pc:sldMk cId="3895756755" sldId="257"/>
            <ac:spMk id="55" creationId="{90A7EAB6-59D3-4325-8DE6-E0CA4009CE53}"/>
          </ac:spMkLst>
        </pc:spChg>
        <pc:spChg chg="add del">
          <ac:chgData name="Farhad Noor, Asif Mohammad" userId="fa567be3-bfdc-4601-a5e6-8d597f7e72b6" providerId="ADAL" clId="{D539BD90-B48B-4424-97C5-8DA5AA11ED4B}" dt="2022-04-17T07:31:57.500" v="1648" actId="26606"/>
          <ac:spMkLst>
            <pc:docMk/>
            <pc:sldMk cId="3895756755" sldId="257"/>
            <ac:spMk id="57" creationId="{A8D57A06-A426-446D-B02C-A2DC6B62E45E}"/>
          </ac:spMkLst>
        </pc:spChg>
        <pc:spChg chg="add del">
          <ac:chgData name="Farhad Noor, Asif Mohammad" userId="fa567be3-bfdc-4601-a5e6-8d597f7e72b6" providerId="ADAL" clId="{D539BD90-B48B-4424-97C5-8DA5AA11ED4B}" dt="2022-04-17T07:32:07.436" v="1650" actId="26606"/>
          <ac:spMkLst>
            <pc:docMk/>
            <pc:sldMk cId="3895756755" sldId="257"/>
            <ac:spMk id="59" creationId="{32B3ACB3-D689-442E-8A40-8680B0FEB8A2}"/>
          </ac:spMkLst>
        </pc:spChg>
        <pc:spChg chg="add del">
          <ac:chgData name="Farhad Noor, Asif Mohammad" userId="fa567be3-bfdc-4601-a5e6-8d597f7e72b6" providerId="ADAL" clId="{D539BD90-B48B-4424-97C5-8DA5AA11ED4B}" dt="2022-04-17T07:32:07.436" v="1650" actId="26606"/>
          <ac:spMkLst>
            <pc:docMk/>
            <pc:sldMk cId="3895756755" sldId="257"/>
            <ac:spMk id="60" creationId="{8C790BE2-4E4F-4AAF-81A2-4A6F4885EBE6}"/>
          </ac:spMkLst>
        </pc:spChg>
        <pc:spChg chg="add del">
          <ac:chgData name="Farhad Noor, Asif Mohammad" userId="fa567be3-bfdc-4601-a5e6-8d597f7e72b6" providerId="ADAL" clId="{D539BD90-B48B-4424-97C5-8DA5AA11ED4B}" dt="2022-04-17T07:32:07.436" v="1650" actId="26606"/>
          <ac:spMkLst>
            <pc:docMk/>
            <pc:sldMk cId="3895756755" sldId="257"/>
            <ac:spMk id="61" creationId="{D28B54C3-B57B-472A-B96E-1FCB67093DC2}"/>
          </ac:spMkLst>
        </pc:spChg>
        <pc:spChg chg="add del">
          <ac:chgData name="Farhad Noor, Asif Mohammad" userId="fa567be3-bfdc-4601-a5e6-8d597f7e72b6" providerId="ADAL" clId="{D539BD90-B48B-4424-97C5-8DA5AA11ED4B}" dt="2022-04-17T07:32:07.436" v="1650" actId="26606"/>
          <ac:spMkLst>
            <pc:docMk/>
            <pc:sldMk cId="3895756755" sldId="257"/>
            <ac:spMk id="62" creationId="{7DB3C429-F8DA-49B9-AF84-21996FCF78B5}"/>
          </ac:spMkLst>
        </pc:spChg>
        <pc:spChg chg="add del">
          <ac:chgData name="Farhad Noor, Asif Mohammad" userId="fa567be3-bfdc-4601-a5e6-8d597f7e72b6" providerId="ADAL" clId="{D539BD90-B48B-4424-97C5-8DA5AA11ED4B}" dt="2022-04-17T07:32:07.436" v="1650" actId="26606"/>
          <ac:spMkLst>
            <pc:docMk/>
            <pc:sldMk cId="3895756755" sldId="257"/>
            <ac:spMk id="63" creationId="{C4C9F2B0-1044-46EB-8AEB-C3BFFDE6C2CC}"/>
          </ac:spMkLst>
        </pc:spChg>
        <pc:spChg chg="add">
          <ac:chgData name="Farhad Noor, Asif Mohammad" userId="fa567be3-bfdc-4601-a5e6-8d597f7e72b6" providerId="ADAL" clId="{D539BD90-B48B-4424-97C5-8DA5AA11ED4B}" dt="2022-04-17T07:32:07.441" v="1651" actId="26606"/>
          <ac:spMkLst>
            <pc:docMk/>
            <pc:sldMk cId="3895756755" sldId="257"/>
            <ac:spMk id="65" creationId="{AB8C311F-7253-4AED-9701-7FC0708C41C7}"/>
          </ac:spMkLst>
        </pc:spChg>
        <pc:spChg chg="add">
          <ac:chgData name="Farhad Noor, Asif Mohammad" userId="fa567be3-bfdc-4601-a5e6-8d597f7e72b6" providerId="ADAL" clId="{D539BD90-B48B-4424-97C5-8DA5AA11ED4B}" dt="2022-04-17T07:32:07.441" v="1651" actId="26606"/>
          <ac:spMkLst>
            <pc:docMk/>
            <pc:sldMk cId="3895756755" sldId="257"/>
            <ac:spMk id="66" creationId="{E2384209-CB15-4CDF-9D31-C44FD9A3F20D}"/>
          </ac:spMkLst>
        </pc:spChg>
        <pc:spChg chg="add">
          <ac:chgData name="Farhad Noor, Asif Mohammad" userId="fa567be3-bfdc-4601-a5e6-8d597f7e72b6" providerId="ADAL" clId="{D539BD90-B48B-4424-97C5-8DA5AA11ED4B}" dt="2022-04-17T07:32:07.441" v="1651" actId="26606"/>
          <ac:spMkLst>
            <pc:docMk/>
            <pc:sldMk cId="3895756755" sldId="257"/>
            <ac:spMk id="67" creationId="{2633B3B5-CC90-43F0-8714-D31D1F3F0209}"/>
          </ac:spMkLst>
        </pc:spChg>
        <pc:spChg chg="add">
          <ac:chgData name="Farhad Noor, Asif Mohammad" userId="fa567be3-bfdc-4601-a5e6-8d597f7e72b6" providerId="ADAL" clId="{D539BD90-B48B-4424-97C5-8DA5AA11ED4B}" dt="2022-04-17T07:32:07.441" v="1651" actId="26606"/>
          <ac:spMkLst>
            <pc:docMk/>
            <pc:sldMk cId="3895756755" sldId="257"/>
            <ac:spMk id="68" creationId="{A8D57A06-A426-446D-B02C-A2DC6B62E45E}"/>
          </ac:spMkLst>
        </pc:spChg>
        <pc:graphicFrameChg chg="add del mod ord modGraphic">
          <ac:chgData name="Farhad Noor, Asif Mohammad" userId="fa567be3-bfdc-4601-a5e6-8d597f7e72b6" providerId="ADAL" clId="{D539BD90-B48B-4424-97C5-8DA5AA11ED4B}" dt="2022-04-17T06:34:43.236" v="990" actId="21"/>
          <ac:graphicFrameMkLst>
            <pc:docMk/>
            <pc:sldMk cId="3895756755" sldId="257"/>
            <ac:graphicFrameMk id="3" creationId="{654EADCF-3A71-414D-8E3B-C8B0A7B76E6D}"/>
          </ac:graphicFrameMkLst>
        </pc:graphicFrameChg>
        <pc:graphicFrameChg chg="add del mod ord modGraphic">
          <ac:chgData name="Farhad Noor, Asif Mohammad" userId="fa567be3-bfdc-4601-a5e6-8d597f7e72b6" providerId="ADAL" clId="{D539BD90-B48B-4424-97C5-8DA5AA11ED4B}" dt="2022-04-11T08:23:54.704" v="284" actId="21"/>
          <ac:graphicFrameMkLst>
            <pc:docMk/>
            <pc:sldMk cId="3895756755" sldId="257"/>
            <ac:graphicFrameMk id="4" creationId="{A7052C38-AB5B-4836-8B03-24EC06842C18}"/>
          </ac:graphicFrameMkLst>
        </pc:graphicFrameChg>
        <pc:graphicFrameChg chg="add del mod modGraphic">
          <ac:chgData name="Farhad Noor, Asif Mohammad" userId="fa567be3-bfdc-4601-a5e6-8d597f7e72b6" providerId="ADAL" clId="{D539BD90-B48B-4424-97C5-8DA5AA11ED4B}" dt="2022-04-17T06:48:53.332" v="1211" actId="21"/>
          <ac:graphicFrameMkLst>
            <pc:docMk/>
            <pc:sldMk cId="3895756755" sldId="257"/>
            <ac:graphicFrameMk id="7" creationId="{E514110A-BD64-4381-9717-CFEE949F3D65}"/>
          </ac:graphicFrameMkLst>
        </pc:graphicFrameChg>
        <pc:graphicFrameChg chg="add del modGraphic">
          <ac:chgData name="Farhad Noor, Asif Mohammad" userId="fa567be3-bfdc-4601-a5e6-8d597f7e72b6" providerId="ADAL" clId="{D539BD90-B48B-4424-97C5-8DA5AA11ED4B}" dt="2022-04-17T06:44:21.887" v="1134" actId="21"/>
          <ac:graphicFrameMkLst>
            <pc:docMk/>
            <pc:sldMk cId="3895756755" sldId="257"/>
            <ac:graphicFrameMk id="8" creationId="{E26C144F-C09C-4C8A-BD44-88D4C78DCBB3}"/>
          </ac:graphicFrameMkLst>
        </pc:graphicFrameChg>
        <pc:graphicFrameChg chg="add del mod modGraphic">
          <ac:chgData name="Farhad Noor, Asif Mohammad" userId="fa567be3-bfdc-4601-a5e6-8d597f7e72b6" providerId="ADAL" clId="{D539BD90-B48B-4424-97C5-8DA5AA11ED4B}" dt="2022-04-17T06:48:28.007" v="1207" actId="21"/>
          <ac:graphicFrameMkLst>
            <pc:docMk/>
            <pc:sldMk cId="3895756755" sldId="257"/>
            <ac:graphicFrameMk id="9" creationId="{7CC9525B-9C7F-4F32-963B-6987F48C1665}"/>
          </ac:graphicFrameMkLst>
        </pc:graphicFrameChg>
        <pc:graphicFrameChg chg="add mod modGraphic">
          <ac:chgData name="Farhad Noor, Asif Mohammad" userId="fa567be3-bfdc-4601-a5e6-8d597f7e72b6" providerId="ADAL" clId="{D539BD90-B48B-4424-97C5-8DA5AA11ED4B}" dt="2022-05-18T06:40:12.284" v="6228" actId="14100"/>
          <ac:graphicFrameMkLst>
            <pc:docMk/>
            <pc:sldMk cId="3895756755" sldId="257"/>
            <ac:graphicFrameMk id="12" creationId="{65B7CC5B-0F7A-40F8-8189-3092EE895B58}"/>
          </ac:graphicFrameMkLst>
        </pc:graphicFrameChg>
        <pc:graphicFrameChg chg="add del mod modGraphic">
          <ac:chgData name="Farhad Noor, Asif Mohammad" userId="fa567be3-bfdc-4601-a5e6-8d597f7e72b6" providerId="ADAL" clId="{D539BD90-B48B-4424-97C5-8DA5AA11ED4B}" dt="2022-04-17T06:53:55.830" v="1389" actId="21"/>
          <ac:graphicFrameMkLst>
            <pc:docMk/>
            <pc:sldMk cId="3895756755" sldId="257"/>
            <ac:graphicFrameMk id="13" creationId="{0388F752-1935-4B2C-ABBF-7C721871B3D3}"/>
          </ac:graphicFrameMkLst>
        </pc:graphicFrameChg>
        <pc:graphicFrameChg chg="add del mod modGraphic">
          <ac:chgData name="Farhad Noor, Asif Mohammad" userId="fa567be3-bfdc-4601-a5e6-8d597f7e72b6" providerId="ADAL" clId="{D539BD90-B48B-4424-97C5-8DA5AA11ED4B}" dt="2022-04-17T06:52:08.929" v="1332" actId="21"/>
          <ac:graphicFrameMkLst>
            <pc:docMk/>
            <pc:sldMk cId="3895756755" sldId="257"/>
            <ac:graphicFrameMk id="14" creationId="{9DA8414B-7E25-4E81-ACBF-5CE4C3C62722}"/>
          </ac:graphicFrameMkLst>
        </pc:graphicFrameChg>
        <pc:graphicFrameChg chg="add del mod modGraphic">
          <ac:chgData name="Farhad Noor, Asif Mohammad" userId="fa567be3-bfdc-4601-a5e6-8d597f7e72b6" providerId="ADAL" clId="{D539BD90-B48B-4424-97C5-8DA5AA11ED4B}" dt="2022-04-17T06:53:52.406" v="1388" actId="21"/>
          <ac:graphicFrameMkLst>
            <pc:docMk/>
            <pc:sldMk cId="3895756755" sldId="257"/>
            <ac:graphicFrameMk id="15" creationId="{68A43C83-5830-414F-843C-E06B20D8AB05}"/>
          </ac:graphicFrameMkLst>
        </pc:graphicFrameChg>
        <pc:cxnChg chg="add del">
          <ac:chgData name="Farhad Noor, Asif Mohammad" userId="fa567be3-bfdc-4601-a5e6-8d597f7e72b6" providerId="ADAL" clId="{D539BD90-B48B-4424-97C5-8DA5AA11ED4B}" dt="2022-04-11T08:28:04.550" v="288" actId="26606"/>
          <ac:cxnSpMkLst>
            <pc:docMk/>
            <pc:sldMk cId="3895756755" sldId="257"/>
            <ac:cxnSpMk id="21" creationId="{C49DA8F6-BCC1-4447-B54C-57856834B94B}"/>
          </ac:cxnSpMkLst>
        </pc:cxnChg>
      </pc:sldChg>
      <pc:sldChg chg="modSp mod">
        <pc:chgData name="Farhad Noor, Asif Mohammad" userId="fa567be3-bfdc-4601-a5e6-8d597f7e72b6" providerId="ADAL" clId="{D539BD90-B48B-4424-97C5-8DA5AA11ED4B}" dt="2022-05-06T01:29:33.743" v="3481" actId="403"/>
        <pc:sldMkLst>
          <pc:docMk/>
          <pc:sldMk cId="1402005266" sldId="258"/>
        </pc:sldMkLst>
        <pc:spChg chg="mod">
          <ac:chgData name="Farhad Noor, Asif Mohammad" userId="fa567be3-bfdc-4601-a5e6-8d597f7e72b6" providerId="ADAL" clId="{D539BD90-B48B-4424-97C5-8DA5AA11ED4B}" dt="2022-04-19T02:54:32.440" v="1704" actId="20577"/>
          <ac:spMkLst>
            <pc:docMk/>
            <pc:sldMk cId="1402005266" sldId="258"/>
            <ac:spMk id="3" creationId="{60CFB8D6-929D-4CD2-9702-92E72648E7CE}"/>
          </ac:spMkLst>
        </pc:spChg>
        <pc:graphicFrameChg chg="mod">
          <ac:chgData name="Farhad Noor, Asif Mohammad" userId="fa567be3-bfdc-4601-a5e6-8d597f7e72b6" providerId="ADAL" clId="{D539BD90-B48B-4424-97C5-8DA5AA11ED4B}" dt="2022-05-06T01:29:28.990" v="3480" actId="2711"/>
          <ac:graphicFrameMkLst>
            <pc:docMk/>
            <pc:sldMk cId="1402005266" sldId="258"/>
            <ac:graphicFrameMk id="9" creationId="{4A2883BC-AE59-4FAA-9A92-94627ED802D9}"/>
          </ac:graphicFrameMkLst>
        </pc:graphicFrameChg>
        <pc:graphicFrameChg chg="mod">
          <ac:chgData name="Farhad Noor, Asif Mohammad" userId="fa567be3-bfdc-4601-a5e6-8d597f7e72b6" providerId="ADAL" clId="{D539BD90-B48B-4424-97C5-8DA5AA11ED4B}" dt="2022-05-06T01:29:33.743" v="3481" actId="403"/>
          <ac:graphicFrameMkLst>
            <pc:docMk/>
            <pc:sldMk cId="1402005266" sldId="258"/>
            <ac:graphicFrameMk id="10" creationId="{6A9915F1-9F43-43AD-892F-D12D137116DB}"/>
          </ac:graphicFrameMkLst>
        </pc:graphicFrameChg>
      </pc:sldChg>
      <pc:sldChg chg="modSp mod">
        <pc:chgData name="Farhad Noor, Asif Mohammad" userId="fa567be3-bfdc-4601-a5e6-8d597f7e72b6" providerId="ADAL" clId="{D539BD90-B48B-4424-97C5-8DA5AA11ED4B}" dt="2022-05-06T05:02:22.626" v="3645"/>
        <pc:sldMkLst>
          <pc:docMk/>
          <pc:sldMk cId="3477565247" sldId="259"/>
        </pc:sldMkLst>
        <pc:spChg chg="mod">
          <ac:chgData name="Farhad Noor, Asif Mohammad" userId="fa567be3-bfdc-4601-a5e6-8d597f7e72b6" providerId="ADAL" clId="{D539BD90-B48B-4424-97C5-8DA5AA11ED4B}" dt="2022-04-19T02:56:52.233" v="1781" actId="14100"/>
          <ac:spMkLst>
            <pc:docMk/>
            <pc:sldMk cId="3477565247" sldId="259"/>
            <ac:spMk id="2" creationId="{E63242EF-CBE0-4890-90E4-08EE354435D8}"/>
          </ac:spMkLst>
        </pc:spChg>
        <pc:graphicFrameChg chg="mod">
          <ac:chgData name="Farhad Noor, Asif Mohammad" userId="fa567be3-bfdc-4601-a5e6-8d597f7e72b6" providerId="ADAL" clId="{D539BD90-B48B-4424-97C5-8DA5AA11ED4B}" dt="2022-05-06T01:43:48.276" v="3559" actId="2711"/>
          <ac:graphicFrameMkLst>
            <pc:docMk/>
            <pc:sldMk cId="3477565247" sldId="259"/>
            <ac:graphicFrameMk id="8" creationId="{44A470F0-A757-45A4-B18E-39FC810E81B2}"/>
          </ac:graphicFrameMkLst>
        </pc:graphicFrameChg>
        <pc:graphicFrameChg chg="mod">
          <ac:chgData name="Farhad Noor, Asif Mohammad" userId="fa567be3-bfdc-4601-a5e6-8d597f7e72b6" providerId="ADAL" clId="{D539BD90-B48B-4424-97C5-8DA5AA11ED4B}" dt="2022-05-06T05:02:22.626" v="3645"/>
          <ac:graphicFrameMkLst>
            <pc:docMk/>
            <pc:sldMk cId="3477565247" sldId="259"/>
            <ac:graphicFrameMk id="10" creationId="{0A289D6A-D6E0-4D44-9323-65EAF6407D7E}"/>
          </ac:graphicFrameMkLst>
        </pc:graphicFrameChg>
      </pc:sldChg>
      <pc:sldChg chg="modSp mod">
        <pc:chgData name="Farhad Noor, Asif Mohammad" userId="fa567be3-bfdc-4601-a5e6-8d597f7e72b6" providerId="ADAL" clId="{D539BD90-B48B-4424-97C5-8DA5AA11ED4B}" dt="2022-05-08T23:43:40.116" v="3771"/>
        <pc:sldMkLst>
          <pc:docMk/>
          <pc:sldMk cId="3930386456" sldId="260"/>
        </pc:sldMkLst>
        <pc:spChg chg="mod">
          <ac:chgData name="Farhad Noor, Asif Mohammad" userId="fa567be3-bfdc-4601-a5e6-8d597f7e72b6" providerId="ADAL" clId="{D539BD90-B48B-4424-97C5-8DA5AA11ED4B}" dt="2022-05-06T01:18:57.809" v="3451" actId="404"/>
          <ac:spMkLst>
            <pc:docMk/>
            <pc:sldMk cId="3930386456" sldId="260"/>
            <ac:spMk id="2" creationId="{807B5A54-4B44-450C-919F-01BF4F4BB42F}"/>
          </ac:spMkLst>
        </pc:spChg>
        <pc:graphicFrameChg chg="mod">
          <ac:chgData name="Farhad Noor, Asif Mohammad" userId="fa567be3-bfdc-4601-a5e6-8d597f7e72b6" providerId="ADAL" clId="{D539BD90-B48B-4424-97C5-8DA5AA11ED4B}" dt="2022-05-08T23:42:05.635" v="3763" actId="14100"/>
          <ac:graphicFrameMkLst>
            <pc:docMk/>
            <pc:sldMk cId="3930386456" sldId="260"/>
            <ac:graphicFrameMk id="7" creationId="{E35ACEA7-8C80-4BAA-B2A5-63CA4DF3DA10}"/>
          </ac:graphicFrameMkLst>
        </pc:graphicFrameChg>
        <pc:graphicFrameChg chg="mod">
          <ac:chgData name="Farhad Noor, Asif Mohammad" userId="fa567be3-bfdc-4601-a5e6-8d597f7e72b6" providerId="ADAL" clId="{D539BD90-B48B-4424-97C5-8DA5AA11ED4B}" dt="2022-05-08T23:43:40.116" v="3771"/>
          <ac:graphicFrameMkLst>
            <pc:docMk/>
            <pc:sldMk cId="3930386456" sldId="260"/>
            <ac:graphicFrameMk id="10" creationId="{53F63F78-4DEC-4BF0-BF3A-CD605D8A5B88}"/>
          </ac:graphicFrameMkLst>
        </pc:graphicFrameChg>
      </pc:sldChg>
      <pc:sldChg chg="modSp mod">
        <pc:chgData name="Farhad Noor, Asif Mohammad" userId="fa567be3-bfdc-4601-a5e6-8d597f7e72b6" providerId="ADAL" clId="{D539BD90-B48B-4424-97C5-8DA5AA11ED4B}" dt="2022-05-06T01:33:31.772" v="3532" actId="2711"/>
        <pc:sldMkLst>
          <pc:docMk/>
          <pc:sldMk cId="1171368717" sldId="261"/>
        </pc:sldMkLst>
        <pc:spChg chg="mod">
          <ac:chgData name="Farhad Noor, Asif Mohammad" userId="fa567be3-bfdc-4601-a5e6-8d597f7e72b6" providerId="ADAL" clId="{D539BD90-B48B-4424-97C5-8DA5AA11ED4B}" dt="2022-05-06T01:19:56.902" v="3469" actId="20577"/>
          <ac:spMkLst>
            <pc:docMk/>
            <pc:sldMk cId="1171368717" sldId="261"/>
            <ac:spMk id="2" creationId="{E7F39C30-92E5-4C80-B11A-DA33A17C7749}"/>
          </ac:spMkLst>
        </pc:spChg>
        <pc:graphicFrameChg chg="mod">
          <ac:chgData name="Farhad Noor, Asif Mohammad" userId="fa567be3-bfdc-4601-a5e6-8d597f7e72b6" providerId="ADAL" clId="{D539BD90-B48B-4424-97C5-8DA5AA11ED4B}" dt="2022-05-06T01:33:03.940" v="3526" actId="2711"/>
          <ac:graphicFrameMkLst>
            <pc:docMk/>
            <pc:sldMk cId="1171368717" sldId="261"/>
            <ac:graphicFrameMk id="10" creationId="{526B0383-D4B6-4D04-B5BB-B3D998E66AFF}"/>
          </ac:graphicFrameMkLst>
        </pc:graphicFrameChg>
        <pc:graphicFrameChg chg="mod">
          <ac:chgData name="Farhad Noor, Asif Mohammad" userId="fa567be3-bfdc-4601-a5e6-8d597f7e72b6" providerId="ADAL" clId="{D539BD90-B48B-4424-97C5-8DA5AA11ED4B}" dt="2022-05-06T01:33:31.772" v="3532" actId="2711"/>
          <ac:graphicFrameMkLst>
            <pc:docMk/>
            <pc:sldMk cId="1171368717" sldId="261"/>
            <ac:graphicFrameMk id="13" creationId="{12B9092A-CFF4-4D32-8B5D-BCCAD9AD987E}"/>
          </ac:graphicFrameMkLst>
        </pc:graphicFrameChg>
      </pc:sldChg>
      <pc:sldChg chg="modSp mod ord">
        <pc:chgData name="Farhad Noor, Asif Mohammad" userId="fa567be3-bfdc-4601-a5e6-8d597f7e72b6" providerId="ADAL" clId="{D539BD90-B48B-4424-97C5-8DA5AA11ED4B}" dt="2022-05-18T06:55:44.621" v="6380"/>
        <pc:sldMkLst>
          <pc:docMk/>
          <pc:sldMk cId="3833299726" sldId="262"/>
        </pc:sldMkLst>
        <pc:spChg chg="mod">
          <ac:chgData name="Farhad Noor, Asif Mohammad" userId="fa567be3-bfdc-4601-a5e6-8d597f7e72b6" providerId="ADAL" clId="{D539BD90-B48B-4424-97C5-8DA5AA11ED4B}" dt="2022-05-06T05:01:21.076" v="3640" actId="20577"/>
          <ac:spMkLst>
            <pc:docMk/>
            <pc:sldMk cId="3833299726" sldId="262"/>
            <ac:spMk id="12" creationId="{B2E05BD3-5878-4513-9585-088E1E65603E}"/>
          </ac:spMkLst>
        </pc:spChg>
        <pc:graphicFrameChg chg="mod">
          <ac:chgData name="Farhad Noor, Asif Mohammad" userId="fa567be3-bfdc-4601-a5e6-8d597f7e72b6" providerId="ADAL" clId="{D539BD90-B48B-4424-97C5-8DA5AA11ED4B}" dt="2022-05-18T06:55:44.621" v="6380"/>
          <ac:graphicFrameMkLst>
            <pc:docMk/>
            <pc:sldMk cId="3833299726" sldId="262"/>
            <ac:graphicFrameMk id="7" creationId="{F7C8A719-74B6-4506-A8F9-02E3F82D7D37}"/>
          </ac:graphicFrameMkLst>
        </pc:graphicFrameChg>
        <pc:graphicFrameChg chg="mod">
          <ac:chgData name="Farhad Noor, Asif Mohammad" userId="fa567be3-bfdc-4601-a5e6-8d597f7e72b6" providerId="ADAL" clId="{D539BD90-B48B-4424-97C5-8DA5AA11ED4B}" dt="2022-05-06T01:43:17.818" v="3553" actId="2711"/>
          <ac:graphicFrameMkLst>
            <pc:docMk/>
            <pc:sldMk cId="3833299726" sldId="262"/>
            <ac:graphicFrameMk id="10" creationId="{F7C8A719-74B6-4506-A8F9-02E3F82D7D37}"/>
          </ac:graphicFrameMkLst>
        </pc:graphicFrameChg>
      </pc:sldChg>
      <pc:sldChg chg="modSp mod ord">
        <pc:chgData name="Farhad Noor, Asif Mohammad" userId="fa567be3-bfdc-4601-a5e6-8d597f7e72b6" providerId="ADAL" clId="{D539BD90-B48B-4424-97C5-8DA5AA11ED4B}" dt="2022-05-18T06:54:56.179" v="6359" actId="14100"/>
        <pc:sldMkLst>
          <pc:docMk/>
          <pc:sldMk cId="1606991702" sldId="263"/>
        </pc:sldMkLst>
        <pc:spChg chg="mod">
          <ac:chgData name="Farhad Noor, Asif Mohammad" userId="fa567be3-bfdc-4601-a5e6-8d597f7e72b6" providerId="ADAL" clId="{D539BD90-B48B-4424-97C5-8DA5AA11ED4B}" dt="2022-04-19T02:56:33.193" v="1776"/>
          <ac:spMkLst>
            <pc:docMk/>
            <pc:sldMk cId="1606991702" sldId="263"/>
            <ac:spMk id="2" creationId="{576461F1-B284-4362-9317-4EE4A49ABF75}"/>
          </ac:spMkLst>
        </pc:spChg>
        <pc:spChg chg="mod">
          <ac:chgData name="Farhad Noor, Asif Mohammad" userId="fa567be3-bfdc-4601-a5e6-8d597f7e72b6" providerId="ADAL" clId="{D539BD90-B48B-4424-97C5-8DA5AA11ED4B}" dt="2022-05-18T06:54:56.179" v="6359" actId="14100"/>
          <ac:spMkLst>
            <pc:docMk/>
            <pc:sldMk cId="1606991702" sldId="263"/>
            <ac:spMk id="10" creationId="{BF654921-90AA-499A-97A0-61D547F70989}"/>
          </ac:spMkLst>
        </pc:spChg>
        <pc:graphicFrameChg chg="mod">
          <ac:chgData name="Farhad Noor, Asif Mohammad" userId="fa567be3-bfdc-4601-a5e6-8d597f7e72b6" providerId="ADAL" clId="{D539BD90-B48B-4424-97C5-8DA5AA11ED4B}" dt="2022-05-06T01:42:39.512" v="3550" actId="14100"/>
          <ac:graphicFrameMkLst>
            <pc:docMk/>
            <pc:sldMk cId="1606991702" sldId="263"/>
            <ac:graphicFrameMk id="11" creationId="{BB62D552-AF45-4308-9661-2B8FC867335C}"/>
          </ac:graphicFrameMkLst>
        </pc:graphicFrameChg>
        <pc:picChg chg="mod">
          <ac:chgData name="Farhad Noor, Asif Mohammad" userId="fa567be3-bfdc-4601-a5e6-8d597f7e72b6" providerId="ADAL" clId="{D539BD90-B48B-4424-97C5-8DA5AA11ED4B}" dt="2022-05-06T01:42:42.549" v="3551" actId="1076"/>
          <ac:picMkLst>
            <pc:docMk/>
            <pc:sldMk cId="1606991702" sldId="263"/>
            <ac:picMk id="8" creationId="{5C360190-51BF-4FB2-A60A-F92038A80607}"/>
          </ac:picMkLst>
        </pc:picChg>
      </pc:sldChg>
      <pc:sldChg chg="modSp mod ord">
        <pc:chgData name="Farhad Noor, Asif Mohammad" userId="fa567be3-bfdc-4601-a5e6-8d597f7e72b6" providerId="ADAL" clId="{D539BD90-B48B-4424-97C5-8DA5AA11ED4B}" dt="2022-05-08T23:44:59.985" v="3781"/>
        <pc:sldMkLst>
          <pc:docMk/>
          <pc:sldMk cId="27004460" sldId="264"/>
        </pc:sldMkLst>
        <pc:spChg chg="mod">
          <ac:chgData name="Farhad Noor, Asif Mohammad" userId="fa567be3-bfdc-4601-a5e6-8d597f7e72b6" providerId="ADAL" clId="{D539BD90-B48B-4424-97C5-8DA5AA11ED4B}" dt="2022-05-06T01:19:12.378" v="3453" actId="14100"/>
          <ac:spMkLst>
            <pc:docMk/>
            <pc:sldMk cId="27004460" sldId="264"/>
            <ac:spMk id="2" creationId="{8438C6F3-C7B9-40E3-BA83-944E74D207B3}"/>
          </ac:spMkLst>
        </pc:spChg>
        <pc:graphicFrameChg chg="mod">
          <ac:chgData name="Farhad Noor, Asif Mohammad" userId="fa567be3-bfdc-4601-a5e6-8d597f7e72b6" providerId="ADAL" clId="{D539BD90-B48B-4424-97C5-8DA5AA11ED4B}" dt="2022-05-08T23:44:12.038" v="3773"/>
          <ac:graphicFrameMkLst>
            <pc:docMk/>
            <pc:sldMk cId="27004460" sldId="264"/>
            <ac:graphicFrameMk id="5" creationId="{0A289D6A-D6E0-4D44-9323-65EAF6407D7E}"/>
          </ac:graphicFrameMkLst>
        </pc:graphicFrameChg>
        <pc:graphicFrameChg chg="mod">
          <ac:chgData name="Farhad Noor, Asif Mohammad" userId="fa567be3-bfdc-4601-a5e6-8d597f7e72b6" providerId="ADAL" clId="{D539BD90-B48B-4424-97C5-8DA5AA11ED4B}" dt="2022-05-08T23:44:59.985" v="3781"/>
          <ac:graphicFrameMkLst>
            <pc:docMk/>
            <pc:sldMk cId="27004460" sldId="264"/>
            <ac:graphicFrameMk id="6" creationId="{0A289D6A-D6E0-4D44-9323-65EAF6407D7E}"/>
          </ac:graphicFrameMkLst>
        </pc:graphicFrameChg>
      </pc:sldChg>
      <pc:sldChg chg="modSp mod">
        <pc:chgData name="Farhad Noor, Asif Mohammad" userId="fa567be3-bfdc-4601-a5e6-8d597f7e72b6" providerId="ADAL" clId="{D539BD90-B48B-4424-97C5-8DA5AA11ED4B}" dt="2022-05-08T23:47:00.078" v="3791"/>
        <pc:sldMkLst>
          <pc:docMk/>
          <pc:sldMk cId="1478089008" sldId="265"/>
        </pc:sldMkLst>
        <pc:spChg chg="mod">
          <ac:chgData name="Farhad Noor, Asif Mohammad" userId="fa567be3-bfdc-4601-a5e6-8d597f7e72b6" providerId="ADAL" clId="{D539BD90-B48B-4424-97C5-8DA5AA11ED4B}" dt="2022-04-19T02:56:13.272" v="1773" actId="14100"/>
          <ac:spMkLst>
            <pc:docMk/>
            <pc:sldMk cId="1478089008" sldId="265"/>
            <ac:spMk id="2" creationId="{C598AAAD-BE44-4F3A-A3E1-59EC4C98B555}"/>
          </ac:spMkLst>
        </pc:spChg>
        <pc:graphicFrameChg chg="mod">
          <ac:chgData name="Farhad Noor, Asif Mohammad" userId="fa567be3-bfdc-4601-a5e6-8d597f7e72b6" providerId="ADAL" clId="{D539BD90-B48B-4424-97C5-8DA5AA11ED4B}" dt="2022-05-06T01:41:32.706" v="3538" actId="404"/>
          <ac:graphicFrameMkLst>
            <pc:docMk/>
            <pc:sldMk cId="1478089008" sldId="265"/>
            <ac:graphicFrameMk id="7" creationId="{A83EABFE-58BE-41F1-A9FC-352452063E3F}"/>
          </ac:graphicFrameMkLst>
        </pc:graphicFrameChg>
        <pc:graphicFrameChg chg="mod">
          <ac:chgData name="Farhad Noor, Asif Mohammad" userId="fa567be3-bfdc-4601-a5e6-8d597f7e72b6" providerId="ADAL" clId="{D539BD90-B48B-4424-97C5-8DA5AA11ED4B}" dt="2022-05-08T23:47:00.078" v="3791"/>
          <ac:graphicFrameMkLst>
            <pc:docMk/>
            <pc:sldMk cId="1478089008" sldId="265"/>
            <ac:graphicFrameMk id="10" creationId="{3EB37998-0A1F-4354-81A0-37D230F34B39}"/>
          </ac:graphicFrameMkLst>
        </pc:graphicFrameChg>
      </pc:sldChg>
      <pc:sldChg chg="addSp modSp mod setBg">
        <pc:chgData name="Farhad Noor, Asif Mohammad" userId="fa567be3-bfdc-4601-a5e6-8d597f7e72b6" providerId="ADAL" clId="{D539BD90-B48B-4424-97C5-8DA5AA11ED4B}" dt="2022-05-18T03:13:48.683" v="4102" actId="403"/>
        <pc:sldMkLst>
          <pc:docMk/>
          <pc:sldMk cId="3311661859" sldId="266"/>
        </pc:sldMkLst>
        <pc:spChg chg="mod">
          <ac:chgData name="Farhad Noor, Asif Mohammad" userId="fa567be3-bfdc-4601-a5e6-8d597f7e72b6" providerId="ADAL" clId="{D539BD90-B48B-4424-97C5-8DA5AA11ED4B}" dt="2022-05-18T03:13:48.683" v="4102" actId="403"/>
          <ac:spMkLst>
            <pc:docMk/>
            <pc:sldMk cId="3311661859" sldId="266"/>
            <ac:spMk id="2" creationId="{12752176-2A27-43BA-8BBB-5F8BFA67D124}"/>
          </ac:spMkLst>
        </pc:spChg>
        <pc:spChg chg="mod">
          <ac:chgData name="Farhad Noor, Asif Mohammad" userId="fa567be3-bfdc-4601-a5e6-8d597f7e72b6" providerId="ADAL" clId="{D539BD90-B48B-4424-97C5-8DA5AA11ED4B}" dt="2022-05-18T03:00:17.698" v="4021" actId="14100"/>
          <ac:spMkLst>
            <pc:docMk/>
            <pc:sldMk cId="3311661859" sldId="266"/>
            <ac:spMk id="3" creationId="{B3DB9CF0-7695-4638-BC44-3778A8570CF7}"/>
          </ac:spMkLst>
        </pc:spChg>
        <pc:spChg chg="add">
          <ac:chgData name="Farhad Noor, Asif Mohammad" userId="fa567be3-bfdc-4601-a5e6-8d597f7e72b6" providerId="ADAL" clId="{D539BD90-B48B-4424-97C5-8DA5AA11ED4B}" dt="2022-04-11T08:28:18.143" v="290" actId="26606"/>
          <ac:spMkLst>
            <pc:docMk/>
            <pc:sldMk cId="3311661859" sldId="266"/>
            <ac:spMk id="8" creationId="{1B15ED52-F352-441B-82BF-E0EA34836D08}"/>
          </ac:spMkLst>
        </pc:spChg>
        <pc:spChg chg="add">
          <ac:chgData name="Farhad Noor, Asif Mohammad" userId="fa567be3-bfdc-4601-a5e6-8d597f7e72b6" providerId="ADAL" clId="{D539BD90-B48B-4424-97C5-8DA5AA11ED4B}" dt="2022-04-11T08:28:18.143" v="290" actId="26606"/>
          <ac:spMkLst>
            <pc:docMk/>
            <pc:sldMk cId="3311661859" sldId="266"/>
            <ac:spMk id="10" creationId="{3B2E3793-BFE6-45A2-9B7B-E18844431C99}"/>
          </ac:spMkLst>
        </pc:spChg>
        <pc:spChg chg="add">
          <ac:chgData name="Farhad Noor, Asif Mohammad" userId="fa567be3-bfdc-4601-a5e6-8d597f7e72b6" providerId="ADAL" clId="{D539BD90-B48B-4424-97C5-8DA5AA11ED4B}" dt="2022-04-11T08:28:18.143" v="290" actId="26606"/>
          <ac:spMkLst>
            <pc:docMk/>
            <pc:sldMk cId="3311661859" sldId="266"/>
            <ac:spMk id="12" creationId="{BC4C4868-CB8F-4AF9-9CDB-8108F2C19B67}"/>
          </ac:spMkLst>
        </pc:spChg>
        <pc:spChg chg="add">
          <ac:chgData name="Farhad Noor, Asif Mohammad" userId="fa567be3-bfdc-4601-a5e6-8d597f7e72b6" providerId="ADAL" clId="{D539BD90-B48B-4424-97C5-8DA5AA11ED4B}" dt="2022-04-11T08:28:18.143" v="290" actId="26606"/>
          <ac:spMkLst>
            <pc:docMk/>
            <pc:sldMk cId="3311661859" sldId="266"/>
            <ac:spMk id="14" creationId="{375E0459-6403-40CD-989D-56A4407CA12E}"/>
          </ac:spMkLst>
        </pc:spChg>
        <pc:spChg chg="add">
          <ac:chgData name="Farhad Noor, Asif Mohammad" userId="fa567be3-bfdc-4601-a5e6-8d597f7e72b6" providerId="ADAL" clId="{D539BD90-B48B-4424-97C5-8DA5AA11ED4B}" dt="2022-04-11T08:28:18.143" v="290" actId="26606"/>
          <ac:spMkLst>
            <pc:docMk/>
            <pc:sldMk cId="3311661859" sldId="266"/>
            <ac:spMk id="16" creationId="{53E5B1A8-3AC9-4BD1-9BBC-78CA94F2D1BA}"/>
          </ac:spMkLst>
        </pc:spChg>
      </pc:sldChg>
      <pc:sldChg chg="addSp modSp del mod ord setBg">
        <pc:chgData name="Farhad Noor, Asif Mohammad" userId="fa567be3-bfdc-4601-a5e6-8d597f7e72b6" providerId="ADAL" clId="{D539BD90-B48B-4424-97C5-8DA5AA11ED4B}" dt="2022-05-18T05:36:53.285" v="5046" actId="47"/>
        <pc:sldMkLst>
          <pc:docMk/>
          <pc:sldMk cId="1498438771" sldId="267"/>
        </pc:sldMkLst>
        <pc:spChg chg="mod">
          <ac:chgData name="Farhad Noor, Asif Mohammad" userId="fa567be3-bfdc-4601-a5e6-8d597f7e72b6" providerId="ADAL" clId="{D539BD90-B48B-4424-97C5-8DA5AA11ED4B}" dt="2022-05-18T03:13:30.815" v="4099" actId="2711"/>
          <ac:spMkLst>
            <pc:docMk/>
            <pc:sldMk cId="1498438771" sldId="267"/>
            <ac:spMk id="2" creationId="{9EF5BD16-EF85-4266-83A0-1F795A3DEDAD}"/>
          </ac:spMkLst>
        </pc:spChg>
        <pc:spChg chg="mod">
          <ac:chgData name="Farhad Noor, Asif Mohammad" userId="fa567be3-bfdc-4601-a5e6-8d597f7e72b6" providerId="ADAL" clId="{D539BD90-B48B-4424-97C5-8DA5AA11ED4B}" dt="2022-05-18T05:36:39.280" v="5042" actId="27636"/>
          <ac:spMkLst>
            <pc:docMk/>
            <pc:sldMk cId="1498438771" sldId="267"/>
            <ac:spMk id="3" creationId="{6B7317F5-7215-4E00-AB69-97B5D8ECAE44}"/>
          </ac:spMkLst>
        </pc:spChg>
        <pc:spChg chg="add">
          <ac:chgData name="Farhad Noor, Asif Mohammad" userId="fa567be3-bfdc-4601-a5e6-8d597f7e72b6" providerId="ADAL" clId="{D539BD90-B48B-4424-97C5-8DA5AA11ED4B}" dt="2022-04-11T08:28:22.743" v="291" actId="26606"/>
          <ac:spMkLst>
            <pc:docMk/>
            <pc:sldMk cId="1498438771" sldId="267"/>
            <ac:spMk id="8" creationId="{1B15ED52-F352-441B-82BF-E0EA34836D08}"/>
          </ac:spMkLst>
        </pc:spChg>
        <pc:spChg chg="add">
          <ac:chgData name="Farhad Noor, Asif Mohammad" userId="fa567be3-bfdc-4601-a5e6-8d597f7e72b6" providerId="ADAL" clId="{D539BD90-B48B-4424-97C5-8DA5AA11ED4B}" dt="2022-04-11T08:28:22.743" v="291" actId="26606"/>
          <ac:spMkLst>
            <pc:docMk/>
            <pc:sldMk cId="1498438771" sldId="267"/>
            <ac:spMk id="10" creationId="{3B2E3793-BFE6-45A2-9B7B-E18844431C99}"/>
          </ac:spMkLst>
        </pc:spChg>
        <pc:spChg chg="add">
          <ac:chgData name="Farhad Noor, Asif Mohammad" userId="fa567be3-bfdc-4601-a5e6-8d597f7e72b6" providerId="ADAL" clId="{D539BD90-B48B-4424-97C5-8DA5AA11ED4B}" dt="2022-04-11T08:28:22.743" v="291" actId="26606"/>
          <ac:spMkLst>
            <pc:docMk/>
            <pc:sldMk cId="1498438771" sldId="267"/>
            <ac:spMk id="12" creationId="{BC4C4868-CB8F-4AF9-9CDB-8108F2C19B67}"/>
          </ac:spMkLst>
        </pc:spChg>
        <pc:spChg chg="add">
          <ac:chgData name="Farhad Noor, Asif Mohammad" userId="fa567be3-bfdc-4601-a5e6-8d597f7e72b6" providerId="ADAL" clId="{D539BD90-B48B-4424-97C5-8DA5AA11ED4B}" dt="2022-04-11T08:28:22.743" v="291" actId="26606"/>
          <ac:spMkLst>
            <pc:docMk/>
            <pc:sldMk cId="1498438771" sldId="267"/>
            <ac:spMk id="14" creationId="{375E0459-6403-40CD-989D-56A4407CA12E}"/>
          </ac:spMkLst>
        </pc:spChg>
        <pc:spChg chg="add">
          <ac:chgData name="Farhad Noor, Asif Mohammad" userId="fa567be3-bfdc-4601-a5e6-8d597f7e72b6" providerId="ADAL" clId="{D539BD90-B48B-4424-97C5-8DA5AA11ED4B}" dt="2022-04-11T08:28:22.743" v="291" actId="26606"/>
          <ac:spMkLst>
            <pc:docMk/>
            <pc:sldMk cId="1498438771" sldId="267"/>
            <ac:spMk id="16" creationId="{53E5B1A8-3AC9-4BD1-9BBC-78CA94F2D1BA}"/>
          </ac:spMkLst>
        </pc:spChg>
      </pc:sldChg>
      <pc:sldChg chg="addSp modSp mod setBg">
        <pc:chgData name="Farhad Noor, Asif Mohammad" userId="fa567be3-bfdc-4601-a5e6-8d597f7e72b6" providerId="ADAL" clId="{D539BD90-B48B-4424-97C5-8DA5AA11ED4B}" dt="2022-05-18T07:34:12.294" v="6411" actId="2710"/>
        <pc:sldMkLst>
          <pc:docMk/>
          <pc:sldMk cId="3929809114" sldId="268"/>
        </pc:sldMkLst>
        <pc:spChg chg="mod">
          <ac:chgData name="Farhad Noor, Asif Mohammad" userId="fa567be3-bfdc-4601-a5e6-8d597f7e72b6" providerId="ADAL" clId="{D539BD90-B48B-4424-97C5-8DA5AA11ED4B}" dt="2022-05-18T07:33:06.062" v="6407" actId="2711"/>
          <ac:spMkLst>
            <pc:docMk/>
            <pc:sldMk cId="3929809114" sldId="268"/>
            <ac:spMk id="2" creationId="{1673ACBE-EF5D-4635-BCC4-BB7E70EF30E8}"/>
          </ac:spMkLst>
        </pc:spChg>
        <pc:spChg chg="mod">
          <ac:chgData name="Farhad Noor, Asif Mohammad" userId="fa567be3-bfdc-4601-a5e6-8d597f7e72b6" providerId="ADAL" clId="{D539BD90-B48B-4424-97C5-8DA5AA11ED4B}" dt="2022-05-18T06:51:49.819" v="6316" actId="14100"/>
          <ac:spMkLst>
            <pc:docMk/>
            <pc:sldMk cId="3929809114" sldId="268"/>
            <ac:spMk id="3" creationId="{EFC782D5-C342-435F-BDE8-266DBACD78CC}"/>
          </ac:spMkLst>
        </pc:spChg>
        <pc:spChg chg="add mod">
          <ac:chgData name="Farhad Noor, Asif Mohammad" userId="fa567be3-bfdc-4601-a5e6-8d597f7e72b6" providerId="ADAL" clId="{D539BD90-B48B-4424-97C5-8DA5AA11ED4B}" dt="2022-05-18T07:34:12.294" v="6411" actId="2710"/>
          <ac:spMkLst>
            <pc:docMk/>
            <pc:sldMk cId="3929809114" sldId="268"/>
            <ac:spMk id="4" creationId="{B95BA2FC-5835-49A9-A0F2-D396FADFFD1A}"/>
          </ac:spMkLst>
        </pc:spChg>
        <pc:spChg chg="add">
          <ac:chgData name="Farhad Noor, Asif Mohammad" userId="fa567be3-bfdc-4601-a5e6-8d597f7e72b6" providerId="ADAL" clId="{D539BD90-B48B-4424-97C5-8DA5AA11ED4B}" dt="2022-04-11T08:28:27.180" v="292" actId="26606"/>
          <ac:spMkLst>
            <pc:docMk/>
            <pc:sldMk cId="3929809114" sldId="268"/>
            <ac:spMk id="8" creationId="{1B15ED52-F352-441B-82BF-E0EA34836D08}"/>
          </ac:spMkLst>
        </pc:spChg>
        <pc:spChg chg="add">
          <ac:chgData name="Farhad Noor, Asif Mohammad" userId="fa567be3-bfdc-4601-a5e6-8d597f7e72b6" providerId="ADAL" clId="{D539BD90-B48B-4424-97C5-8DA5AA11ED4B}" dt="2022-04-11T08:28:27.180" v="292" actId="26606"/>
          <ac:spMkLst>
            <pc:docMk/>
            <pc:sldMk cId="3929809114" sldId="268"/>
            <ac:spMk id="10" creationId="{3B2E3793-BFE6-45A2-9B7B-E18844431C99}"/>
          </ac:spMkLst>
        </pc:spChg>
        <pc:spChg chg="add">
          <ac:chgData name="Farhad Noor, Asif Mohammad" userId="fa567be3-bfdc-4601-a5e6-8d597f7e72b6" providerId="ADAL" clId="{D539BD90-B48B-4424-97C5-8DA5AA11ED4B}" dt="2022-04-11T08:28:27.180" v="292" actId="26606"/>
          <ac:spMkLst>
            <pc:docMk/>
            <pc:sldMk cId="3929809114" sldId="268"/>
            <ac:spMk id="12" creationId="{BC4C4868-CB8F-4AF9-9CDB-8108F2C19B67}"/>
          </ac:spMkLst>
        </pc:spChg>
        <pc:spChg chg="add">
          <ac:chgData name="Farhad Noor, Asif Mohammad" userId="fa567be3-bfdc-4601-a5e6-8d597f7e72b6" providerId="ADAL" clId="{D539BD90-B48B-4424-97C5-8DA5AA11ED4B}" dt="2022-04-11T08:28:27.180" v="292" actId="26606"/>
          <ac:spMkLst>
            <pc:docMk/>
            <pc:sldMk cId="3929809114" sldId="268"/>
            <ac:spMk id="14" creationId="{375E0459-6403-40CD-989D-56A4407CA12E}"/>
          </ac:spMkLst>
        </pc:spChg>
        <pc:spChg chg="add">
          <ac:chgData name="Farhad Noor, Asif Mohammad" userId="fa567be3-bfdc-4601-a5e6-8d597f7e72b6" providerId="ADAL" clId="{D539BD90-B48B-4424-97C5-8DA5AA11ED4B}" dt="2022-04-11T08:28:27.180" v="292" actId="26606"/>
          <ac:spMkLst>
            <pc:docMk/>
            <pc:sldMk cId="3929809114" sldId="268"/>
            <ac:spMk id="16" creationId="{53E5B1A8-3AC9-4BD1-9BBC-78CA94F2D1BA}"/>
          </ac:spMkLst>
        </pc:spChg>
      </pc:sldChg>
      <pc:sldChg chg="addSp delSp modSp mod ord setBg setClrOvrMap">
        <pc:chgData name="Farhad Noor, Asif Mohammad" userId="fa567be3-bfdc-4601-a5e6-8d597f7e72b6" providerId="ADAL" clId="{D539BD90-B48B-4424-97C5-8DA5AA11ED4B}" dt="2022-05-18T07:32:49.491" v="6406" actId="14100"/>
        <pc:sldMkLst>
          <pc:docMk/>
          <pc:sldMk cId="2713742860" sldId="269"/>
        </pc:sldMkLst>
        <pc:spChg chg="mod">
          <ac:chgData name="Farhad Noor, Asif Mohammad" userId="fa567be3-bfdc-4601-a5e6-8d597f7e72b6" providerId="ADAL" clId="{D539BD90-B48B-4424-97C5-8DA5AA11ED4B}" dt="2022-05-18T07:32:49.491" v="6406" actId="14100"/>
          <ac:spMkLst>
            <pc:docMk/>
            <pc:sldMk cId="2713742860" sldId="269"/>
            <ac:spMk id="2" creationId="{7A3D077F-C58E-4674-80C3-9FCA5A101D26}"/>
          </ac:spMkLst>
        </pc:spChg>
        <pc:spChg chg="del">
          <ac:chgData name="Farhad Noor, Asif Mohammad" userId="fa567be3-bfdc-4601-a5e6-8d597f7e72b6" providerId="ADAL" clId="{D539BD90-B48B-4424-97C5-8DA5AA11ED4B}" dt="2022-04-11T08:28:41.405" v="293" actId="26606"/>
          <ac:spMkLst>
            <pc:docMk/>
            <pc:sldMk cId="2713742860" sldId="269"/>
            <ac:spMk id="3" creationId="{F940BDE1-ADDD-4B62-B514-58BED9DEE518}"/>
          </ac:spMkLst>
        </pc:spChg>
        <pc:spChg chg="mod">
          <ac:chgData name="Farhad Noor, Asif Mohammad" userId="fa567be3-bfdc-4601-a5e6-8d597f7e72b6" providerId="ADAL" clId="{D539BD90-B48B-4424-97C5-8DA5AA11ED4B}" dt="2022-04-26T05:49:34.260" v="2176" actId="26606"/>
          <ac:spMkLst>
            <pc:docMk/>
            <pc:sldMk cId="2713742860" sldId="269"/>
            <ac:spMk id="4" creationId="{31B924FB-16BD-4C26-A9F7-E7829AC71C20}"/>
          </ac:spMkLst>
        </pc:spChg>
        <pc:spChg chg="add del">
          <ac:chgData name="Farhad Noor, Asif Mohammad" userId="fa567be3-bfdc-4601-a5e6-8d597f7e72b6" providerId="ADAL" clId="{D539BD90-B48B-4424-97C5-8DA5AA11ED4B}" dt="2022-04-17T07:25:28.255" v="1569" actId="26606"/>
          <ac:spMkLst>
            <pc:docMk/>
            <pc:sldMk cId="2713742860" sldId="269"/>
            <ac:spMk id="9" creationId="{BACC6370-2D7E-4714-9D71-7542949D7D5D}"/>
          </ac:spMkLst>
        </pc:spChg>
        <pc:spChg chg="add del">
          <ac:chgData name="Farhad Noor, Asif Mohammad" userId="fa567be3-bfdc-4601-a5e6-8d597f7e72b6" providerId="ADAL" clId="{D539BD90-B48B-4424-97C5-8DA5AA11ED4B}" dt="2022-04-17T07:25:28.255" v="1569" actId="26606"/>
          <ac:spMkLst>
            <pc:docMk/>
            <pc:sldMk cId="2713742860" sldId="269"/>
            <ac:spMk id="11" creationId="{F68B3F68-107C-434F-AA38-110D5EA91B85}"/>
          </ac:spMkLst>
        </pc:spChg>
        <pc:spChg chg="add del">
          <ac:chgData name="Farhad Noor, Asif Mohammad" userId="fa567be3-bfdc-4601-a5e6-8d597f7e72b6" providerId="ADAL" clId="{D539BD90-B48B-4424-97C5-8DA5AA11ED4B}" dt="2022-04-17T07:25:28.255" v="1569" actId="26606"/>
          <ac:spMkLst>
            <pc:docMk/>
            <pc:sldMk cId="2713742860" sldId="269"/>
            <ac:spMk id="13" creationId="{AAD0DBB9-1A4B-4391-81D4-CB19F9AB918A}"/>
          </ac:spMkLst>
        </pc:spChg>
        <pc:spChg chg="add del">
          <ac:chgData name="Farhad Noor, Asif Mohammad" userId="fa567be3-bfdc-4601-a5e6-8d597f7e72b6" providerId="ADAL" clId="{D539BD90-B48B-4424-97C5-8DA5AA11ED4B}" dt="2022-04-17T07:25:28.255" v="1569" actId="26606"/>
          <ac:spMkLst>
            <pc:docMk/>
            <pc:sldMk cId="2713742860" sldId="269"/>
            <ac:spMk id="15" creationId="{063BBA22-50EA-4C4D-BE05-F1CE4E63AA56}"/>
          </ac:spMkLst>
        </pc:spChg>
        <pc:spChg chg="add del">
          <ac:chgData name="Farhad Noor, Asif Mohammad" userId="fa567be3-bfdc-4601-a5e6-8d597f7e72b6" providerId="ADAL" clId="{D539BD90-B48B-4424-97C5-8DA5AA11ED4B}" dt="2022-04-17T07:25:28.211" v="1568" actId="26606"/>
          <ac:spMkLst>
            <pc:docMk/>
            <pc:sldMk cId="2713742860" sldId="269"/>
            <ac:spMk id="20" creationId="{BACC6370-2D7E-4714-9D71-7542949D7D5D}"/>
          </ac:spMkLst>
        </pc:spChg>
        <pc:spChg chg="add del">
          <ac:chgData name="Farhad Noor, Asif Mohammad" userId="fa567be3-bfdc-4601-a5e6-8d597f7e72b6" providerId="ADAL" clId="{D539BD90-B48B-4424-97C5-8DA5AA11ED4B}" dt="2022-04-17T07:25:28.211" v="1568" actId="26606"/>
          <ac:spMkLst>
            <pc:docMk/>
            <pc:sldMk cId="2713742860" sldId="269"/>
            <ac:spMk id="22" creationId="{F68B3F68-107C-434F-AA38-110D5EA91B85}"/>
          </ac:spMkLst>
        </pc:spChg>
        <pc:spChg chg="add del">
          <ac:chgData name="Farhad Noor, Asif Mohammad" userId="fa567be3-bfdc-4601-a5e6-8d597f7e72b6" providerId="ADAL" clId="{D539BD90-B48B-4424-97C5-8DA5AA11ED4B}" dt="2022-04-17T07:25:28.211" v="1568" actId="26606"/>
          <ac:spMkLst>
            <pc:docMk/>
            <pc:sldMk cId="2713742860" sldId="269"/>
            <ac:spMk id="24" creationId="{AAD0DBB9-1A4B-4391-81D4-CB19F9AB918A}"/>
          </ac:spMkLst>
        </pc:spChg>
        <pc:spChg chg="add del">
          <ac:chgData name="Farhad Noor, Asif Mohammad" userId="fa567be3-bfdc-4601-a5e6-8d597f7e72b6" providerId="ADAL" clId="{D539BD90-B48B-4424-97C5-8DA5AA11ED4B}" dt="2022-04-17T07:25:28.211" v="1568" actId="26606"/>
          <ac:spMkLst>
            <pc:docMk/>
            <pc:sldMk cId="2713742860" sldId="269"/>
            <ac:spMk id="26" creationId="{063BBA22-50EA-4C4D-BE05-F1CE4E63AA56}"/>
          </ac:spMkLst>
        </pc:spChg>
        <pc:spChg chg="add del">
          <ac:chgData name="Farhad Noor, Asif Mohammad" userId="fa567be3-bfdc-4601-a5e6-8d597f7e72b6" providerId="ADAL" clId="{D539BD90-B48B-4424-97C5-8DA5AA11ED4B}" dt="2022-04-17T07:27:47.365" v="1591" actId="26606"/>
          <ac:spMkLst>
            <pc:docMk/>
            <pc:sldMk cId="2713742860" sldId="269"/>
            <ac:spMk id="28" creationId="{BACC6370-2D7E-4714-9D71-7542949D7D5D}"/>
          </ac:spMkLst>
        </pc:spChg>
        <pc:spChg chg="add del">
          <ac:chgData name="Farhad Noor, Asif Mohammad" userId="fa567be3-bfdc-4601-a5e6-8d597f7e72b6" providerId="ADAL" clId="{D539BD90-B48B-4424-97C5-8DA5AA11ED4B}" dt="2022-04-17T07:27:47.365" v="1591" actId="26606"/>
          <ac:spMkLst>
            <pc:docMk/>
            <pc:sldMk cId="2713742860" sldId="269"/>
            <ac:spMk id="29" creationId="{F68B3F68-107C-434F-AA38-110D5EA91B85}"/>
          </ac:spMkLst>
        </pc:spChg>
        <pc:spChg chg="add del">
          <ac:chgData name="Farhad Noor, Asif Mohammad" userId="fa567be3-bfdc-4601-a5e6-8d597f7e72b6" providerId="ADAL" clId="{D539BD90-B48B-4424-97C5-8DA5AA11ED4B}" dt="2022-04-17T07:27:47.365" v="1591" actId="26606"/>
          <ac:spMkLst>
            <pc:docMk/>
            <pc:sldMk cId="2713742860" sldId="269"/>
            <ac:spMk id="30" creationId="{AAD0DBB9-1A4B-4391-81D4-CB19F9AB918A}"/>
          </ac:spMkLst>
        </pc:spChg>
        <pc:spChg chg="add del">
          <ac:chgData name="Farhad Noor, Asif Mohammad" userId="fa567be3-bfdc-4601-a5e6-8d597f7e72b6" providerId="ADAL" clId="{D539BD90-B48B-4424-97C5-8DA5AA11ED4B}" dt="2022-04-17T07:27:47.365" v="1591" actId="26606"/>
          <ac:spMkLst>
            <pc:docMk/>
            <pc:sldMk cId="2713742860" sldId="269"/>
            <ac:spMk id="31" creationId="{063BBA22-50EA-4C4D-BE05-F1CE4E63AA56}"/>
          </ac:spMkLst>
        </pc:spChg>
        <pc:spChg chg="add del">
          <ac:chgData name="Farhad Noor, Asif Mohammad" userId="fa567be3-bfdc-4601-a5e6-8d597f7e72b6" providerId="ADAL" clId="{D539BD90-B48B-4424-97C5-8DA5AA11ED4B}" dt="2022-04-17T07:27:37.006" v="1588" actId="26606"/>
          <ac:spMkLst>
            <pc:docMk/>
            <pc:sldMk cId="2713742860" sldId="269"/>
            <ac:spMk id="36" creationId="{E32E5F0D-0ABC-4EA2-94C8-33FAB9D0E8AD}"/>
          </ac:spMkLst>
        </pc:spChg>
        <pc:spChg chg="add del">
          <ac:chgData name="Farhad Noor, Asif Mohammad" userId="fa567be3-bfdc-4601-a5e6-8d597f7e72b6" providerId="ADAL" clId="{D539BD90-B48B-4424-97C5-8DA5AA11ED4B}" dt="2022-04-17T07:27:37.006" v="1588" actId="26606"/>
          <ac:spMkLst>
            <pc:docMk/>
            <pc:sldMk cId="2713742860" sldId="269"/>
            <ac:spMk id="38" creationId="{F3E23B4E-0A1B-44D1-9FF4-970355884A88}"/>
          </ac:spMkLst>
        </pc:spChg>
        <pc:spChg chg="add del">
          <ac:chgData name="Farhad Noor, Asif Mohammad" userId="fa567be3-bfdc-4601-a5e6-8d597f7e72b6" providerId="ADAL" clId="{D539BD90-B48B-4424-97C5-8DA5AA11ED4B}" dt="2022-04-17T07:27:47.332" v="1590" actId="26606"/>
          <ac:spMkLst>
            <pc:docMk/>
            <pc:sldMk cId="2713742860" sldId="269"/>
            <ac:spMk id="40" creationId="{BACC6370-2D7E-4714-9D71-7542949D7D5D}"/>
          </ac:spMkLst>
        </pc:spChg>
        <pc:spChg chg="add del">
          <ac:chgData name="Farhad Noor, Asif Mohammad" userId="fa567be3-bfdc-4601-a5e6-8d597f7e72b6" providerId="ADAL" clId="{D539BD90-B48B-4424-97C5-8DA5AA11ED4B}" dt="2022-04-17T07:27:47.332" v="1590" actId="26606"/>
          <ac:spMkLst>
            <pc:docMk/>
            <pc:sldMk cId="2713742860" sldId="269"/>
            <ac:spMk id="41" creationId="{F68B3F68-107C-434F-AA38-110D5EA91B85}"/>
          </ac:spMkLst>
        </pc:spChg>
        <pc:spChg chg="add del">
          <ac:chgData name="Farhad Noor, Asif Mohammad" userId="fa567be3-bfdc-4601-a5e6-8d597f7e72b6" providerId="ADAL" clId="{D539BD90-B48B-4424-97C5-8DA5AA11ED4B}" dt="2022-04-17T07:27:47.332" v="1590" actId="26606"/>
          <ac:spMkLst>
            <pc:docMk/>
            <pc:sldMk cId="2713742860" sldId="269"/>
            <ac:spMk id="42" creationId="{AAD0DBB9-1A4B-4391-81D4-CB19F9AB918A}"/>
          </ac:spMkLst>
        </pc:spChg>
        <pc:spChg chg="add del">
          <ac:chgData name="Farhad Noor, Asif Mohammad" userId="fa567be3-bfdc-4601-a5e6-8d597f7e72b6" providerId="ADAL" clId="{D539BD90-B48B-4424-97C5-8DA5AA11ED4B}" dt="2022-04-17T07:27:47.332" v="1590" actId="26606"/>
          <ac:spMkLst>
            <pc:docMk/>
            <pc:sldMk cId="2713742860" sldId="269"/>
            <ac:spMk id="43" creationId="{063BBA22-50EA-4C4D-BE05-F1CE4E63AA56}"/>
          </ac:spMkLst>
        </pc:spChg>
        <pc:spChg chg="add del">
          <ac:chgData name="Farhad Noor, Asif Mohammad" userId="fa567be3-bfdc-4601-a5e6-8d597f7e72b6" providerId="ADAL" clId="{D539BD90-B48B-4424-97C5-8DA5AA11ED4B}" dt="2022-04-17T07:28:22.679" v="1616" actId="26606"/>
          <ac:spMkLst>
            <pc:docMk/>
            <pc:sldMk cId="2713742860" sldId="269"/>
            <ac:spMk id="45" creationId="{BACC6370-2D7E-4714-9D71-7542949D7D5D}"/>
          </ac:spMkLst>
        </pc:spChg>
        <pc:spChg chg="add del">
          <ac:chgData name="Farhad Noor, Asif Mohammad" userId="fa567be3-bfdc-4601-a5e6-8d597f7e72b6" providerId="ADAL" clId="{D539BD90-B48B-4424-97C5-8DA5AA11ED4B}" dt="2022-04-17T07:28:22.679" v="1616" actId="26606"/>
          <ac:spMkLst>
            <pc:docMk/>
            <pc:sldMk cId="2713742860" sldId="269"/>
            <ac:spMk id="46" creationId="{F68B3F68-107C-434F-AA38-110D5EA91B85}"/>
          </ac:spMkLst>
        </pc:spChg>
        <pc:spChg chg="add del">
          <ac:chgData name="Farhad Noor, Asif Mohammad" userId="fa567be3-bfdc-4601-a5e6-8d597f7e72b6" providerId="ADAL" clId="{D539BD90-B48B-4424-97C5-8DA5AA11ED4B}" dt="2022-04-17T07:28:22.679" v="1616" actId="26606"/>
          <ac:spMkLst>
            <pc:docMk/>
            <pc:sldMk cId="2713742860" sldId="269"/>
            <ac:spMk id="47" creationId="{AAD0DBB9-1A4B-4391-81D4-CB19F9AB918A}"/>
          </ac:spMkLst>
        </pc:spChg>
        <pc:spChg chg="add del">
          <ac:chgData name="Farhad Noor, Asif Mohammad" userId="fa567be3-bfdc-4601-a5e6-8d597f7e72b6" providerId="ADAL" clId="{D539BD90-B48B-4424-97C5-8DA5AA11ED4B}" dt="2022-04-17T07:28:22.679" v="1616" actId="26606"/>
          <ac:spMkLst>
            <pc:docMk/>
            <pc:sldMk cId="2713742860" sldId="269"/>
            <ac:spMk id="48" creationId="{063BBA22-50EA-4C4D-BE05-F1CE4E63AA56}"/>
          </ac:spMkLst>
        </pc:spChg>
        <pc:spChg chg="add del">
          <ac:chgData name="Farhad Noor, Asif Mohammad" userId="fa567be3-bfdc-4601-a5e6-8d597f7e72b6" providerId="ADAL" clId="{D539BD90-B48B-4424-97C5-8DA5AA11ED4B}" dt="2022-04-17T07:29:48.558" v="1637" actId="26606"/>
          <ac:spMkLst>
            <pc:docMk/>
            <pc:sldMk cId="2713742860" sldId="269"/>
            <ac:spMk id="53" creationId="{BACC6370-2D7E-4714-9D71-7542949D7D5D}"/>
          </ac:spMkLst>
        </pc:spChg>
        <pc:spChg chg="add del">
          <ac:chgData name="Farhad Noor, Asif Mohammad" userId="fa567be3-bfdc-4601-a5e6-8d597f7e72b6" providerId="ADAL" clId="{D539BD90-B48B-4424-97C5-8DA5AA11ED4B}" dt="2022-04-17T07:29:48.558" v="1637" actId="26606"/>
          <ac:spMkLst>
            <pc:docMk/>
            <pc:sldMk cId="2713742860" sldId="269"/>
            <ac:spMk id="55" creationId="{F68B3F68-107C-434F-AA38-110D5EA91B85}"/>
          </ac:spMkLst>
        </pc:spChg>
        <pc:spChg chg="add del">
          <ac:chgData name="Farhad Noor, Asif Mohammad" userId="fa567be3-bfdc-4601-a5e6-8d597f7e72b6" providerId="ADAL" clId="{D539BD90-B48B-4424-97C5-8DA5AA11ED4B}" dt="2022-04-17T07:29:48.558" v="1637" actId="26606"/>
          <ac:spMkLst>
            <pc:docMk/>
            <pc:sldMk cId="2713742860" sldId="269"/>
            <ac:spMk id="57" creationId="{AAD0DBB9-1A4B-4391-81D4-CB19F9AB918A}"/>
          </ac:spMkLst>
        </pc:spChg>
        <pc:spChg chg="add del">
          <ac:chgData name="Farhad Noor, Asif Mohammad" userId="fa567be3-bfdc-4601-a5e6-8d597f7e72b6" providerId="ADAL" clId="{D539BD90-B48B-4424-97C5-8DA5AA11ED4B}" dt="2022-04-17T07:29:48.558" v="1637" actId="26606"/>
          <ac:spMkLst>
            <pc:docMk/>
            <pc:sldMk cId="2713742860" sldId="269"/>
            <ac:spMk id="59" creationId="{063BBA22-50EA-4C4D-BE05-F1CE4E63AA56}"/>
          </ac:spMkLst>
        </pc:spChg>
        <pc:spChg chg="add del">
          <ac:chgData name="Farhad Noor, Asif Mohammad" userId="fa567be3-bfdc-4601-a5e6-8d597f7e72b6" providerId="ADAL" clId="{D539BD90-B48B-4424-97C5-8DA5AA11ED4B}" dt="2022-04-17T07:29:39.127" v="1634" actId="26606"/>
          <ac:spMkLst>
            <pc:docMk/>
            <pc:sldMk cId="2713742860" sldId="269"/>
            <ac:spMk id="64" creationId="{5C8908E2-EE49-44D2-9428-A28D2312A8D5}"/>
          </ac:spMkLst>
        </pc:spChg>
        <pc:spChg chg="add del">
          <ac:chgData name="Farhad Noor, Asif Mohammad" userId="fa567be3-bfdc-4601-a5e6-8d597f7e72b6" providerId="ADAL" clId="{D539BD90-B48B-4424-97C5-8DA5AA11ED4B}" dt="2022-04-17T07:29:39.127" v="1634" actId="26606"/>
          <ac:spMkLst>
            <pc:docMk/>
            <pc:sldMk cId="2713742860" sldId="269"/>
            <ac:spMk id="70" creationId="{7449A6C7-D15F-4AA5-BFA5-71A404B47016}"/>
          </ac:spMkLst>
        </pc:spChg>
        <pc:spChg chg="add del">
          <ac:chgData name="Farhad Noor, Asif Mohammad" userId="fa567be3-bfdc-4601-a5e6-8d597f7e72b6" providerId="ADAL" clId="{D539BD90-B48B-4424-97C5-8DA5AA11ED4B}" dt="2022-04-17T07:29:39.127" v="1634" actId="26606"/>
          <ac:spMkLst>
            <pc:docMk/>
            <pc:sldMk cId="2713742860" sldId="269"/>
            <ac:spMk id="72" creationId="{ED888B23-07FA-482A-96DF-47E31AF1A603}"/>
          </ac:spMkLst>
        </pc:spChg>
        <pc:spChg chg="add del">
          <ac:chgData name="Farhad Noor, Asif Mohammad" userId="fa567be3-bfdc-4601-a5e6-8d597f7e72b6" providerId="ADAL" clId="{D539BD90-B48B-4424-97C5-8DA5AA11ED4B}" dt="2022-04-17T07:29:48.536" v="1636" actId="26606"/>
          <ac:spMkLst>
            <pc:docMk/>
            <pc:sldMk cId="2713742860" sldId="269"/>
            <ac:spMk id="74" creationId="{BACC6370-2D7E-4714-9D71-7542949D7D5D}"/>
          </ac:spMkLst>
        </pc:spChg>
        <pc:spChg chg="add del">
          <ac:chgData name="Farhad Noor, Asif Mohammad" userId="fa567be3-bfdc-4601-a5e6-8d597f7e72b6" providerId="ADAL" clId="{D539BD90-B48B-4424-97C5-8DA5AA11ED4B}" dt="2022-04-17T07:29:48.536" v="1636" actId="26606"/>
          <ac:spMkLst>
            <pc:docMk/>
            <pc:sldMk cId="2713742860" sldId="269"/>
            <ac:spMk id="75" creationId="{F68B3F68-107C-434F-AA38-110D5EA91B85}"/>
          </ac:spMkLst>
        </pc:spChg>
        <pc:spChg chg="add del">
          <ac:chgData name="Farhad Noor, Asif Mohammad" userId="fa567be3-bfdc-4601-a5e6-8d597f7e72b6" providerId="ADAL" clId="{D539BD90-B48B-4424-97C5-8DA5AA11ED4B}" dt="2022-04-17T07:29:48.536" v="1636" actId="26606"/>
          <ac:spMkLst>
            <pc:docMk/>
            <pc:sldMk cId="2713742860" sldId="269"/>
            <ac:spMk id="76" creationId="{AAD0DBB9-1A4B-4391-81D4-CB19F9AB918A}"/>
          </ac:spMkLst>
        </pc:spChg>
        <pc:spChg chg="add del">
          <ac:chgData name="Farhad Noor, Asif Mohammad" userId="fa567be3-bfdc-4601-a5e6-8d597f7e72b6" providerId="ADAL" clId="{D539BD90-B48B-4424-97C5-8DA5AA11ED4B}" dt="2022-04-17T07:29:48.536" v="1636" actId="26606"/>
          <ac:spMkLst>
            <pc:docMk/>
            <pc:sldMk cId="2713742860" sldId="269"/>
            <ac:spMk id="77" creationId="{063BBA22-50EA-4C4D-BE05-F1CE4E63AA56}"/>
          </ac:spMkLst>
        </pc:spChg>
        <pc:spChg chg="add del">
          <ac:chgData name="Farhad Noor, Asif Mohammad" userId="fa567be3-bfdc-4601-a5e6-8d597f7e72b6" providerId="ADAL" clId="{D539BD90-B48B-4424-97C5-8DA5AA11ED4B}" dt="2022-04-26T05:49:34.283" v="2177" actId="26606"/>
          <ac:spMkLst>
            <pc:docMk/>
            <pc:sldMk cId="2713742860" sldId="269"/>
            <ac:spMk id="79" creationId="{BACC6370-2D7E-4714-9D71-7542949D7D5D}"/>
          </ac:spMkLst>
        </pc:spChg>
        <pc:spChg chg="add del">
          <ac:chgData name="Farhad Noor, Asif Mohammad" userId="fa567be3-bfdc-4601-a5e6-8d597f7e72b6" providerId="ADAL" clId="{D539BD90-B48B-4424-97C5-8DA5AA11ED4B}" dt="2022-04-26T05:49:34.283" v="2177" actId="26606"/>
          <ac:spMkLst>
            <pc:docMk/>
            <pc:sldMk cId="2713742860" sldId="269"/>
            <ac:spMk id="80" creationId="{F68B3F68-107C-434F-AA38-110D5EA91B85}"/>
          </ac:spMkLst>
        </pc:spChg>
        <pc:spChg chg="add del">
          <ac:chgData name="Farhad Noor, Asif Mohammad" userId="fa567be3-bfdc-4601-a5e6-8d597f7e72b6" providerId="ADAL" clId="{D539BD90-B48B-4424-97C5-8DA5AA11ED4B}" dt="2022-04-26T05:49:34.283" v="2177" actId="26606"/>
          <ac:spMkLst>
            <pc:docMk/>
            <pc:sldMk cId="2713742860" sldId="269"/>
            <ac:spMk id="81" creationId="{AAD0DBB9-1A4B-4391-81D4-CB19F9AB918A}"/>
          </ac:spMkLst>
        </pc:spChg>
        <pc:spChg chg="add del">
          <ac:chgData name="Farhad Noor, Asif Mohammad" userId="fa567be3-bfdc-4601-a5e6-8d597f7e72b6" providerId="ADAL" clId="{D539BD90-B48B-4424-97C5-8DA5AA11ED4B}" dt="2022-04-26T05:49:34.283" v="2177" actId="26606"/>
          <ac:spMkLst>
            <pc:docMk/>
            <pc:sldMk cId="2713742860" sldId="269"/>
            <ac:spMk id="82" creationId="{063BBA22-50EA-4C4D-BE05-F1CE4E63AA56}"/>
          </ac:spMkLst>
        </pc:spChg>
        <pc:spChg chg="add del">
          <ac:chgData name="Farhad Noor, Asif Mohammad" userId="fa567be3-bfdc-4601-a5e6-8d597f7e72b6" providerId="ADAL" clId="{D539BD90-B48B-4424-97C5-8DA5AA11ED4B}" dt="2022-04-26T05:49:31.745" v="2174" actId="26606"/>
          <ac:spMkLst>
            <pc:docMk/>
            <pc:sldMk cId="2713742860" sldId="269"/>
            <ac:spMk id="87" creationId="{BACC6370-2D7E-4714-9D71-7542949D7D5D}"/>
          </ac:spMkLst>
        </pc:spChg>
        <pc:spChg chg="add del">
          <ac:chgData name="Farhad Noor, Asif Mohammad" userId="fa567be3-bfdc-4601-a5e6-8d597f7e72b6" providerId="ADAL" clId="{D539BD90-B48B-4424-97C5-8DA5AA11ED4B}" dt="2022-04-26T05:49:34.260" v="2176" actId="26606"/>
          <ac:spMkLst>
            <pc:docMk/>
            <pc:sldMk cId="2713742860" sldId="269"/>
            <ac:spMk id="88" creationId="{C5E6CFF1-2F42-4E10-9A97-F116F46F53FE}"/>
          </ac:spMkLst>
        </pc:spChg>
        <pc:spChg chg="add del">
          <ac:chgData name="Farhad Noor, Asif Mohammad" userId="fa567be3-bfdc-4601-a5e6-8d597f7e72b6" providerId="ADAL" clId="{D539BD90-B48B-4424-97C5-8DA5AA11ED4B}" dt="2022-04-26T05:49:31.745" v="2174" actId="26606"/>
          <ac:spMkLst>
            <pc:docMk/>
            <pc:sldMk cId="2713742860" sldId="269"/>
            <ac:spMk id="89" creationId="{F68B3F68-107C-434F-AA38-110D5EA91B85}"/>
          </ac:spMkLst>
        </pc:spChg>
        <pc:spChg chg="add del">
          <ac:chgData name="Farhad Noor, Asif Mohammad" userId="fa567be3-bfdc-4601-a5e6-8d597f7e72b6" providerId="ADAL" clId="{D539BD90-B48B-4424-97C5-8DA5AA11ED4B}" dt="2022-04-26T05:49:31.745" v="2174" actId="26606"/>
          <ac:spMkLst>
            <pc:docMk/>
            <pc:sldMk cId="2713742860" sldId="269"/>
            <ac:spMk id="91" creationId="{AAD0DBB9-1A4B-4391-81D4-CB19F9AB918A}"/>
          </ac:spMkLst>
        </pc:spChg>
        <pc:spChg chg="add del">
          <ac:chgData name="Farhad Noor, Asif Mohammad" userId="fa567be3-bfdc-4601-a5e6-8d597f7e72b6" providerId="ADAL" clId="{D539BD90-B48B-4424-97C5-8DA5AA11ED4B}" dt="2022-04-26T05:51:48.234" v="2192" actId="26606"/>
          <ac:spMkLst>
            <pc:docMk/>
            <pc:sldMk cId="2713742860" sldId="269"/>
            <ac:spMk id="92" creationId="{BACC6370-2D7E-4714-9D71-7542949D7D5D}"/>
          </ac:spMkLst>
        </pc:spChg>
        <pc:spChg chg="add del">
          <ac:chgData name="Farhad Noor, Asif Mohammad" userId="fa567be3-bfdc-4601-a5e6-8d597f7e72b6" providerId="ADAL" clId="{D539BD90-B48B-4424-97C5-8DA5AA11ED4B}" dt="2022-04-26T05:49:31.745" v="2174" actId="26606"/>
          <ac:spMkLst>
            <pc:docMk/>
            <pc:sldMk cId="2713742860" sldId="269"/>
            <ac:spMk id="93" creationId="{063BBA22-50EA-4C4D-BE05-F1CE4E63AA56}"/>
          </ac:spMkLst>
        </pc:spChg>
        <pc:spChg chg="add del">
          <ac:chgData name="Farhad Noor, Asif Mohammad" userId="fa567be3-bfdc-4601-a5e6-8d597f7e72b6" providerId="ADAL" clId="{D539BD90-B48B-4424-97C5-8DA5AA11ED4B}" dt="2022-04-26T05:51:48.234" v="2192" actId="26606"/>
          <ac:spMkLst>
            <pc:docMk/>
            <pc:sldMk cId="2713742860" sldId="269"/>
            <ac:spMk id="94" creationId="{F68B3F68-107C-434F-AA38-110D5EA91B85}"/>
          </ac:spMkLst>
        </pc:spChg>
        <pc:spChg chg="add del">
          <ac:chgData name="Farhad Noor, Asif Mohammad" userId="fa567be3-bfdc-4601-a5e6-8d597f7e72b6" providerId="ADAL" clId="{D539BD90-B48B-4424-97C5-8DA5AA11ED4B}" dt="2022-04-26T05:51:48.234" v="2192" actId="26606"/>
          <ac:spMkLst>
            <pc:docMk/>
            <pc:sldMk cId="2713742860" sldId="269"/>
            <ac:spMk id="95" creationId="{AAD0DBB9-1A4B-4391-81D4-CB19F9AB918A}"/>
          </ac:spMkLst>
        </pc:spChg>
        <pc:spChg chg="add del">
          <ac:chgData name="Farhad Noor, Asif Mohammad" userId="fa567be3-bfdc-4601-a5e6-8d597f7e72b6" providerId="ADAL" clId="{D539BD90-B48B-4424-97C5-8DA5AA11ED4B}" dt="2022-04-26T05:51:48.234" v="2192" actId="26606"/>
          <ac:spMkLst>
            <pc:docMk/>
            <pc:sldMk cId="2713742860" sldId="269"/>
            <ac:spMk id="96" creationId="{063BBA22-50EA-4C4D-BE05-F1CE4E63AA56}"/>
          </ac:spMkLst>
        </pc:spChg>
        <pc:spChg chg="add">
          <ac:chgData name="Farhad Noor, Asif Mohammad" userId="fa567be3-bfdc-4601-a5e6-8d597f7e72b6" providerId="ADAL" clId="{D539BD90-B48B-4424-97C5-8DA5AA11ED4B}" dt="2022-04-26T05:51:48.234" v="2192" actId="26606"/>
          <ac:spMkLst>
            <pc:docMk/>
            <pc:sldMk cId="2713742860" sldId="269"/>
            <ac:spMk id="101" creationId="{BACC6370-2D7E-4714-9D71-7542949D7D5D}"/>
          </ac:spMkLst>
        </pc:spChg>
        <pc:spChg chg="add">
          <ac:chgData name="Farhad Noor, Asif Mohammad" userId="fa567be3-bfdc-4601-a5e6-8d597f7e72b6" providerId="ADAL" clId="{D539BD90-B48B-4424-97C5-8DA5AA11ED4B}" dt="2022-04-26T05:51:48.234" v="2192" actId="26606"/>
          <ac:spMkLst>
            <pc:docMk/>
            <pc:sldMk cId="2713742860" sldId="269"/>
            <ac:spMk id="103" creationId="{F68B3F68-107C-434F-AA38-110D5EA91B85}"/>
          </ac:spMkLst>
        </pc:spChg>
        <pc:spChg chg="add">
          <ac:chgData name="Farhad Noor, Asif Mohammad" userId="fa567be3-bfdc-4601-a5e6-8d597f7e72b6" providerId="ADAL" clId="{D539BD90-B48B-4424-97C5-8DA5AA11ED4B}" dt="2022-04-26T05:51:48.234" v="2192" actId="26606"/>
          <ac:spMkLst>
            <pc:docMk/>
            <pc:sldMk cId="2713742860" sldId="269"/>
            <ac:spMk id="105" creationId="{AAD0DBB9-1A4B-4391-81D4-CB19F9AB918A}"/>
          </ac:spMkLst>
        </pc:spChg>
        <pc:spChg chg="add">
          <ac:chgData name="Farhad Noor, Asif Mohammad" userId="fa567be3-bfdc-4601-a5e6-8d597f7e72b6" providerId="ADAL" clId="{D539BD90-B48B-4424-97C5-8DA5AA11ED4B}" dt="2022-04-26T05:51:48.234" v="2192" actId="26606"/>
          <ac:spMkLst>
            <pc:docMk/>
            <pc:sldMk cId="2713742860" sldId="269"/>
            <ac:spMk id="107" creationId="{063BBA22-50EA-4C4D-BE05-F1CE4E63AA56}"/>
          </ac:spMkLst>
        </pc:spChg>
        <pc:grpChg chg="add del">
          <ac:chgData name="Farhad Noor, Asif Mohammad" userId="fa567be3-bfdc-4601-a5e6-8d597f7e72b6" providerId="ADAL" clId="{D539BD90-B48B-4424-97C5-8DA5AA11ED4B}" dt="2022-04-17T07:29:39.127" v="1634" actId="26606"/>
          <ac:grpSpMkLst>
            <pc:docMk/>
            <pc:sldMk cId="2713742860" sldId="269"/>
            <ac:grpSpMk id="66" creationId="{05314994-6337-4875-8CF5-652CAFE8342C}"/>
          </ac:grpSpMkLst>
        </pc:grpChg>
        <pc:graphicFrameChg chg="add mod ord modGraphic">
          <ac:chgData name="Farhad Noor, Asif Mohammad" userId="fa567be3-bfdc-4601-a5e6-8d597f7e72b6" providerId="ADAL" clId="{D539BD90-B48B-4424-97C5-8DA5AA11ED4B}" dt="2022-05-18T05:14:24.301" v="4700" actId="20577"/>
          <ac:graphicFrameMkLst>
            <pc:docMk/>
            <pc:sldMk cId="2713742860" sldId="269"/>
            <ac:graphicFrameMk id="5" creationId="{F1FE3819-7BAD-E6CF-96B3-97E7647D6A6F}"/>
          </ac:graphicFrameMkLst>
        </pc:graphicFrameChg>
        <pc:picChg chg="add del">
          <ac:chgData name="Farhad Noor, Asif Mohammad" userId="fa567be3-bfdc-4601-a5e6-8d597f7e72b6" providerId="ADAL" clId="{D539BD90-B48B-4424-97C5-8DA5AA11ED4B}" dt="2022-04-26T05:49:34.260" v="2176" actId="26606"/>
          <ac:picMkLst>
            <pc:docMk/>
            <pc:sldMk cId="2713742860" sldId="269"/>
            <ac:picMk id="84" creationId="{267B140D-83FB-8D50-C050-796F93278B0A}"/>
          </ac:picMkLst>
        </pc:picChg>
        <pc:cxnChg chg="add del">
          <ac:chgData name="Farhad Noor, Asif Mohammad" userId="fa567be3-bfdc-4601-a5e6-8d597f7e72b6" providerId="ADAL" clId="{D539BD90-B48B-4424-97C5-8DA5AA11ED4B}" dt="2022-04-26T05:49:34.260" v="2176" actId="26606"/>
          <ac:cxnSpMkLst>
            <pc:docMk/>
            <pc:sldMk cId="2713742860" sldId="269"/>
            <ac:cxnSpMk id="90" creationId="{67182200-4859-4C8D-BCBB-55B245C28BA3}"/>
          </ac:cxnSpMkLst>
        </pc:cxnChg>
      </pc:sldChg>
      <pc:sldChg chg="addSp delSp modSp mod setBg setClrOvrMap">
        <pc:chgData name="Farhad Noor, Asif Mohammad" userId="fa567be3-bfdc-4601-a5e6-8d597f7e72b6" providerId="ADAL" clId="{D539BD90-B48B-4424-97C5-8DA5AA11ED4B}" dt="2022-05-18T06:45:06.468" v="6258" actId="2711"/>
        <pc:sldMkLst>
          <pc:docMk/>
          <pc:sldMk cId="4147842410" sldId="271"/>
        </pc:sldMkLst>
        <pc:spChg chg="mod">
          <ac:chgData name="Farhad Noor, Asif Mohammad" userId="fa567be3-bfdc-4601-a5e6-8d597f7e72b6" providerId="ADAL" clId="{D539BD90-B48B-4424-97C5-8DA5AA11ED4B}" dt="2022-05-18T06:45:06.468" v="6258" actId="2711"/>
          <ac:spMkLst>
            <pc:docMk/>
            <pc:sldMk cId="4147842410" sldId="271"/>
            <ac:spMk id="2" creationId="{17BCB952-9981-4475-9A61-D059339A8CFF}"/>
          </ac:spMkLst>
        </pc:spChg>
        <pc:spChg chg="add del mod">
          <ac:chgData name="Farhad Noor, Asif Mohammad" userId="fa567be3-bfdc-4601-a5e6-8d597f7e72b6" providerId="ADAL" clId="{D539BD90-B48B-4424-97C5-8DA5AA11ED4B}" dt="2022-05-18T06:14:34.434" v="5317" actId="21"/>
          <ac:spMkLst>
            <pc:docMk/>
            <pc:sldMk cId="4147842410" sldId="271"/>
            <ac:spMk id="3" creationId="{52D882C6-0E4D-44D9-A61D-74A89A7B9F51}"/>
          </ac:spMkLst>
        </pc:spChg>
        <pc:spChg chg="del mod ord">
          <ac:chgData name="Farhad Noor, Asif Mohammad" userId="fa567be3-bfdc-4601-a5e6-8d597f7e72b6" providerId="ADAL" clId="{D539BD90-B48B-4424-97C5-8DA5AA11ED4B}" dt="2022-04-17T05:28:08.078" v="727" actId="21"/>
          <ac:spMkLst>
            <pc:docMk/>
            <pc:sldMk cId="4147842410" sldId="271"/>
            <ac:spMk id="3" creationId="{BA1E1451-3AA9-4B5E-A806-6DAF970D7614}"/>
          </ac:spMkLst>
        </pc:spChg>
        <pc:spChg chg="mod">
          <ac:chgData name="Farhad Noor, Asif Mohammad" userId="fa567be3-bfdc-4601-a5e6-8d597f7e72b6" providerId="ADAL" clId="{D539BD90-B48B-4424-97C5-8DA5AA11ED4B}" dt="2022-05-18T06:28:43.631" v="5460" actId="1076"/>
          <ac:spMkLst>
            <pc:docMk/>
            <pc:sldMk cId="4147842410" sldId="271"/>
            <ac:spMk id="4" creationId="{9EFF5A57-7873-4BDB-9983-A25E2D97C46B}"/>
          </ac:spMkLst>
        </pc:spChg>
        <pc:spChg chg="mod">
          <ac:chgData name="Farhad Noor, Asif Mohammad" userId="fa567be3-bfdc-4601-a5e6-8d597f7e72b6" providerId="ADAL" clId="{D539BD90-B48B-4424-97C5-8DA5AA11ED4B}" dt="2022-04-17T07:03:01.154" v="1525" actId="26606"/>
          <ac:spMkLst>
            <pc:docMk/>
            <pc:sldMk cId="4147842410" sldId="271"/>
            <ac:spMk id="6" creationId="{975D4018-9470-49E5-9AE9-56971A21EBE3}"/>
          </ac:spMkLst>
        </pc:spChg>
        <pc:spChg chg="add del mod">
          <ac:chgData name="Farhad Noor, Asif Mohammad" userId="fa567be3-bfdc-4601-a5e6-8d597f7e72b6" providerId="ADAL" clId="{D539BD90-B48B-4424-97C5-8DA5AA11ED4B}" dt="2022-04-17T05:28:15.825" v="728" actId="21"/>
          <ac:spMkLst>
            <pc:docMk/>
            <pc:sldMk cId="4147842410" sldId="271"/>
            <ac:spMk id="8" creationId="{9B77C325-563A-4D95-84E4-2FDBA67356A6}"/>
          </ac:spMkLst>
        </pc:spChg>
        <pc:spChg chg="add del">
          <ac:chgData name="Farhad Noor, Asif Mohammad" userId="fa567be3-bfdc-4601-a5e6-8d597f7e72b6" providerId="ADAL" clId="{D539BD90-B48B-4424-97C5-8DA5AA11ED4B}" dt="2022-04-11T08:31:49.762" v="307" actId="26606"/>
          <ac:spMkLst>
            <pc:docMk/>
            <pc:sldMk cId="4147842410" sldId="271"/>
            <ac:spMk id="9" creationId="{B36F400F-DF28-43BC-8D8E-4929793B392A}"/>
          </ac:spMkLst>
        </pc:spChg>
        <pc:spChg chg="add del">
          <ac:chgData name="Farhad Noor, Asif Mohammad" userId="fa567be3-bfdc-4601-a5e6-8d597f7e72b6" providerId="ADAL" clId="{D539BD90-B48B-4424-97C5-8DA5AA11ED4B}" dt="2022-04-11T08:31:51.529" v="309" actId="26606"/>
          <ac:spMkLst>
            <pc:docMk/>
            <pc:sldMk cId="4147842410" sldId="271"/>
            <ac:spMk id="11" creationId="{2658F6D6-96E0-421A-96D6-3DF404008543}"/>
          </ac:spMkLst>
        </pc:spChg>
        <pc:spChg chg="add del">
          <ac:chgData name="Farhad Noor, Asif Mohammad" userId="fa567be3-bfdc-4601-a5e6-8d597f7e72b6" providerId="ADAL" clId="{D539BD90-B48B-4424-97C5-8DA5AA11ED4B}" dt="2022-04-11T08:31:51.529" v="309" actId="26606"/>
          <ac:spMkLst>
            <pc:docMk/>
            <pc:sldMk cId="4147842410" sldId="271"/>
            <ac:spMk id="12" creationId="{FEF085B8-A2C0-4A6F-B663-CCC56F3CD373}"/>
          </ac:spMkLst>
        </pc:spChg>
        <pc:spChg chg="add del">
          <ac:chgData name="Farhad Noor, Asif Mohammad" userId="fa567be3-bfdc-4601-a5e6-8d597f7e72b6" providerId="ADAL" clId="{D539BD90-B48B-4424-97C5-8DA5AA11ED4B}" dt="2022-04-11T08:31:51.529" v="309" actId="26606"/>
          <ac:spMkLst>
            <pc:docMk/>
            <pc:sldMk cId="4147842410" sldId="271"/>
            <ac:spMk id="13" creationId="{3CF62545-93A0-4FD5-9B48-48DCA794CBA1}"/>
          </ac:spMkLst>
        </pc:spChg>
        <pc:spChg chg="add del">
          <ac:chgData name="Farhad Noor, Asif Mohammad" userId="fa567be3-bfdc-4601-a5e6-8d597f7e72b6" providerId="ADAL" clId="{D539BD90-B48B-4424-97C5-8DA5AA11ED4B}" dt="2022-04-11T08:35:42.830" v="328" actId="26606"/>
          <ac:spMkLst>
            <pc:docMk/>
            <pc:sldMk cId="4147842410" sldId="271"/>
            <ac:spMk id="15" creationId="{B36F400F-DF28-43BC-8D8E-4929793B392A}"/>
          </ac:spMkLst>
        </pc:spChg>
        <pc:spChg chg="add del">
          <ac:chgData name="Farhad Noor, Asif Mohammad" userId="fa567be3-bfdc-4601-a5e6-8d597f7e72b6" providerId="ADAL" clId="{D539BD90-B48B-4424-97C5-8DA5AA11ED4B}" dt="2022-04-11T08:35:35.564" v="323" actId="26606"/>
          <ac:spMkLst>
            <pc:docMk/>
            <pc:sldMk cId="4147842410" sldId="271"/>
            <ac:spMk id="20" creationId="{2A6B319F-86FE-4754-878E-06F0804D882B}"/>
          </ac:spMkLst>
        </pc:spChg>
        <pc:spChg chg="add del">
          <ac:chgData name="Farhad Noor, Asif Mohammad" userId="fa567be3-bfdc-4601-a5e6-8d597f7e72b6" providerId="ADAL" clId="{D539BD90-B48B-4424-97C5-8DA5AA11ED4B}" dt="2022-04-11T08:35:35.564" v="323" actId="26606"/>
          <ac:spMkLst>
            <pc:docMk/>
            <pc:sldMk cId="4147842410" sldId="271"/>
            <ac:spMk id="22" creationId="{DCF7D1B5-3477-499F-ACC5-2C8B07F4EDB3}"/>
          </ac:spMkLst>
        </pc:spChg>
        <pc:spChg chg="add del">
          <ac:chgData name="Farhad Noor, Asif Mohammad" userId="fa567be3-bfdc-4601-a5e6-8d597f7e72b6" providerId="ADAL" clId="{D539BD90-B48B-4424-97C5-8DA5AA11ED4B}" dt="2022-04-11T08:35:38.657" v="325" actId="26606"/>
          <ac:spMkLst>
            <pc:docMk/>
            <pc:sldMk cId="4147842410" sldId="271"/>
            <ac:spMk id="24" creationId="{4C608BEB-860E-4094-8511-78603564A75E}"/>
          </ac:spMkLst>
        </pc:spChg>
        <pc:spChg chg="add del">
          <ac:chgData name="Farhad Noor, Asif Mohammad" userId="fa567be3-bfdc-4601-a5e6-8d597f7e72b6" providerId="ADAL" clId="{D539BD90-B48B-4424-97C5-8DA5AA11ED4B}" dt="2022-04-11T08:35:42.820" v="327" actId="26606"/>
          <ac:spMkLst>
            <pc:docMk/>
            <pc:sldMk cId="4147842410" sldId="271"/>
            <ac:spMk id="27" creationId="{10F24D38-B79E-44B4-830E-043F45D96DC2}"/>
          </ac:spMkLst>
        </pc:spChg>
        <pc:spChg chg="add del">
          <ac:chgData name="Farhad Noor, Asif Mohammad" userId="fa567be3-bfdc-4601-a5e6-8d597f7e72b6" providerId="ADAL" clId="{D539BD90-B48B-4424-97C5-8DA5AA11ED4B}" dt="2022-04-17T07:03:01.154" v="1525" actId="26606"/>
          <ac:spMkLst>
            <pc:docMk/>
            <pc:sldMk cId="4147842410" sldId="271"/>
            <ac:spMk id="30" creationId="{2A6B319F-86FE-4754-878E-06F0804D882B}"/>
          </ac:spMkLst>
        </pc:spChg>
        <pc:spChg chg="add del">
          <ac:chgData name="Farhad Noor, Asif Mohammad" userId="fa567be3-bfdc-4601-a5e6-8d597f7e72b6" providerId="ADAL" clId="{D539BD90-B48B-4424-97C5-8DA5AA11ED4B}" dt="2022-04-17T07:03:01.154" v="1525" actId="26606"/>
          <ac:spMkLst>
            <pc:docMk/>
            <pc:sldMk cId="4147842410" sldId="271"/>
            <ac:spMk id="31" creationId="{DCF7D1B5-3477-499F-ACC5-2C8B07F4EDB3}"/>
          </ac:spMkLst>
        </pc:spChg>
        <pc:spChg chg="add del">
          <ac:chgData name="Farhad Noor, Asif Mohammad" userId="fa567be3-bfdc-4601-a5e6-8d597f7e72b6" providerId="ADAL" clId="{D539BD90-B48B-4424-97C5-8DA5AA11ED4B}" dt="2022-05-18T06:17:06.055" v="5372" actId="26606"/>
          <ac:spMkLst>
            <pc:docMk/>
            <pc:sldMk cId="4147842410" sldId="271"/>
            <ac:spMk id="36" creationId="{09588DA8-065E-4F6F-8EFD-43104AB2E0CF}"/>
          </ac:spMkLst>
        </pc:spChg>
        <pc:spChg chg="add del">
          <ac:chgData name="Farhad Noor, Asif Mohammad" userId="fa567be3-bfdc-4601-a5e6-8d597f7e72b6" providerId="ADAL" clId="{D539BD90-B48B-4424-97C5-8DA5AA11ED4B}" dt="2022-05-18T06:17:06.055" v="5372" actId="26606"/>
          <ac:spMkLst>
            <pc:docMk/>
            <pc:sldMk cId="4147842410" sldId="271"/>
            <ac:spMk id="38" creationId="{C4285719-470E-454C-AF62-8323075F1F5B}"/>
          </ac:spMkLst>
        </pc:spChg>
        <pc:spChg chg="add del">
          <ac:chgData name="Farhad Noor, Asif Mohammad" userId="fa567be3-bfdc-4601-a5e6-8d597f7e72b6" providerId="ADAL" clId="{D539BD90-B48B-4424-97C5-8DA5AA11ED4B}" dt="2022-05-18T06:17:06.055" v="5372" actId="26606"/>
          <ac:spMkLst>
            <pc:docMk/>
            <pc:sldMk cId="4147842410" sldId="271"/>
            <ac:spMk id="40" creationId="{CD9FE4EF-C4D8-49A0-B2FF-81D8DB7D8A24}"/>
          </ac:spMkLst>
        </pc:spChg>
        <pc:spChg chg="add del">
          <ac:chgData name="Farhad Noor, Asif Mohammad" userId="fa567be3-bfdc-4601-a5e6-8d597f7e72b6" providerId="ADAL" clId="{D539BD90-B48B-4424-97C5-8DA5AA11ED4B}" dt="2022-05-18T06:17:06.055" v="5372" actId="26606"/>
          <ac:spMkLst>
            <pc:docMk/>
            <pc:sldMk cId="4147842410" sldId="271"/>
            <ac:spMk id="42" creationId="{4300840D-0A0B-4512-BACA-B439D5B9C57C}"/>
          </ac:spMkLst>
        </pc:spChg>
        <pc:spChg chg="add del">
          <ac:chgData name="Farhad Noor, Asif Mohammad" userId="fa567be3-bfdc-4601-a5e6-8d597f7e72b6" providerId="ADAL" clId="{D539BD90-B48B-4424-97C5-8DA5AA11ED4B}" dt="2022-05-18T06:17:06.055" v="5372" actId="26606"/>
          <ac:spMkLst>
            <pc:docMk/>
            <pc:sldMk cId="4147842410" sldId="271"/>
            <ac:spMk id="44" creationId="{D2B78728-A580-49A7-84F9-6EF6F583ADE0}"/>
          </ac:spMkLst>
        </pc:spChg>
        <pc:spChg chg="add del">
          <ac:chgData name="Farhad Noor, Asif Mohammad" userId="fa567be3-bfdc-4601-a5e6-8d597f7e72b6" providerId="ADAL" clId="{D539BD90-B48B-4424-97C5-8DA5AA11ED4B}" dt="2022-05-18T06:17:06.055" v="5372" actId="26606"/>
          <ac:spMkLst>
            <pc:docMk/>
            <pc:sldMk cId="4147842410" sldId="271"/>
            <ac:spMk id="46" creationId="{38FAA1A1-D861-433F-88FA-1E9D6FD31D11}"/>
          </ac:spMkLst>
        </pc:spChg>
        <pc:spChg chg="add del">
          <ac:chgData name="Farhad Noor, Asif Mohammad" userId="fa567be3-bfdc-4601-a5e6-8d597f7e72b6" providerId="ADAL" clId="{D539BD90-B48B-4424-97C5-8DA5AA11ED4B}" dt="2022-05-18T06:17:06.055" v="5372" actId="26606"/>
          <ac:spMkLst>
            <pc:docMk/>
            <pc:sldMk cId="4147842410" sldId="271"/>
            <ac:spMk id="48" creationId="{8D71EDA1-87BF-4D5D-AB79-F346FD19278A}"/>
          </ac:spMkLst>
        </pc:spChg>
        <pc:spChg chg="add">
          <ac:chgData name="Farhad Noor, Asif Mohammad" userId="fa567be3-bfdc-4601-a5e6-8d597f7e72b6" providerId="ADAL" clId="{D539BD90-B48B-4424-97C5-8DA5AA11ED4B}" dt="2022-05-18T06:17:06.055" v="5372" actId="26606"/>
          <ac:spMkLst>
            <pc:docMk/>
            <pc:sldMk cId="4147842410" sldId="271"/>
            <ac:spMk id="53" creationId="{DEE2AD96-B495-4E06-9291-B71706F728CB}"/>
          </ac:spMkLst>
        </pc:spChg>
        <pc:spChg chg="add">
          <ac:chgData name="Farhad Noor, Asif Mohammad" userId="fa567be3-bfdc-4601-a5e6-8d597f7e72b6" providerId="ADAL" clId="{D539BD90-B48B-4424-97C5-8DA5AA11ED4B}" dt="2022-05-18T06:17:06.055" v="5372" actId="26606"/>
          <ac:spMkLst>
            <pc:docMk/>
            <pc:sldMk cId="4147842410" sldId="271"/>
            <ac:spMk id="55" creationId="{53CF6D67-C5A8-4ADD-9E8E-1E38CA1D3166}"/>
          </ac:spMkLst>
        </pc:spChg>
        <pc:spChg chg="add">
          <ac:chgData name="Farhad Noor, Asif Mohammad" userId="fa567be3-bfdc-4601-a5e6-8d597f7e72b6" providerId="ADAL" clId="{D539BD90-B48B-4424-97C5-8DA5AA11ED4B}" dt="2022-05-18T06:17:06.055" v="5372" actId="26606"/>
          <ac:spMkLst>
            <pc:docMk/>
            <pc:sldMk cId="4147842410" sldId="271"/>
            <ac:spMk id="57" creationId="{86909FA0-B515-4681-B7A8-FA281D133B94}"/>
          </ac:spMkLst>
        </pc:spChg>
        <pc:spChg chg="add">
          <ac:chgData name="Farhad Noor, Asif Mohammad" userId="fa567be3-bfdc-4601-a5e6-8d597f7e72b6" providerId="ADAL" clId="{D539BD90-B48B-4424-97C5-8DA5AA11ED4B}" dt="2022-05-18T06:17:06.055" v="5372" actId="26606"/>
          <ac:spMkLst>
            <pc:docMk/>
            <pc:sldMk cId="4147842410" sldId="271"/>
            <ac:spMk id="59" creationId="{21C9FE86-FCC3-4A31-AA1C-C882262B7FE7}"/>
          </ac:spMkLst>
        </pc:spChg>
        <pc:spChg chg="add">
          <ac:chgData name="Farhad Noor, Asif Mohammad" userId="fa567be3-bfdc-4601-a5e6-8d597f7e72b6" providerId="ADAL" clId="{D539BD90-B48B-4424-97C5-8DA5AA11ED4B}" dt="2022-05-18T06:17:06.055" v="5372" actId="26606"/>
          <ac:spMkLst>
            <pc:docMk/>
            <pc:sldMk cId="4147842410" sldId="271"/>
            <ac:spMk id="61" creationId="{7D96243B-ECED-4B71-8E06-AE9A285EAD20}"/>
          </ac:spMkLst>
        </pc:spChg>
        <pc:spChg chg="add">
          <ac:chgData name="Farhad Noor, Asif Mohammad" userId="fa567be3-bfdc-4601-a5e6-8d597f7e72b6" providerId="ADAL" clId="{D539BD90-B48B-4424-97C5-8DA5AA11ED4B}" dt="2022-05-18T06:17:06.055" v="5372" actId="26606"/>
          <ac:spMkLst>
            <pc:docMk/>
            <pc:sldMk cId="4147842410" sldId="271"/>
            <ac:spMk id="63" creationId="{A09989E4-EFDC-4A90-A633-E0525FB4139E}"/>
          </ac:spMkLst>
        </pc:spChg>
        <pc:graphicFrameChg chg="add del modGraphic">
          <ac:chgData name="Farhad Noor, Asif Mohammad" userId="fa567be3-bfdc-4601-a5e6-8d597f7e72b6" providerId="ADAL" clId="{D539BD90-B48B-4424-97C5-8DA5AA11ED4B}" dt="2022-04-17T07:04:44.110" v="1538" actId="21"/>
          <ac:graphicFrameMkLst>
            <pc:docMk/>
            <pc:sldMk cId="4147842410" sldId="271"/>
            <ac:graphicFrameMk id="3" creationId="{6D3B287E-0369-4A6C-8E08-ECB30A466797}"/>
          </ac:graphicFrameMkLst>
        </pc:graphicFrameChg>
        <pc:cxnChg chg="add del">
          <ac:chgData name="Farhad Noor, Asif Mohammad" userId="fa567be3-bfdc-4601-a5e6-8d597f7e72b6" providerId="ADAL" clId="{D539BD90-B48B-4424-97C5-8DA5AA11ED4B}" dt="2022-04-11T08:35:38.657" v="325" actId="26606"/>
          <ac:cxnSpMkLst>
            <pc:docMk/>
            <pc:sldMk cId="4147842410" sldId="271"/>
            <ac:cxnSpMk id="25" creationId="{1F16A8D4-FE87-4604-88B2-394B5D1EB437}"/>
          </ac:cxnSpMkLst>
        </pc:cxnChg>
        <pc:cxnChg chg="add del">
          <ac:chgData name="Farhad Noor, Asif Mohammad" userId="fa567be3-bfdc-4601-a5e6-8d597f7e72b6" providerId="ADAL" clId="{D539BD90-B48B-4424-97C5-8DA5AA11ED4B}" dt="2022-04-11T08:35:42.820" v="327" actId="26606"/>
          <ac:cxnSpMkLst>
            <pc:docMk/>
            <pc:sldMk cId="4147842410" sldId="271"/>
            <ac:cxnSpMk id="28" creationId="{FC469874-256B-45B3-A79C-7591B4BA1ECC}"/>
          </ac:cxnSpMkLst>
        </pc:cxnChg>
      </pc:sldChg>
      <pc:sldChg chg="addSp delSp modSp mod setBg">
        <pc:chgData name="Farhad Noor, Asif Mohammad" userId="fa567be3-bfdc-4601-a5e6-8d597f7e72b6" providerId="ADAL" clId="{D539BD90-B48B-4424-97C5-8DA5AA11ED4B}" dt="2022-05-18T06:45:37.109" v="6262" actId="20577"/>
        <pc:sldMkLst>
          <pc:docMk/>
          <pc:sldMk cId="4059710076" sldId="272"/>
        </pc:sldMkLst>
        <pc:spChg chg="mod">
          <ac:chgData name="Farhad Noor, Asif Mohammad" userId="fa567be3-bfdc-4601-a5e6-8d597f7e72b6" providerId="ADAL" clId="{D539BD90-B48B-4424-97C5-8DA5AA11ED4B}" dt="2022-05-18T06:28:28.560" v="5458" actId="2711"/>
          <ac:spMkLst>
            <pc:docMk/>
            <pc:sldMk cId="4059710076" sldId="272"/>
            <ac:spMk id="2" creationId="{EA848F7B-2649-433A-9D85-1DB0C71D02A8}"/>
          </ac:spMkLst>
        </pc:spChg>
        <pc:spChg chg="mod">
          <ac:chgData name="Farhad Noor, Asif Mohammad" userId="fa567be3-bfdc-4601-a5e6-8d597f7e72b6" providerId="ADAL" clId="{D539BD90-B48B-4424-97C5-8DA5AA11ED4B}" dt="2022-05-18T06:45:37.109" v="6262" actId="20577"/>
          <ac:spMkLst>
            <pc:docMk/>
            <pc:sldMk cId="4059710076" sldId="272"/>
            <ac:spMk id="3" creationId="{3F3467A3-15AA-445F-B602-F28EC551F312}"/>
          </ac:spMkLst>
        </pc:spChg>
        <pc:spChg chg="mod">
          <ac:chgData name="Farhad Noor, Asif Mohammad" userId="fa567be3-bfdc-4601-a5e6-8d597f7e72b6" providerId="ADAL" clId="{D539BD90-B48B-4424-97C5-8DA5AA11ED4B}" dt="2022-05-18T06:17:54.559" v="5379" actId="26606"/>
          <ac:spMkLst>
            <pc:docMk/>
            <pc:sldMk cId="4059710076" sldId="272"/>
            <ac:spMk id="5" creationId="{A6DE2159-04D1-43F0-A130-143DD15541F8}"/>
          </ac:spMkLst>
        </pc:spChg>
        <pc:spChg chg="add del">
          <ac:chgData name="Farhad Noor, Asif Mohammad" userId="fa567be3-bfdc-4601-a5e6-8d597f7e72b6" providerId="ADAL" clId="{D539BD90-B48B-4424-97C5-8DA5AA11ED4B}" dt="2022-05-18T06:17:54.559" v="5379" actId="26606"/>
          <ac:spMkLst>
            <pc:docMk/>
            <pc:sldMk cId="4059710076" sldId="272"/>
            <ac:spMk id="8" creationId="{1B15ED52-F352-441B-82BF-E0EA34836D08}"/>
          </ac:spMkLst>
        </pc:spChg>
        <pc:spChg chg="add del">
          <ac:chgData name="Farhad Noor, Asif Mohammad" userId="fa567be3-bfdc-4601-a5e6-8d597f7e72b6" providerId="ADAL" clId="{D539BD90-B48B-4424-97C5-8DA5AA11ED4B}" dt="2022-05-18T06:17:54.559" v="5379" actId="26606"/>
          <ac:spMkLst>
            <pc:docMk/>
            <pc:sldMk cId="4059710076" sldId="272"/>
            <ac:spMk id="10" creationId="{3B2E3793-BFE6-45A2-9B7B-E18844431C99}"/>
          </ac:spMkLst>
        </pc:spChg>
        <pc:spChg chg="add del">
          <ac:chgData name="Farhad Noor, Asif Mohammad" userId="fa567be3-bfdc-4601-a5e6-8d597f7e72b6" providerId="ADAL" clId="{D539BD90-B48B-4424-97C5-8DA5AA11ED4B}" dt="2022-05-18T06:17:54.559" v="5379" actId="26606"/>
          <ac:spMkLst>
            <pc:docMk/>
            <pc:sldMk cId="4059710076" sldId="272"/>
            <ac:spMk id="12" creationId="{BC4C4868-CB8F-4AF9-9CDB-8108F2C19B67}"/>
          </ac:spMkLst>
        </pc:spChg>
        <pc:spChg chg="add del">
          <ac:chgData name="Farhad Noor, Asif Mohammad" userId="fa567be3-bfdc-4601-a5e6-8d597f7e72b6" providerId="ADAL" clId="{D539BD90-B48B-4424-97C5-8DA5AA11ED4B}" dt="2022-05-18T06:17:54.559" v="5379" actId="26606"/>
          <ac:spMkLst>
            <pc:docMk/>
            <pc:sldMk cId="4059710076" sldId="272"/>
            <ac:spMk id="14" creationId="{375E0459-6403-40CD-989D-56A4407CA12E}"/>
          </ac:spMkLst>
        </pc:spChg>
        <pc:spChg chg="add del">
          <ac:chgData name="Farhad Noor, Asif Mohammad" userId="fa567be3-bfdc-4601-a5e6-8d597f7e72b6" providerId="ADAL" clId="{D539BD90-B48B-4424-97C5-8DA5AA11ED4B}" dt="2022-05-18T06:17:54.559" v="5379" actId="26606"/>
          <ac:spMkLst>
            <pc:docMk/>
            <pc:sldMk cId="4059710076" sldId="272"/>
            <ac:spMk id="16" creationId="{53E5B1A8-3AC9-4BD1-9BBC-78CA94F2D1BA}"/>
          </ac:spMkLst>
        </pc:spChg>
        <pc:spChg chg="add">
          <ac:chgData name="Farhad Noor, Asif Mohammad" userId="fa567be3-bfdc-4601-a5e6-8d597f7e72b6" providerId="ADAL" clId="{D539BD90-B48B-4424-97C5-8DA5AA11ED4B}" dt="2022-05-18T06:17:54.559" v="5379" actId="26606"/>
          <ac:spMkLst>
            <pc:docMk/>
            <pc:sldMk cId="4059710076" sldId="272"/>
            <ac:spMk id="21" creationId="{1B15ED52-F352-441B-82BF-E0EA34836D08}"/>
          </ac:spMkLst>
        </pc:spChg>
        <pc:spChg chg="add">
          <ac:chgData name="Farhad Noor, Asif Mohammad" userId="fa567be3-bfdc-4601-a5e6-8d597f7e72b6" providerId="ADAL" clId="{D539BD90-B48B-4424-97C5-8DA5AA11ED4B}" dt="2022-05-18T06:17:54.559" v="5379" actId="26606"/>
          <ac:spMkLst>
            <pc:docMk/>
            <pc:sldMk cId="4059710076" sldId="272"/>
            <ac:spMk id="23" creationId="{3B2E3793-BFE6-45A2-9B7B-E18844431C99}"/>
          </ac:spMkLst>
        </pc:spChg>
        <pc:spChg chg="add">
          <ac:chgData name="Farhad Noor, Asif Mohammad" userId="fa567be3-bfdc-4601-a5e6-8d597f7e72b6" providerId="ADAL" clId="{D539BD90-B48B-4424-97C5-8DA5AA11ED4B}" dt="2022-05-18T06:17:54.559" v="5379" actId="26606"/>
          <ac:spMkLst>
            <pc:docMk/>
            <pc:sldMk cId="4059710076" sldId="272"/>
            <ac:spMk id="25" creationId="{BC4C4868-CB8F-4AF9-9CDB-8108F2C19B67}"/>
          </ac:spMkLst>
        </pc:spChg>
        <pc:spChg chg="add">
          <ac:chgData name="Farhad Noor, Asif Mohammad" userId="fa567be3-bfdc-4601-a5e6-8d597f7e72b6" providerId="ADAL" clId="{D539BD90-B48B-4424-97C5-8DA5AA11ED4B}" dt="2022-05-18T06:17:54.559" v="5379" actId="26606"/>
          <ac:spMkLst>
            <pc:docMk/>
            <pc:sldMk cId="4059710076" sldId="272"/>
            <ac:spMk id="27" creationId="{375E0459-6403-40CD-989D-56A4407CA12E}"/>
          </ac:spMkLst>
        </pc:spChg>
        <pc:spChg chg="add">
          <ac:chgData name="Farhad Noor, Asif Mohammad" userId="fa567be3-bfdc-4601-a5e6-8d597f7e72b6" providerId="ADAL" clId="{D539BD90-B48B-4424-97C5-8DA5AA11ED4B}" dt="2022-05-18T06:17:54.559" v="5379" actId="26606"/>
          <ac:spMkLst>
            <pc:docMk/>
            <pc:sldMk cId="4059710076" sldId="272"/>
            <ac:spMk id="29" creationId="{53E5B1A8-3AC9-4BD1-9BBC-78CA94F2D1BA}"/>
          </ac:spMkLst>
        </pc:spChg>
      </pc:sldChg>
      <pc:sldChg chg="addSp delSp modSp mod setBg">
        <pc:chgData name="Farhad Noor, Asif Mohammad" userId="fa567be3-bfdc-4601-a5e6-8d597f7e72b6" providerId="ADAL" clId="{D539BD90-B48B-4424-97C5-8DA5AA11ED4B}" dt="2022-05-18T06:45:26.935" v="6260" actId="255"/>
        <pc:sldMkLst>
          <pc:docMk/>
          <pc:sldMk cId="4018646220" sldId="273"/>
        </pc:sldMkLst>
        <pc:spChg chg="mod">
          <ac:chgData name="Farhad Noor, Asif Mohammad" userId="fa567be3-bfdc-4601-a5e6-8d597f7e72b6" providerId="ADAL" clId="{D539BD90-B48B-4424-97C5-8DA5AA11ED4B}" dt="2022-05-18T06:45:26.935" v="6260" actId="255"/>
          <ac:spMkLst>
            <pc:docMk/>
            <pc:sldMk cId="4018646220" sldId="273"/>
            <ac:spMk id="2" creationId="{D6C7D2AA-F6F0-4A2C-ADAE-5E3C21C33349}"/>
          </ac:spMkLst>
        </pc:spChg>
        <pc:spChg chg="del mod">
          <ac:chgData name="Farhad Noor, Asif Mohammad" userId="fa567be3-bfdc-4601-a5e6-8d597f7e72b6" providerId="ADAL" clId="{D539BD90-B48B-4424-97C5-8DA5AA11ED4B}" dt="2022-04-11T08:31:08.575" v="296" actId="26606"/>
          <ac:spMkLst>
            <pc:docMk/>
            <pc:sldMk cId="4018646220" sldId="273"/>
            <ac:spMk id="3" creationId="{0A8F21DD-EF9A-487B-87EC-1305C0340F50}"/>
          </ac:spMkLst>
        </pc:spChg>
        <pc:spChg chg="add">
          <ac:chgData name="Farhad Noor, Asif Mohammad" userId="fa567be3-bfdc-4601-a5e6-8d597f7e72b6" providerId="ADAL" clId="{D539BD90-B48B-4424-97C5-8DA5AA11ED4B}" dt="2022-04-11T08:30:17.873" v="294" actId="26606"/>
          <ac:spMkLst>
            <pc:docMk/>
            <pc:sldMk cId="4018646220" sldId="273"/>
            <ac:spMk id="8" creationId="{1B15ED52-F352-441B-82BF-E0EA34836D08}"/>
          </ac:spMkLst>
        </pc:spChg>
        <pc:spChg chg="add">
          <ac:chgData name="Farhad Noor, Asif Mohammad" userId="fa567be3-bfdc-4601-a5e6-8d597f7e72b6" providerId="ADAL" clId="{D539BD90-B48B-4424-97C5-8DA5AA11ED4B}" dt="2022-04-11T08:30:17.873" v="294" actId="26606"/>
          <ac:spMkLst>
            <pc:docMk/>
            <pc:sldMk cId="4018646220" sldId="273"/>
            <ac:spMk id="10" creationId="{3B2E3793-BFE6-45A2-9B7B-E18844431C99}"/>
          </ac:spMkLst>
        </pc:spChg>
        <pc:spChg chg="add">
          <ac:chgData name="Farhad Noor, Asif Mohammad" userId="fa567be3-bfdc-4601-a5e6-8d597f7e72b6" providerId="ADAL" clId="{D539BD90-B48B-4424-97C5-8DA5AA11ED4B}" dt="2022-04-11T08:30:17.873" v="294" actId="26606"/>
          <ac:spMkLst>
            <pc:docMk/>
            <pc:sldMk cId="4018646220" sldId="273"/>
            <ac:spMk id="12" creationId="{BC4C4868-CB8F-4AF9-9CDB-8108F2C19B67}"/>
          </ac:spMkLst>
        </pc:spChg>
        <pc:spChg chg="add">
          <ac:chgData name="Farhad Noor, Asif Mohammad" userId="fa567be3-bfdc-4601-a5e6-8d597f7e72b6" providerId="ADAL" clId="{D539BD90-B48B-4424-97C5-8DA5AA11ED4B}" dt="2022-04-11T08:30:17.873" v="294" actId="26606"/>
          <ac:spMkLst>
            <pc:docMk/>
            <pc:sldMk cId="4018646220" sldId="273"/>
            <ac:spMk id="14" creationId="{375E0459-6403-40CD-989D-56A4407CA12E}"/>
          </ac:spMkLst>
        </pc:spChg>
        <pc:spChg chg="add">
          <ac:chgData name="Farhad Noor, Asif Mohammad" userId="fa567be3-bfdc-4601-a5e6-8d597f7e72b6" providerId="ADAL" clId="{D539BD90-B48B-4424-97C5-8DA5AA11ED4B}" dt="2022-04-11T08:30:17.873" v="294" actId="26606"/>
          <ac:spMkLst>
            <pc:docMk/>
            <pc:sldMk cId="4018646220" sldId="273"/>
            <ac:spMk id="16" creationId="{53E5B1A8-3AC9-4BD1-9BBC-78CA94F2D1BA}"/>
          </ac:spMkLst>
        </pc:spChg>
        <pc:graphicFrameChg chg="add mod modGraphic">
          <ac:chgData name="Farhad Noor, Asif Mohammad" userId="fa567be3-bfdc-4601-a5e6-8d597f7e72b6" providerId="ADAL" clId="{D539BD90-B48B-4424-97C5-8DA5AA11ED4B}" dt="2022-05-02T06:45:01.138" v="3434" actId="20577"/>
          <ac:graphicFrameMkLst>
            <pc:docMk/>
            <pc:sldMk cId="4018646220" sldId="273"/>
            <ac:graphicFrameMk id="18" creationId="{E1DB204E-B797-4BC7-331B-55C6C7F59B1C}"/>
          </ac:graphicFrameMkLst>
        </pc:graphicFrameChg>
      </pc:sldChg>
      <pc:sldChg chg="addSp delSp modSp del mod setBg setClrOvrMap">
        <pc:chgData name="Farhad Noor, Asif Mohammad" userId="fa567be3-bfdc-4601-a5e6-8d597f7e72b6" providerId="ADAL" clId="{D539BD90-B48B-4424-97C5-8DA5AA11ED4B}" dt="2022-05-18T06:17:46.974" v="5378" actId="47"/>
        <pc:sldMkLst>
          <pc:docMk/>
          <pc:sldMk cId="2601492880" sldId="274"/>
        </pc:sldMkLst>
        <pc:spChg chg="mod">
          <ac:chgData name="Farhad Noor, Asif Mohammad" userId="fa567be3-bfdc-4601-a5e6-8d597f7e72b6" providerId="ADAL" clId="{D539BD90-B48B-4424-97C5-8DA5AA11ED4B}" dt="2022-04-26T06:03:19.789" v="2595" actId="207"/>
          <ac:spMkLst>
            <pc:docMk/>
            <pc:sldMk cId="2601492880" sldId="274"/>
            <ac:spMk id="2" creationId="{3E9DC848-2C50-49E1-AD26-B520C356963F}"/>
          </ac:spMkLst>
        </pc:spChg>
        <pc:spChg chg="mod">
          <ac:chgData name="Farhad Noor, Asif Mohammad" userId="fa567be3-bfdc-4601-a5e6-8d597f7e72b6" providerId="ADAL" clId="{D539BD90-B48B-4424-97C5-8DA5AA11ED4B}" dt="2022-04-26T06:05:18.890" v="2599" actId="255"/>
          <ac:spMkLst>
            <pc:docMk/>
            <pc:sldMk cId="2601492880" sldId="274"/>
            <ac:spMk id="3" creationId="{D37DE2B1-B52D-4BC4-B67B-2607DAAFC43D}"/>
          </ac:spMkLst>
        </pc:spChg>
        <pc:spChg chg="mod">
          <ac:chgData name="Farhad Noor, Asif Mohammad" userId="fa567be3-bfdc-4601-a5e6-8d597f7e72b6" providerId="ADAL" clId="{D539BD90-B48B-4424-97C5-8DA5AA11ED4B}" dt="2022-04-26T06:04:42.833" v="2597" actId="12"/>
          <ac:spMkLst>
            <pc:docMk/>
            <pc:sldMk cId="2601492880" sldId="274"/>
            <ac:spMk id="4" creationId="{6843014F-9767-4E11-813C-8D692CA2FD70}"/>
          </ac:spMkLst>
        </pc:spChg>
        <pc:spChg chg="mod">
          <ac:chgData name="Farhad Noor, Asif Mohammad" userId="fa567be3-bfdc-4601-a5e6-8d597f7e72b6" providerId="ADAL" clId="{D539BD90-B48B-4424-97C5-8DA5AA11ED4B}" dt="2022-04-26T06:02:53.378" v="2592" actId="26606"/>
          <ac:spMkLst>
            <pc:docMk/>
            <pc:sldMk cId="2601492880" sldId="274"/>
            <ac:spMk id="6" creationId="{40687A00-E0D6-4645-9AF4-D4214E8EF996}"/>
          </ac:spMkLst>
        </pc:spChg>
        <pc:spChg chg="add del">
          <ac:chgData name="Farhad Noor, Asif Mohammad" userId="fa567be3-bfdc-4601-a5e6-8d597f7e72b6" providerId="ADAL" clId="{D539BD90-B48B-4424-97C5-8DA5AA11ED4B}" dt="2022-04-11T08:31:20.612" v="298" actId="26606"/>
          <ac:spMkLst>
            <pc:docMk/>
            <pc:sldMk cId="2601492880" sldId="274"/>
            <ac:spMk id="9" creationId="{10F24D38-B79E-44B4-830E-043F45D96DC2}"/>
          </ac:spMkLst>
        </pc:spChg>
        <pc:spChg chg="add del">
          <ac:chgData name="Farhad Noor, Asif Mohammad" userId="fa567be3-bfdc-4601-a5e6-8d597f7e72b6" providerId="ADAL" clId="{D539BD90-B48B-4424-97C5-8DA5AA11ED4B}" dt="2022-04-11T08:31:22.160" v="300" actId="26606"/>
          <ac:spMkLst>
            <pc:docMk/>
            <pc:sldMk cId="2601492880" sldId="274"/>
            <ac:spMk id="13" creationId="{1DE7243B-5109-444B-8FAF-7437C66BC0E9}"/>
          </ac:spMkLst>
        </pc:spChg>
        <pc:spChg chg="add del">
          <ac:chgData name="Farhad Noor, Asif Mohammad" userId="fa567be3-bfdc-4601-a5e6-8d597f7e72b6" providerId="ADAL" clId="{D539BD90-B48B-4424-97C5-8DA5AA11ED4B}" dt="2022-04-11T08:31:22.160" v="300" actId="26606"/>
          <ac:spMkLst>
            <pc:docMk/>
            <pc:sldMk cId="2601492880" sldId="274"/>
            <ac:spMk id="14" creationId="{4C5D6221-DA7B-4611-AA26-7D8E349FDE96}"/>
          </ac:spMkLst>
        </pc:spChg>
        <pc:spChg chg="add del">
          <ac:chgData name="Farhad Noor, Asif Mohammad" userId="fa567be3-bfdc-4601-a5e6-8d597f7e72b6" providerId="ADAL" clId="{D539BD90-B48B-4424-97C5-8DA5AA11ED4B}" dt="2022-04-11T08:31:27.169" v="302" actId="26606"/>
          <ac:spMkLst>
            <pc:docMk/>
            <pc:sldMk cId="2601492880" sldId="274"/>
            <ac:spMk id="16" creationId="{B36F400F-DF28-43BC-8D8E-4929793B392A}"/>
          </ac:spMkLst>
        </pc:spChg>
        <pc:spChg chg="add del">
          <ac:chgData name="Farhad Noor, Asif Mohammad" userId="fa567be3-bfdc-4601-a5e6-8d597f7e72b6" providerId="ADAL" clId="{D539BD90-B48B-4424-97C5-8DA5AA11ED4B}" dt="2022-04-11T08:31:30.025" v="304" actId="26606"/>
          <ac:spMkLst>
            <pc:docMk/>
            <pc:sldMk cId="2601492880" sldId="274"/>
            <ac:spMk id="18" creationId="{8CA06CD6-90CA-4C45-856C-6771339E1E22}"/>
          </ac:spMkLst>
        </pc:spChg>
        <pc:spChg chg="add del">
          <ac:chgData name="Farhad Noor, Asif Mohammad" userId="fa567be3-bfdc-4601-a5e6-8d597f7e72b6" providerId="ADAL" clId="{D539BD90-B48B-4424-97C5-8DA5AA11ED4B}" dt="2022-04-11T08:36:21.583" v="329" actId="26606"/>
          <ac:spMkLst>
            <pc:docMk/>
            <pc:sldMk cId="2601492880" sldId="274"/>
            <ac:spMk id="21" creationId="{B36F400F-DF28-43BC-8D8E-4929793B392A}"/>
          </ac:spMkLst>
        </pc:spChg>
        <pc:spChg chg="add del">
          <ac:chgData name="Farhad Noor, Asif Mohammad" userId="fa567be3-bfdc-4601-a5e6-8d597f7e72b6" providerId="ADAL" clId="{D539BD90-B48B-4424-97C5-8DA5AA11ED4B}" dt="2022-04-17T07:34:30.310" v="1659" actId="26606"/>
          <ac:spMkLst>
            <pc:docMk/>
            <pc:sldMk cId="2601492880" sldId="274"/>
            <ac:spMk id="26" creationId="{2A6B319F-86FE-4754-878E-06F0804D882B}"/>
          </ac:spMkLst>
        </pc:spChg>
        <pc:spChg chg="add del">
          <ac:chgData name="Farhad Noor, Asif Mohammad" userId="fa567be3-bfdc-4601-a5e6-8d597f7e72b6" providerId="ADAL" clId="{D539BD90-B48B-4424-97C5-8DA5AA11ED4B}" dt="2022-04-17T07:34:30.310" v="1659" actId="26606"/>
          <ac:spMkLst>
            <pc:docMk/>
            <pc:sldMk cId="2601492880" sldId="274"/>
            <ac:spMk id="28" creationId="{DCF7D1B5-3477-499F-ACC5-2C8B07F4EDB3}"/>
          </ac:spMkLst>
        </pc:spChg>
        <pc:spChg chg="add del">
          <ac:chgData name="Farhad Noor, Asif Mohammad" userId="fa567be3-bfdc-4601-a5e6-8d597f7e72b6" providerId="ADAL" clId="{D539BD90-B48B-4424-97C5-8DA5AA11ED4B}" dt="2022-04-17T07:34:23.940" v="1656" actId="26606"/>
          <ac:spMkLst>
            <pc:docMk/>
            <pc:sldMk cId="2601492880" sldId="274"/>
            <ac:spMk id="33" creationId="{2A6B319F-86FE-4754-878E-06F0804D882B}"/>
          </ac:spMkLst>
        </pc:spChg>
        <pc:spChg chg="add del">
          <ac:chgData name="Farhad Noor, Asif Mohammad" userId="fa567be3-bfdc-4601-a5e6-8d597f7e72b6" providerId="ADAL" clId="{D539BD90-B48B-4424-97C5-8DA5AA11ED4B}" dt="2022-04-17T07:34:23.940" v="1656" actId="26606"/>
          <ac:spMkLst>
            <pc:docMk/>
            <pc:sldMk cId="2601492880" sldId="274"/>
            <ac:spMk id="35" creationId="{DCF7D1B5-3477-499F-ACC5-2C8B07F4EDB3}"/>
          </ac:spMkLst>
        </pc:spChg>
        <pc:spChg chg="add del">
          <ac:chgData name="Farhad Noor, Asif Mohammad" userId="fa567be3-bfdc-4601-a5e6-8d597f7e72b6" providerId="ADAL" clId="{D539BD90-B48B-4424-97C5-8DA5AA11ED4B}" dt="2022-04-17T07:34:30.275" v="1658" actId="26606"/>
          <ac:spMkLst>
            <pc:docMk/>
            <pc:sldMk cId="2601492880" sldId="274"/>
            <ac:spMk id="37" creationId="{4FFBEE45-F140-49D5-85EA-C78C24340B23}"/>
          </ac:spMkLst>
        </pc:spChg>
        <pc:spChg chg="add del">
          <ac:chgData name="Farhad Noor, Asif Mohammad" userId="fa567be3-bfdc-4601-a5e6-8d597f7e72b6" providerId="ADAL" clId="{D539BD90-B48B-4424-97C5-8DA5AA11ED4B}" dt="2022-04-26T06:02:53.378" v="2592" actId="26606"/>
          <ac:spMkLst>
            <pc:docMk/>
            <pc:sldMk cId="2601492880" sldId="274"/>
            <ac:spMk id="39" creationId="{2A6B319F-86FE-4754-878E-06F0804D882B}"/>
          </ac:spMkLst>
        </pc:spChg>
        <pc:spChg chg="add del">
          <ac:chgData name="Farhad Noor, Asif Mohammad" userId="fa567be3-bfdc-4601-a5e6-8d597f7e72b6" providerId="ADAL" clId="{D539BD90-B48B-4424-97C5-8DA5AA11ED4B}" dt="2022-04-26T06:02:53.378" v="2592" actId="26606"/>
          <ac:spMkLst>
            <pc:docMk/>
            <pc:sldMk cId="2601492880" sldId="274"/>
            <ac:spMk id="40" creationId="{DCF7D1B5-3477-499F-ACC5-2C8B07F4EDB3}"/>
          </ac:spMkLst>
        </pc:spChg>
        <pc:spChg chg="add del">
          <ac:chgData name="Farhad Noor, Asif Mohammad" userId="fa567be3-bfdc-4601-a5e6-8d597f7e72b6" providerId="ADAL" clId="{D539BD90-B48B-4424-97C5-8DA5AA11ED4B}" dt="2022-04-26T06:02:28.859" v="2585" actId="26606"/>
          <ac:spMkLst>
            <pc:docMk/>
            <pc:sldMk cId="2601492880" sldId="274"/>
            <ac:spMk id="45" creationId="{10F24D38-B79E-44B4-830E-043F45D96DC2}"/>
          </ac:spMkLst>
        </pc:spChg>
        <pc:spChg chg="add del">
          <ac:chgData name="Farhad Noor, Asif Mohammad" userId="fa567be3-bfdc-4601-a5e6-8d597f7e72b6" providerId="ADAL" clId="{D539BD90-B48B-4424-97C5-8DA5AA11ED4B}" dt="2022-04-26T06:02:44.630" v="2587" actId="26606"/>
          <ac:spMkLst>
            <pc:docMk/>
            <pc:sldMk cId="2601492880" sldId="274"/>
            <ac:spMk id="49" creationId="{2A6B319F-86FE-4754-878E-06F0804D882B}"/>
          </ac:spMkLst>
        </pc:spChg>
        <pc:spChg chg="add del">
          <ac:chgData name="Farhad Noor, Asif Mohammad" userId="fa567be3-bfdc-4601-a5e6-8d597f7e72b6" providerId="ADAL" clId="{D539BD90-B48B-4424-97C5-8DA5AA11ED4B}" dt="2022-04-26T06:02:44.630" v="2587" actId="26606"/>
          <ac:spMkLst>
            <pc:docMk/>
            <pc:sldMk cId="2601492880" sldId="274"/>
            <ac:spMk id="50" creationId="{DCF7D1B5-3477-499F-ACC5-2C8B07F4EDB3}"/>
          </ac:spMkLst>
        </pc:spChg>
        <pc:spChg chg="add del">
          <ac:chgData name="Farhad Noor, Asif Mohammad" userId="fa567be3-bfdc-4601-a5e6-8d597f7e72b6" providerId="ADAL" clId="{D539BD90-B48B-4424-97C5-8DA5AA11ED4B}" dt="2022-04-26T06:02:51.438" v="2589" actId="26606"/>
          <ac:spMkLst>
            <pc:docMk/>
            <pc:sldMk cId="2601492880" sldId="274"/>
            <ac:spMk id="52" creationId="{4FFBEE45-F140-49D5-85EA-C78C24340B23}"/>
          </ac:spMkLst>
        </pc:spChg>
        <pc:spChg chg="add del">
          <ac:chgData name="Farhad Noor, Asif Mohammad" userId="fa567be3-bfdc-4601-a5e6-8d597f7e72b6" providerId="ADAL" clId="{D539BD90-B48B-4424-97C5-8DA5AA11ED4B}" dt="2022-04-26T06:02:53.360" v="2591" actId="26606"/>
          <ac:spMkLst>
            <pc:docMk/>
            <pc:sldMk cId="2601492880" sldId="274"/>
            <ac:spMk id="54" creationId="{4FFBEE45-F140-49D5-85EA-C78C24340B23}"/>
          </ac:spMkLst>
        </pc:spChg>
        <pc:spChg chg="add">
          <ac:chgData name="Farhad Noor, Asif Mohammad" userId="fa567be3-bfdc-4601-a5e6-8d597f7e72b6" providerId="ADAL" clId="{D539BD90-B48B-4424-97C5-8DA5AA11ED4B}" dt="2022-04-26T06:02:53.378" v="2592" actId="26606"/>
          <ac:spMkLst>
            <pc:docMk/>
            <pc:sldMk cId="2601492880" sldId="274"/>
            <ac:spMk id="56" creationId="{4FFBEE45-F140-49D5-85EA-C78C24340B23}"/>
          </ac:spMkLst>
        </pc:spChg>
        <pc:cxnChg chg="add del">
          <ac:chgData name="Farhad Noor, Asif Mohammad" userId="fa567be3-bfdc-4601-a5e6-8d597f7e72b6" providerId="ADAL" clId="{D539BD90-B48B-4424-97C5-8DA5AA11ED4B}" dt="2022-04-11T08:31:20.612" v="298" actId="26606"/>
          <ac:cxnSpMkLst>
            <pc:docMk/>
            <pc:sldMk cId="2601492880" sldId="274"/>
            <ac:cxnSpMk id="11" creationId="{FC469874-256B-45B3-A79C-7591B4BA1ECC}"/>
          </ac:cxnSpMkLst>
        </pc:cxnChg>
        <pc:cxnChg chg="add del">
          <ac:chgData name="Farhad Noor, Asif Mohammad" userId="fa567be3-bfdc-4601-a5e6-8d597f7e72b6" providerId="ADAL" clId="{D539BD90-B48B-4424-97C5-8DA5AA11ED4B}" dt="2022-04-11T08:31:30.025" v="304" actId="26606"/>
          <ac:cxnSpMkLst>
            <pc:docMk/>
            <pc:sldMk cId="2601492880" sldId="274"/>
            <ac:cxnSpMk id="19" creationId="{5021601D-2758-4B15-A31C-FDA184C51B3A}"/>
          </ac:cxnSpMkLst>
        </pc:cxnChg>
        <pc:cxnChg chg="add del">
          <ac:chgData name="Farhad Noor, Asif Mohammad" userId="fa567be3-bfdc-4601-a5e6-8d597f7e72b6" providerId="ADAL" clId="{D539BD90-B48B-4424-97C5-8DA5AA11ED4B}" dt="2022-04-26T06:02:28.859" v="2585" actId="26606"/>
          <ac:cxnSpMkLst>
            <pc:docMk/>
            <pc:sldMk cId="2601492880" sldId="274"/>
            <ac:cxnSpMk id="47" creationId="{FC469874-256B-45B3-A79C-7591B4BA1ECC}"/>
          </ac:cxnSpMkLst>
        </pc:cxnChg>
      </pc:sldChg>
      <pc:sldChg chg="addSp delSp modSp new mod setBg">
        <pc:chgData name="Farhad Noor, Asif Mohammad" userId="fa567be3-bfdc-4601-a5e6-8d597f7e72b6" providerId="ADAL" clId="{D539BD90-B48B-4424-97C5-8DA5AA11ED4B}" dt="2022-05-18T06:44:28.705" v="6257" actId="2711"/>
        <pc:sldMkLst>
          <pc:docMk/>
          <pc:sldMk cId="249881389" sldId="275"/>
        </pc:sldMkLst>
        <pc:spChg chg="mod">
          <ac:chgData name="Farhad Noor, Asif Mohammad" userId="fa567be3-bfdc-4601-a5e6-8d597f7e72b6" providerId="ADAL" clId="{D539BD90-B48B-4424-97C5-8DA5AA11ED4B}" dt="2022-05-18T06:44:28.705" v="6257" actId="2711"/>
          <ac:spMkLst>
            <pc:docMk/>
            <pc:sldMk cId="249881389" sldId="275"/>
            <ac:spMk id="2" creationId="{F118CF7B-A947-4332-BEAE-38FB47F328E3}"/>
          </ac:spMkLst>
        </pc:spChg>
        <pc:spChg chg="del">
          <ac:chgData name="Farhad Noor, Asif Mohammad" userId="fa567be3-bfdc-4601-a5e6-8d597f7e72b6" providerId="ADAL" clId="{D539BD90-B48B-4424-97C5-8DA5AA11ED4B}" dt="2022-04-26T06:11:44.471" v="2650" actId="22"/>
          <ac:spMkLst>
            <pc:docMk/>
            <pc:sldMk cId="249881389" sldId="275"/>
            <ac:spMk id="3" creationId="{6A17EC94-D922-49A5-96C5-63F6F77AF985}"/>
          </ac:spMkLst>
        </pc:spChg>
        <pc:spChg chg="mod">
          <ac:chgData name="Farhad Noor, Asif Mohammad" userId="fa567be3-bfdc-4601-a5e6-8d597f7e72b6" providerId="ADAL" clId="{D539BD90-B48B-4424-97C5-8DA5AA11ED4B}" dt="2022-05-18T06:44:22.190" v="6256" actId="26606"/>
          <ac:spMkLst>
            <pc:docMk/>
            <pc:sldMk cId="249881389" sldId="275"/>
            <ac:spMk id="4" creationId="{784C0E6F-9663-47B3-BD7A-BA4BFAE91BE6}"/>
          </ac:spMkLst>
        </pc:spChg>
        <pc:spChg chg="add del mod ord">
          <ac:chgData name="Farhad Noor, Asif Mohammad" userId="fa567be3-bfdc-4601-a5e6-8d597f7e72b6" providerId="ADAL" clId="{D539BD90-B48B-4424-97C5-8DA5AA11ED4B}" dt="2022-04-26T06:12:42.632" v="2662" actId="26606"/>
          <ac:spMkLst>
            <pc:docMk/>
            <pc:sldMk cId="249881389" sldId="275"/>
            <ac:spMk id="10" creationId="{0D1653C6-8169-6AFA-E477-86A952290D2F}"/>
          </ac:spMkLst>
        </pc:spChg>
        <pc:spChg chg="add del">
          <ac:chgData name="Farhad Noor, Asif Mohammad" userId="fa567be3-bfdc-4601-a5e6-8d597f7e72b6" providerId="ADAL" clId="{D539BD90-B48B-4424-97C5-8DA5AA11ED4B}" dt="2022-04-26T06:12:42.632" v="2662" actId="26606"/>
          <ac:spMkLst>
            <pc:docMk/>
            <pc:sldMk cId="249881389" sldId="275"/>
            <ac:spMk id="13" creationId="{B5FA7C47-B7C1-4D2E-AB49-ED23BA34BA83}"/>
          </ac:spMkLst>
        </pc:spChg>
        <pc:spChg chg="add del">
          <ac:chgData name="Farhad Noor, Asif Mohammad" userId="fa567be3-bfdc-4601-a5e6-8d597f7e72b6" providerId="ADAL" clId="{D539BD90-B48B-4424-97C5-8DA5AA11ED4B}" dt="2022-04-26T06:12:42.632" v="2662" actId="26606"/>
          <ac:spMkLst>
            <pc:docMk/>
            <pc:sldMk cId="249881389" sldId="275"/>
            <ac:spMk id="15" creationId="{596EE156-ABF1-4329-A6BA-03B4254E0877}"/>
          </ac:spMkLst>
        </pc:spChg>
        <pc:spChg chg="add del">
          <ac:chgData name="Farhad Noor, Asif Mohammad" userId="fa567be3-bfdc-4601-a5e6-8d597f7e72b6" providerId="ADAL" clId="{D539BD90-B48B-4424-97C5-8DA5AA11ED4B}" dt="2022-04-26T06:12:42.632" v="2662" actId="26606"/>
          <ac:spMkLst>
            <pc:docMk/>
            <pc:sldMk cId="249881389" sldId="275"/>
            <ac:spMk id="17" creationId="{19B9933F-AAB3-444A-8BB5-9CA194A8BC63}"/>
          </ac:spMkLst>
        </pc:spChg>
        <pc:spChg chg="add del">
          <ac:chgData name="Farhad Noor, Asif Mohammad" userId="fa567be3-bfdc-4601-a5e6-8d597f7e72b6" providerId="ADAL" clId="{D539BD90-B48B-4424-97C5-8DA5AA11ED4B}" dt="2022-04-26T06:12:42.632" v="2662" actId="26606"/>
          <ac:spMkLst>
            <pc:docMk/>
            <pc:sldMk cId="249881389" sldId="275"/>
            <ac:spMk id="19" creationId="{7D20183A-0B1D-4A1F-89B1-ADBEDBC6E54E}"/>
          </ac:spMkLst>
        </pc:spChg>
        <pc:spChg chg="add del">
          <ac:chgData name="Farhad Noor, Asif Mohammad" userId="fa567be3-bfdc-4601-a5e6-8d597f7e72b6" providerId="ADAL" clId="{D539BD90-B48B-4424-97C5-8DA5AA11ED4B}" dt="2022-04-26T06:12:42.632" v="2662" actId="26606"/>
          <ac:spMkLst>
            <pc:docMk/>
            <pc:sldMk cId="249881389" sldId="275"/>
            <ac:spMk id="21" creationId="{131031D3-26CD-4214-A9A4-5857EFA15A0C}"/>
          </ac:spMkLst>
        </pc:spChg>
        <pc:spChg chg="add del">
          <ac:chgData name="Farhad Noor, Asif Mohammad" userId="fa567be3-bfdc-4601-a5e6-8d597f7e72b6" providerId="ADAL" clId="{D539BD90-B48B-4424-97C5-8DA5AA11ED4B}" dt="2022-04-26T06:12:24.914" v="2653" actId="26606"/>
          <ac:spMkLst>
            <pc:docMk/>
            <pc:sldMk cId="249881389" sldId="275"/>
            <ac:spMk id="26" creationId="{AC5782D3-6CED-43A7-BE35-09C48F8091FB}"/>
          </ac:spMkLst>
        </pc:spChg>
        <pc:spChg chg="add del">
          <ac:chgData name="Farhad Noor, Asif Mohammad" userId="fa567be3-bfdc-4601-a5e6-8d597f7e72b6" providerId="ADAL" clId="{D539BD90-B48B-4424-97C5-8DA5AA11ED4B}" dt="2022-04-26T06:12:24.914" v="2653" actId="26606"/>
          <ac:spMkLst>
            <pc:docMk/>
            <pc:sldMk cId="249881389" sldId="275"/>
            <ac:spMk id="28" creationId="{6721F593-ECD2-4B5B-AAE4-0866A4CDC970}"/>
          </ac:spMkLst>
        </pc:spChg>
        <pc:spChg chg="add del">
          <ac:chgData name="Farhad Noor, Asif Mohammad" userId="fa567be3-bfdc-4601-a5e6-8d597f7e72b6" providerId="ADAL" clId="{D539BD90-B48B-4424-97C5-8DA5AA11ED4B}" dt="2022-04-26T06:12:24.914" v="2653" actId="26606"/>
          <ac:spMkLst>
            <pc:docMk/>
            <pc:sldMk cId="249881389" sldId="275"/>
            <ac:spMk id="30" creationId="{71DEE99F-D18C-4025-BA3F-CEBF5258ED3D}"/>
          </ac:spMkLst>
        </pc:spChg>
        <pc:spChg chg="add del">
          <ac:chgData name="Farhad Noor, Asif Mohammad" userId="fa567be3-bfdc-4601-a5e6-8d597f7e72b6" providerId="ADAL" clId="{D539BD90-B48B-4424-97C5-8DA5AA11ED4B}" dt="2022-04-26T06:12:24.914" v="2653" actId="26606"/>
          <ac:spMkLst>
            <pc:docMk/>
            <pc:sldMk cId="249881389" sldId="275"/>
            <ac:spMk id="32" creationId="{976FA5D9-3A7C-4FA7-9BA8-1905D703FD77}"/>
          </ac:spMkLst>
        </pc:spChg>
        <pc:spChg chg="add del">
          <ac:chgData name="Farhad Noor, Asif Mohammad" userId="fa567be3-bfdc-4601-a5e6-8d597f7e72b6" providerId="ADAL" clId="{D539BD90-B48B-4424-97C5-8DA5AA11ED4B}" dt="2022-04-26T06:12:24.914" v="2653" actId="26606"/>
          <ac:spMkLst>
            <pc:docMk/>
            <pc:sldMk cId="249881389" sldId="275"/>
            <ac:spMk id="34" creationId="{4652D57C-331F-43B8-9C07-69FBA9C0279E}"/>
          </ac:spMkLst>
        </pc:spChg>
        <pc:spChg chg="add del">
          <ac:chgData name="Farhad Noor, Asif Mohammad" userId="fa567be3-bfdc-4601-a5e6-8d597f7e72b6" providerId="ADAL" clId="{D539BD90-B48B-4424-97C5-8DA5AA11ED4B}" dt="2022-04-26T06:12:33.448" v="2655" actId="26606"/>
          <ac:spMkLst>
            <pc:docMk/>
            <pc:sldMk cId="249881389" sldId="275"/>
            <ac:spMk id="36" creationId="{6A55A497-810F-4F60-B84E-FDE68ABFE607}"/>
          </ac:spMkLst>
        </pc:spChg>
        <pc:spChg chg="add del">
          <ac:chgData name="Farhad Noor, Asif Mohammad" userId="fa567be3-bfdc-4601-a5e6-8d597f7e72b6" providerId="ADAL" clId="{D539BD90-B48B-4424-97C5-8DA5AA11ED4B}" dt="2022-04-26T06:12:33.448" v="2655" actId="26606"/>
          <ac:spMkLst>
            <pc:docMk/>
            <pc:sldMk cId="249881389" sldId="275"/>
            <ac:spMk id="37" creationId="{4B8E30CD-C8AA-4F1D-8997-BAFCF7CE9D90}"/>
          </ac:spMkLst>
        </pc:spChg>
        <pc:spChg chg="add del">
          <ac:chgData name="Farhad Noor, Asif Mohammad" userId="fa567be3-bfdc-4601-a5e6-8d597f7e72b6" providerId="ADAL" clId="{D539BD90-B48B-4424-97C5-8DA5AA11ED4B}" dt="2022-04-26T06:12:33.448" v="2655" actId="26606"/>
          <ac:spMkLst>
            <pc:docMk/>
            <pc:sldMk cId="249881389" sldId="275"/>
            <ac:spMk id="38" creationId="{1A2CE4AB-6F16-49A0-9608-1227FF801F2A}"/>
          </ac:spMkLst>
        </pc:spChg>
        <pc:spChg chg="add del">
          <ac:chgData name="Farhad Noor, Asif Mohammad" userId="fa567be3-bfdc-4601-a5e6-8d597f7e72b6" providerId="ADAL" clId="{D539BD90-B48B-4424-97C5-8DA5AA11ED4B}" dt="2022-04-26T06:12:33.448" v="2655" actId="26606"/>
          <ac:spMkLst>
            <pc:docMk/>
            <pc:sldMk cId="249881389" sldId="275"/>
            <ac:spMk id="39" creationId="{50C6CE2B-DD6C-4EBC-9E38-2FCF23E93A99}"/>
          </ac:spMkLst>
        </pc:spChg>
        <pc:spChg chg="add del">
          <ac:chgData name="Farhad Noor, Asif Mohammad" userId="fa567be3-bfdc-4601-a5e6-8d597f7e72b6" providerId="ADAL" clId="{D539BD90-B48B-4424-97C5-8DA5AA11ED4B}" dt="2022-04-26T06:12:33.448" v="2655" actId="26606"/>
          <ac:spMkLst>
            <pc:docMk/>
            <pc:sldMk cId="249881389" sldId="275"/>
            <ac:spMk id="40" creationId="{2C8B90EA-01BD-4358-9BD4-801A57B98844}"/>
          </ac:spMkLst>
        </pc:spChg>
        <pc:spChg chg="add del">
          <ac:chgData name="Farhad Noor, Asif Mohammad" userId="fa567be3-bfdc-4601-a5e6-8d597f7e72b6" providerId="ADAL" clId="{D539BD90-B48B-4424-97C5-8DA5AA11ED4B}" dt="2022-04-26T06:12:35.968" v="2657" actId="26606"/>
          <ac:spMkLst>
            <pc:docMk/>
            <pc:sldMk cId="249881389" sldId="275"/>
            <ac:spMk id="42" creationId="{F4C0B10B-D2C4-4A54-AFAD-3D27DF88BB37}"/>
          </ac:spMkLst>
        </pc:spChg>
        <pc:spChg chg="add del">
          <ac:chgData name="Farhad Noor, Asif Mohammad" userId="fa567be3-bfdc-4601-a5e6-8d597f7e72b6" providerId="ADAL" clId="{D539BD90-B48B-4424-97C5-8DA5AA11ED4B}" dt="2022-04-26T06:12:37.951" v="2659" actId="26606"/>
          <ac:spMkLst>
            <pc:docMk/>
            <pc:sldMk cId="249881389" sldId="275"/>
            <ac:spMk id="47" creationId="{DD38EE57-B708-47C9-A4A4-E25F09FAB029}"/>
          </ac:spMkLst>
        </pc:spChg>
        <pc:spChg chg="add del">
          <ac:chgData name="Farhad Noor, Asif Mohammad" userId="fa567be3-bfdc-4601-a5e6-8d597f7e72b6" providerId="ADAL" clId="{D539BD90-B48B-4424-97C5-8DA5AA11ED4B}" dt="2022-04-26T06:12:42.622" v="2661" actId="26606"/>
          <ac:spMkLst>
            <pc:docMk/>
            <pc:sldMk cId="249881389" sldId="275"/>
            <ac:spMk id="55" creationId="{8B95B667-4635-419A-B7D9-4E920EB70B8C}"/>
          </ac:spMkLst>
        </pc:spChg>
        <pc:spChg chg="add del">
          <ac:chgData name="Farhad Noor, Asif Mohammad" userId="fa567be3-bfdc-4601-a5e6-8d597f7e72b6" providerId="ADAL" clId="{D539BD90-B48B-4424-97C5-8DA5AA11ED4B}" dt="2022-04-26T06:12:42.622" v="2661" actId="26606"/>
          <ac:spMkLst>
            <pc:docMk/>
            <pc:sldMk cId="249881389" sldId="275"/>
            <ac:spMk id="56" creationId="{82B9A08F-46FD-49B4-AA1C-023F5DF7CDB8}"/>
          </ac:spMkLst>
        </pc:spChg>
        <pc:spChg chg="add del">
          <ac:chgData name="Farhad Noor, Asif Mohammad" userId="fa567be3-bfdc-4601-a5e6-8d597f7e72b6" providerId="ADAL" clId="{D539BD90-B48B-4424-97C5-8DA5AA11ED4B}" dt="2022-04-26T06:12:42.622" v="2661" actId="26606"/>
          <ac:spMkLst>
            <pc:docMk/>
            <pc:sldMk cId="249881389" sldId="275"/>
            <ac:spMk id="57" creationId="{7FFA530A-28A7-492C-87A9-945FC3854CBC}"/>
          </ac:spMkLst>
        </pc:spChg>
        <pc:spChg chg="add del">
          <ac:chgData name="Farhad Noor, Asif Mohammad" userId="fa567be3-bfdc-4601-a5e6-8d597f7e72b6" providerId="ADAL" clId="{D539BD90-B48B-4424-97C5-8DA5AA11ED4B}" dt="2022-04-26T06:12:42.622" v="2661" actId="26606"/>
          <ac:spMkLst>
            <pc:docMk/>
            <pc:sldMk cId="249881389" sldId="275"/>
            <ac:spMk id="58" creationId="{23EA44DF-1990-4BBC-B683-D08E7190E8ED}"/>
          </ac:spMkLst>
        </pc:spChg>
        <pc:spChg chg="add del">
          <ac:chgData name="Farhad Noor, Asif Mohammad" userId="fa567be3-bfdc-4601-a5e6-8d597f7e72b6" providerId="ADAL" clId="{D539BD90-B48B-4424-97C5-8DA5AA11ED4B}" dt="2022-05-18T06:44:22.190" v="6256" actId="26606"/>
          <ac:spMkLst>
            <pc:docMk/>
            <pc:sldMk cId="249881389" sldId="275"/>
            <ac:spMk id="60" creationId="{D4771268-CB57-404A-9271-370EB28F6090}"/>
          </ac:spMkLst>
        </pc:spChg>
        <pc:spChg chg="add">
          <ac:chgData name="Farhad Noor, Asif Mohammad" userId="fa567be3-bfdc-4601-a5e6-8d597f7e72b6" providerId="ADAL" clId="{D539BD90-B48B-4424-97C5-8DA5AA11ED4B}" dt="2022-05-18T06:44:22.190" v="6256" actId="26606"/>
          <ac:spMkLst>
            <pc:docMk/>
            <pc:sldMk cId="249881389" sldId="275"/>
            <ac:spMk id="65" creationId="{A8384FB5-9ADC-4DDC-881B-597D56F5B15D}"/>
          </ac:spMkLst>
        </pc:spChg>
        <pc:spChg chg="add">
          <ac:chgData name="Farhad Noor, Asif Mohammad" userId="fa567be3-bfdc-4601-a5e6-8d597f7e72b6" providerId="ADAL" clId="{D539BD90-B48B-4424-97C5-8DA5AA11ED4B}" dt="2022-05-18T06:44:22.190" v="6256" actId="26606"/>
          <ac:spMkLst>
            <pc:docMk/>
            <pc:sldMk cId="249881389" sldId="275"/>
            <ac:spMk id="67" creationId="{91E5A9A7-95C6-4F4F-B00E-C82E07FE62EF}"/>
          </ac:spMkLst>
        </pc:spChg>
        <pc:spChg chg="add">
          <ac:chgData name="Farhad Noor, Asif Mohammad" userId="fa567be3-bfdc-4601-a5e6-8d597f7e72b6" providerId="ADAL" clId="{D539BD90-B48B-4424-97C5-8DA5AA11ED4B}" dt="2022-05-18T06:44:22.190" v="6256" actId="26606"/>
          <ac:spMkLst>
            <pc:docMk/>
            <pc:sldMk cId="249881389" sldId="275"/>
            <ac:spMk id="69" creationId="{D07DD2DE-F619-49DD-B5E7-03A290FF4ED1}"/>
          </ac:spMkLst>
        </pc:spChg>
        <pc:spChg chg="add">
          <ac:chgData name="Farhad Noor, Asif Mohammad" userId="fa567be3-bfdc-4601-a5e6-8d597f7e72b6" providerId="ADAL" clId="{D539BD90-B48B-4424-97C5-8DA5AA11ED4B}" dt="2022-05-18T06:44:22.190" v="6256" actId="26606"/>
          <ac:spMkLst>
            <pc:docMk/>
            <pc:sldMk cId="249881389" sldId="275"/>
            <ac:spMk id="71" creationId="{85149191-5F60-4A28-AAFF-039F96B0F3EC}"/>
          </ac:spMkLst>
        </pc:spChg>
        <pc:spChg chg="add">
          <ac:chgData name="Farhad Noor, Asif Mohammad" userId="fa567be3-bfdc-4601-a5e6-8d597f7e72b6" providerId="ADAL" clId="{D539BD90-B48B-4424-97C5-8DA5AA11ED4B}" dt="2022-05-18T06:44:22.190" v="6256" actId="26606"/>
          <ac:spMkLst>
            <pc:docMk/>
            <pc:sldMk cId="249881389" sldId="275"/>
            <ac:spMk id="73" creationId="{F8260ED5-17F7-4158-B241-D51DD4CF1B7E}"/>
          </ac:spMkLst>
        </pc:spChg>
        <pc:grpChg chg="add del">
          <ac:chgData name="Farhad Noor, Asif Mohammad" userId="fa567be3-bfdc-4601-a5e6-8d597f7e72b6" providerId="ADAL" clId="{D539BD90-B48B-4424-97C5-8DA5AA11ED4B}" dt="2022-04-26T06:12:35.968" v="2657" actId="26606"/>
          <ac:grpSpMkLst>
            <pc:docMk/>
            <pc:sldMk cId="249881389" sldId="275"/>
            <ac:grpSpMk id="43" creationId="{B6BADB90-C74B-40D6-86DC-503F65FCE8DC}"/>
          </ac:grpSpMkLst>
        </pc:grpChg>
        <pc:grpChg chg="add del">
          <ac:chgData name="Farhad Noor, Asif Mohammad" userId="fa567be3-bfdc-4601-a5e6-8d597f7e72b6" providerId="ADAL" clId="{D539BD90-B48B-4424-97C5-8DA5AA11ED4B}" dt="2022-04-26T06:12:37.951" v="2659" actId="26606"/>
          <ac:grpSpMkLst>
            <pc:docMk/>
            <pc:sldMk cId="249881389" sldId="275"/>
            <ac:grpSpMk id="48" creationId="{57A28182-58A5-4DBB-8F64-BD944BCA8154}"/>
          </ac:grpSpMkLst>
        </pc:grpChg>
        <pc:picChg chg="add mod ord">
          <ac:chgData name="Farhad Noor, Asif Mohammad" userId="fa567be3-bfdc-4601-a5e6-8d597f7e72b6" providerId="ADAL" clId="{D539BD90-B48B-4424-97C5-8DA5AA11ED4B}" dt="2022-05-18T06:44:22.190" v="6256" actId="26606"/>
          <ac:picMkLst>
            <pc:docMk/>
            <pc:sldMk cId="249881389" sldId="275"/>
            <ac:picMk id="6" creationId="{38FD9AC3-6F8E-4D42-B83F-DDD746B076A9}"/>
          </ac:picMkLst>
        </pc:picChg>
      </pc:sldChg>
      <pc:sldChg chg="modSp new del mod">
        <pc:chgData name="Farhad Noor, Asif Mohammad" userId="fa567be3-bfdc-4601-a5e6-8d597f7e72b6" providerId="ADAL" clId="{D539BD90-B48B-4424-97C5-8DA5AA11ED4B}" dt="2022-04-26T06:07:36.830" v="2639" actId="47"/>
        <pc:sldMkLst>
          <pc:docMk/>
          <pc:sldMk cId="1571487170" sldId="275"/>
        </pc:sldMkLst>
        <pc:spChg chg="mod">
          <ac:chgData name="Farhad Noor, Asif Mohammad" userId="fa567be3-bfdc-4601-a5e6-8d597f7e72b6" providerId="ADAL" clId="{D539BD90-B48B-4424-97C5-8DA5AA11ED4B}" dt="2022-04-26T06:06:59.380" v="2638" actId="255"/>
          <ac:spMkLst>
            <pc:docMk/>
            <pc:sldMk cId="1571487170" sldId="275"/>
            <ac:spMk id="2" creationId="{60651F31-F6A2-46E3-88E3-1764D14C0D73}"/>
          </ac:spMkLst>
        </pc:spChg>
      </pc:sldChg>
      <pc:sldChg chg="del">
        <pc:chgData name="Farhad Noor, Asif Mohammad" userId="fa567be3-bfdc-4601-a5e6-8d597f7e72b6" providerId="ADAL" clId="{D539BD90-B48B-4424-97C5-8DA5AA11ED4B}" dt="2022-04-26T06:11:18.570" v="2648" actId="47"/>
        <pc:sldMkLst>
          <pc:docMk/>
          <pc:sldMk cId="3457854050" sldId="275"/>
        </pc:sldMkLst>
      </pc:sldChg>
      <pc:sldChg chg="addSp delSp modSp new mod ord setBg">
        <pc:chgData name="Farhad Noor, Asif Mohammad" userId="fa567be3-bfdc-4601-a5e6-8d597f7e72b6" providerId="ADAL" clId="{D539BD90-B48B-4424-97C5-8DA5AA11ED4B}" dt="2022-05-18T07:00:55.450" v="6403" actId="20577"/>
        <pc:sldMkLst>
          <pc:docMk/>
          <pc:sldMk cId="1458909096" sldId="276"/>
        </pc:sldMkLst>
        <pc:spChg chg="mod">
          <ac:chgData name="Farhad Noor, Asif Mohammad" userId="fa567be3-bfdc-4601-a5e6-8d597f7e72b6" providerId="ADAL" clId="{D539BD90-B48B-4424-97C5-8DA5AA11ED4B}" dt="2022-05-18T07:00:55.450" v="6403" actId="20577"/>
          <ac:spMkLst>
            <pc:docMk/>
            <pc:sldMk cId="1458909096" sldId="276"/>
            <ac:spMk id="2" creationId="{ACA111EC-3885-4883-98CD-A2330506DA75}"/>
          </ac:spMkLst>
        </pc:spChg>
        <pc:spChg chg="add del mod">
          <ac:chgData name="Farhad Noor, Asif Mohammad" userId="fa567be3-bfdc-4601-a5e6-8d597f7e72b6" providerId="ADAL" clId="{D539BD90-B48B-4424-97C5-8DA5AA11ED4B}" dt="2022-05-18T03:24:51.747" v="4427" actId="26606"/>
          <ac:spMkLst>
            <pc:docMk/>
            <pc:sldMk cId="1458909096" sldId="276"/>
            <ac:spMk id="3" creationId="{6E9729F7-C4A6-4690-A9DD-FBA64F99526C}"/>
          </ac:spMkLst>
        </pc:spChg>
        <pc:spChg chg="mod ord">
          <ac:chgData name="Farhad Noor, Asif Mohammad" userId="fa567be3-bfdc-4601-a5e6-8d597f7e72b6" providerId="ADAL" clId="{D539BD90-B48B-4424-97C5-8DA5AA11ED4B}" dt="2022-05-18T03:25:21.711" v="4429" actId="26606"/>
          <ac:spMkLst>
            <pc:docMk/>
            <pc:sldMk cId="1458909096" sldId="276"/>
            <ac:spMk id="4" creationId="{CD099526-B731-48C3-B60D-5D0058916B1B}"/>
          </ac:spMkLst>
        </pc:spChg>
        <pc:spChg chg="add mod">
          <ac:chgData name="Farhad Noor, Asif Mohammad" userId="fa567be3-bfdc-4601-a5e6-8d597f7e72b6" providerId="ADAL" clId="{D539BD90-B48B-4424-97C5-8DA5AA11ED4B}" dt="2022-05-18T06:53:16.210" v="6322" actId="1076"/>
          <ac:spMkLst>
            <pc:docMk/>
            <pc:sldMk cId="1458909096" sldId="276"/>
            <ac:spMk id="5" creationId="{AFA8BB40-381C-4751-BFB9-48D6F1516313}"/>
          </ac:spMkLst>
        </pc:spChg>
        <pc:spChg chg="add">
          <ac:chgData name="Farhad Noor, Asif Mohammad" userId="fa567be3-bfdc-4601-a5e6-8d597f7e72b6" providerId="ADAL" clId="{D539BD90-B48B-4424-97C5-8DA5AA11ED4B}" dt="2022-05-18T03:25:21.711" v="4429" actId="26606"/>
          <ac:spMkLst>
            <pc:docMk/>
            <pc:sldMk cId="1458909096" sldId="276"/>
            <ac:spMk id="21" creationId="{E10650BA-D090-4A23-98E3-B48BBAEA9201}"/>
          </ac:spMkLst>
        </pc:spChg>
        <pc:grpChg chg="add">
          <ac:chgData name="Farhad Noor, Asif Mohammad" userId="fa567be3-bfdc-4601-a5e6-8d597f7e72b6" providerId="ADAL" clId="{D539BD90-B48B-4424-97C5-8DA5AA11ED4B}" dt="2022-05-18T03:25:21.711" v="4429" actId="26606"/>
          <ac:grpSpMkLst>
            <pc:docMk/>
            <pc:sldMk cId="1458909096" sldId="276"/>
            <ac:grpSpMk id="23" creationId="{FFB939B9-73CE-4644-87BB-72AEBF001142}"/>
          </ac:grpSpMkLst>
        </pc:grpChg>
        <pc:graphicFrameChg chg="add del">
          <ac:chgData name="Farhad Noor, Asif Mohammad" userId="fa567be3-bfdc-4601-a5e6-8d597f7e72b6" providerId="ADAL" clId="{D539BD90-B48B-4424-97C5-8DA5AA11ED4B}" dt="2022-05-18T03:24:45.900" v="4420" actId="26606"/>
          <ac:graphicFrameMkLst>
            <pc:docMk/>
            <pc:sldMk cId="1458909096" sldId="276"/>
            <ac:graphicFrameMk id="7" creationId="{9A24BFB1-88B6-0542-C097-7034EC45B25C}"/>
          </ac:graphicFrameMkLst>
        </pc:graphicFrameChg>
        <pc:graphicFrameChg chg="add del">
          <ac:chgData name="Farhad Noor, Asif Mohammad" userId="fa567be3-bfdc-4601-a5e6-8d597f7e72b6" providerId="ADAL" clId="{D539BD90-B48B-4424-97C5-8DA5AA11ED4B}" dt="2022-05-18T03:24:47.125" v="4422" actId="26606"/>
          <ac:graphicFrameMkLst>
            <pc:docMk/>
            <pc:sldMk cId="1458909096" sldId="276"/>
            <ac:graphicFrameMk id="9" creationId="{6C7DF537-4D15-F2E7-0F1D-6BFBECB1E2F8}"/>
          </ac:graphicFrameMkLst>
        </pc:graphicFrameChg>
        <pc:graphicFrameChg chg="add del">
          <ac:chgData name="Farhad Noor, Asif Mohammad" userId="fa567be3-bfdc-4601-a5e6-8d597f7e72b6" providerId="ADAL" clId="{D539BD90-B48B-4424-97C5-8DA5AA11ED4B}" dt="2022-05-18T03:24:48.361" v="4424" actId="26606"/>
          <ac:graphicFrameMkLst>
            <pc:docMk/>
            <pc:sldMk cId="1458909096" sldId="276"/>
            <ac:graphicFrameMk id="11" creationId="{AE8A6620-C11A-6B9B-394F-2CF567F4845B}"/>
          </ac:graphicFrameMkLst>
        </pc:graphicFrameChg>
        <pc:graphicFrameChg chg="add del">
          <ac:chgData name="Farhad Noor, Asif Mohammad" userId="fa567be3-bfdc-4601-a5e6-8d597f7e72b6" providerId="ADAL" clId="{D539BD90-B48B-4424-97C5-8DA5AA11ED4B}" dt="2022-05-18T03:24:51.743" v="4426" actId="26606"/>
          <ac:graphicFrameMkLst>
            <pc:docMk/>
            <pc:sldMk cId="1458909096" sldId="276"/>
            <ac:graphicFrameMk id="13" creationId="{83E50F1E-5AE6-F295-E269-D85E23072A92}"/>
          </ac:graphicFrameMkLst>
        </pc:graphicFrameChg>
        <pc:graphicFrameChg chg="add mod ord modGraphic">
          <ac:chgData name="Farhad Noor, Asif Mohammad" userId="fa567be3-bfdc-4601-a5e6-8d597f7e72b6" providerId="ADAL" clId="{D539BD90-B48B-4424-97C5-8DA5AA11ED4B}" dt="2022-05-18T06:30:00.585" v="5464" actId="12100"/>
          <ac:graphicFrameMkLst>
            <pc:docMk/>
            <pc:sldMk cId="1458909096" sldId="276"/>
            <ac:graphicFrameMk id="15" creationId="{9A24BFB1-88B6-0542-C097-7034EC45B25C}"/>
          </ac:graphicFrameMkLst>
        </pc:graphicFrameChg>
        <pc:picChg chg="add mod">
          <ac:chgData name="Farhad Noor, Asif Mohammad" userId="fa567be3-bfdc-4601-a5e6-8d597f7e72b6" providerId="ADAL" clId="{D539BD90-B48B-4424-97C5-8DA5AA11ED4B}" dt="2022-05-18T03:27:12.854" v="4458" actId="1076"/>
          <ac:picMkLst>
            <pc:docMk/>
            <pc:sldMk cId="1458909096" sldId="276"/>
            <ac:picMk id="17" creationId="{D9B328B2-E848-A658-698D-C81CA1A37F85}"/>
          </ac:picMkLst>
        </pc:picChg>
      </pc:sldChg>
      <pc:sldChg chg="addSp modSp new mod setBg setClrOvrMap">
        <pc:chgData name="Farhad Noor, Asif Mohammad" userId="fa567be3-bfdc-4601-a5e6-8d597f7e72b6" providerId="ADAL" clId="{D539BD90-B48B-4424-97C5-8DA5AA11ED4B}" dt="2022-05-18T07:32:39.217" v="6405" actId="14100"/>
        <pc:sldMkLst>
          <pc:docMk/>
          <pc:sldMk cId="3061951967" sldId="277"/>
        </pc:sldMkLst>
        <pc:spChg chg="mod">
          <ac:chgData name="Farhad Noor, Asif Mohammad" userId="fa567be3-bfdc-4601-a5e6-8d597f7e72b6" providerId="ADAL" clId="{D539BD90-B48B-4424-97C5-8DA5AA11ED4B}" dt="2022-05-18T07:32:39.217" v="6405" actId="14100"/>
          <ac:spMkLst>
            <pc:docMk/>
            <pc:sldMk cId="3061951967" sldId="277"/>
            <ac:spMk id="2" creationId="{F25FC51F-9B6F-4970-99CF-6FB4DA176282}"/>
          </ac:spMkLst>
        </pc:spChg>
        <pc:spChg chg="mod">
          <ac:chgData name="Farhad Noor, Asif Mohammad" userId="fa567be3-bfdc-4601-a5e6-8d597f7e72b6" providerId="ADAL" clId="{D539BD90-B48B-4424-97C5-8DA5AA11ED4B}" dt="2022-05-18T05:13:10.396" v="4686" actId="255"/>
          <ac:spMkLst>
            <pc:docMk/>
            <pc:sldMk cId="3061951967" sldId="277"/>
            <ac:spMk id="3" creationId="{BCB7CA01-68EF-4C5F-B0C8-2EBFAC13F8F2}"/>
          </ac:spMkLst>
        </pc:spChg>
        <pc:spChg chg="mod">
          <ac:chgData name="Farhad Noor, Asif Mohammad" userId="fa567be3-bfdc-4601-a5e6-8d597f7e72b6" providerId="ADAL" clId="{D539BD90-B48B-4424-97C5-8DA5AA11ED4B}" dt="2022-05-18T05:13:37.531" v="4688" actId="20577"/>
          <ac:spMkLst>
            <pc:docMk/>
            <pc:sldMk cId="3061951967" sldId="277"/>
            <ac:spMk id="4" creationId="{2994DCDB-CB6F-48D2-8787-F687CCBDB061}"/>
          </ac:spMkLst>
        </pc:spChg>
        <pc:spChg chg="mod">
          <ac:chgData name="Farhad Noor, Asif Mohammad" userId="fa567be3-bfdc-4601-a5e6-8d597f7e72b6" providerId="ADAL" clId="{D539BD90-B48B-4424-97C5-8DA5AA11ED4B}" dt="2022-05-18T05:12:56.995" v="4685" actId="26606"/>
          <ac:spMkLst>
            <pc:docMk/>
            <pc:sldMk cId="3061951967" sldId="277"/>
            <ac:spMk id="5" creationId="{E628BF84-D211-4B93-89EE-4D926EF19C42}"/>
          </ac:spMkLst>
        </pc:spChg>
        <pc:spChg chg="add">
          <ac:chgData name="Farhad Noor, Asif Mohammad" userId="fa567be3-bfdc-4601-a5e6-8d597f7e72b6" providerId="ADAL" clId="{D539BD90-B48B-4424-97C5-8DA5AA11ED4B}" dt="2022-05-18T05:12:56.995" v="4685" actId="26606"/>
          <ac:spMkLst>
            <pc:docMk/>
            <pc:sldMk cId="3061951967" sldId="277"/>
            <ac:spMk id="10" creationId="{2A6B319F-86FE-4754-878E-06F0804D882B}"/>
          </ac:spMkLst>
        </pc:spChg>
        <pc:spChg chg="add">
          <ac:chgData name="Farhad Noor, Asif Mohammad" userId="fa567be3-bfdc-4601-a5e6-8d597f7e72b6" providerId="ADAL" clId="{D539BD90-B48B-4424-97C5-8DA5AA11ED4B}" dt="2022-05-18T05:12:56.995" v="4685" actId="26606"/>
          <ac:spMkLst>
            <pc:docMk/>
            <pc:sldMk cId="3061951967" sldId="277"/>
            <ac:spMk id="12" creationId="{DCF7D1B5-3477-499F-ACC5-2C8B07F4EDB3}"/>
          </ac:spMkLst>
        </pc:spChg>
      </pc:sldChg>
      <pc:sldChg chg="addSp delSp modSp new del mod ord">
        <pc:chgData name="Farhad Noor, Asif Mohammad" userId="fa567be3-bfdc-4601-a5e6-8d597f7e72b6" providerId="ADAL" clId="{D539BD90-B48B-4424-97C5-8DA5AA11ED4B}" dt="2022-05-18T06:01:37.523" v="5146" actId="2696"/>
        <pc:sldMkLst>
          <pc:docMk/>
          <pc:sldMk cId="1171986899" sldId="278"/>
        </pc:sldMkLst>
        <pc:spChg chg="mod">
          <ac:chgData name="Farhad Noor, Asif Mohammad" userId="fa567be3-bfdc-4601-a5e6-8d597f7e72b6" providerId="ADAL" clId="{D539BD90-B48B-4424-97C5-8DA5AA11ED4B}" dt="2022-05-18T05:51:36.213" v="5129" actId="255"/>
          <ac:spMkLst>
            <pc:docMk/>
            <pc:sldMk cId="1171986899" sldId="278"/>
            <ac:spMk id="2" creationId="{B92A18B2-29D9-4949-88EA-A768929DAC27}"/>
          </ac:spMkLst>
        </pc:spChg>
        <pc:spChg chg="del">
          <ac:chgData name="Farhad Noor, Asif Mohammad" userId="fa567be3-bfdc-4601-a5e6-8d597f7e72b6" providerId="ADAL" clId="{D539BD90-B48B-4424-97C5-8DA5AA11ED4B}" dt="2022-05-18T05:21:29.413" v="4783" actId="21"/>
          <ac:spMkLst>
            <pc:docMk/>
            <pc:sldMk cId="1171986899" sldId="278"/>
            <ac:spMk id="3" creationId="{9F92B627-F9DA-4AAB-86D2-3C944BB75A30}"/>
          </ac:spMkLst>
        </pc:spChg>
        <pc:spChg chg="del mod">
          <ac:chgData name="Farhad Noor, Asif Mohammad" userId="fa567be3-bfdc-4601-a5e6-8d597f7e72b6" providerId="ADAL" clId="{D539BD90-B48B-4424-97C5-8DA5AA11ED4B}" dt="2022-05-18T05:51:13.015" v="5127" actId="26606"/>
          <ac:spMkLst>
            <pc:docMk/>
            <pc:sldMk cId="1171986899" sldId="278"/>
            <ac:spMk id="4" creationId="{B2616AB3-14DF-4FB6-87F8-756459C1EE27}"/>
          </ac:spMkLst>
        </pc:spChg>
        <pc:spChg chg="del">
          <ac:chgData name="Farhad Noor, Asif Mohammad" userId="fa567be3-bfdc-4601-a5e6-8d597f7e72b6" providerId="ADAL" clId="{D539BD90-B48B-4424-97C5-8DA5AA11ED4B}" dt="2022-05-18T05:21:32.936" v="4784" actId="21"/>
          <ac:spMkLst>
            <pc:docMk/>
            <pc:sldMk cId="1171986899" sldId="278"/>
            <ac:spMk id="5" creationId="{4815D665-EF72-4D73-B5FD-AA61FDA948DC}"/>
          </ac:spMkLst>
        </pc:spChg>
        <pc:spChg chg="mod">
          <ac:chgData name="Farhad Noor, Asif Mohammad" userId="fa567be3-bfdc-4601-a5e6-8d597f7e72b6" providerId="ADAL" clId="{D539BD90-B48B-4424-97C5-8DA5AA11ED4B}" dt="2022-05-18T06:01:30.546" v="5145" actId="6549"/>
          <ac:spMkLst>
            <pc:docMk/>
            <pc:sldMk cId="1171986899" sldId="278"/>
            <ac:spMk id="6" creationId="{1EBFB43D-60FD-4A2A-8BDA-4E091DE99D6A}"/>
          </ac:spMkLst>
        </pc:spChg>
        <pc:graphicFrameChg chg="add mod">
          <ac:chgData name="Farhad Noor, Asif Mohammad" userId="fa567be3-bfdc-4601-a5e6-8d597f7e72b6" providerId="ADAL" clId="{D539BD90-B48B-4424-97C5-8DA5AA11ED4B}" dt="2022-05-18T05:54:10.224" v="5144" actId="14100"/>
          <ac:graphicFrameMkLst>
            <pc:docMk/>
            <pc:sldMk cId="1171986899" sldId="278"/>
            <ac:graphicFrameMk id="9" creationId="{01900E86-877E-2DE7-154B-D6CA2C2665B1}"/>
          </ac:graphicFrameMkLst>
        </pc:graphicFrameChg>
      </pc:sldChg>
      <pc:sldChg chg="addSp delSp modSp new mod ord setBg setClrOvrMap">
        <pc:chgData name="Farhad Noor, Asif Mohammad" userId="fa567be3-bfdc-4601-a5e6-8d597f7e72b6" providerId="ADAL" clId="{D539BD90-B48B-4424-97C5-8DA5AA11ED4B}" dt="2022-05-18T06:53:59.114" v="6357" actId="14100"/>
        <pc:sldMkLst>
          <pc:docMk/>
          <pc:sldMk cId="2263278875" sldId="279"/>
        </pc:sldMkLst>
        <pc:spChg chg="mod">
          <ac:chgData name="Farhad Noor, Asif Mohammad" userId="fa567be3-bfdc-4601-a5e6-8d597f7e72b6" providerId="ADAL" clId="{D539BD90-B48B-4424-97C5-8DA5AA11ED4B}" dt="2022-05-18T06:41:26.808" v="6241" actId="255"/>
          <ac:spMkLst>
            <pc:docMk/>
            <pc:sldMk cId="2263278875" sldId="279"/>
            <ac:spMk id="2" creationId="{ADC4FB54-8F8C-4CAC-AD29-C81CB1D4A248}"/>
          </ac:spMkLst>
        </pc:spChg>
        <pc:spChg chg="mod">
          <ac:chgData name="Farhad Noor, Asif Mohammad" userId="fa567be3-bfdc-4601-a5e6-8d597f7e72b6" providerId="ADAL" clId="{D539BD90-B48B-4424-97C5-8DA5AA11ED4B}" dt="2022-05-18T06:41:12.806" v="6240" actId="255"/>
          <ac:spMkLst>
            <pc:docMk/>
            <pc:sldMk cId="2263278875" sldId="279"/>
            <ac:spMk id="3" creationId="{6C32EF25-144B-48C5-A30E-FAE1DAC28BF1}"/>
          </ac:spMkLst>
        </pc:spChg>
        <pc:spChg chg="mod">
          <ac:chgData name="Farhad Noor, Asif Mohammad" userId="fa567be3-bfdc-4601-a5e6-8d597f7e72b6" providerId="ADAL" clId="{D539BD90-B48B-4424-97C5-8DA5AA11ED4B}" dt="2022-05-18T06:53:59.114" v="6357" actId="14100"/>
          <ac:spMkLst>
            <pc:docMk/>
            <pc:sldMk cId="2263278875" sldId="279"/>
            <ac:spMk id="4" creationId="{C773B184-23A6-4F8C-8FB6-0BE66F6258BF}"/>
          </ac:spMkLst>
        </pc:spChg>
        <pc:spChg chg="mod">
          <ac:chgData name="Farhad Noor, Asif Mohammad" userId="fa567be3-bfdc-4601-a5e6-8d597f7e72b6" providerId="ADAL" clId="{D539BD90-B48B-4424-97C5-8DA5AA11ED4B}" dt="2022-05-18T06:40:24.037" v="6229" actId="26606"/>
          <ac:spMkLst>
            <pc:docMk/>
            <pc:sldMk cId="2263278875" sldId="279"/>
            <ac:spMk id="5" creationId="{51632D84-736D-4AA9-90C4-EE9F7D4AA399}"/>
          </ac:spMkLst>
        </pc:spChg>
        <pc:spChg chg="add del">
          <ac:chgData name="Farhad Noor, Asif Mohammad" userId="fa567be3-bfdc-4601-a5e6-8d597f7e72b6" providerId="ADAL" clId="{D539BD90-B48B-4424-97C5-8DA5AA11ED4B}" dt="2022-05-18T05:39:55.978" v="5086" actId="26606"/>
          <ac:spMkLst>
            <pc:docMk/>
            <pc:sldMk cId="2263278875" sldId="279"/>
            <ac:spMk id="10" creationId="{2A6B319F-86FE-4754-878E-06F0804D882B}"/>
          </ac:spMkLst>
        </pc:spChg>
        <pc:spChg chg="add del">
          <ac:chgData name="Farhad Noor, Asif Mohammad" userId="fa567be3-bfdc-4601-a5e6-8d597f7e72b6" providerId="ADAL" clId="{D539BD90-B48B-4424-97C5-8DA5AA11ED4B}" dt="2022-05-18T05:39:55.978" v="5086" actId="26606"/>
          <ac:spMkLst>
            <pc:docMk/>
            <pc:sldMk cId="2263278875" sldId="279"/>
            <ac:spMk id="12" creationId="{DCF7D1B5-3477-499F-ACC5-2C8B07F4EDB3}"/>
          </ac:spMkLst>
        </pc:spChg>
        <pc:spChg chg="add del">
          <ac:chgData name="Farhad Noor, Asif Mohammad" userId="fa567be3-bfdc-4601-a5e6-8d597f7e72b6" providerId="ADAL" clId="{D539BD90-B48B-4424-97C5-8DA5AA11ED4B}" dt="2022-05-18T05:42:18.616" v="5116" actId="26606"/>
          <ac:spMkLst>
            <pc:docMk/>
            <pc:sldMk cId="2263278875" sldId="279"/>
            <ac:spMk id="17" creationId="{8CA06CD6-90CA-4C45-856C-6771339E1E22}"/>
          </ac:spMkLst>
        </pc:spChg>
        <pc:spChg chg="add del">
          <ac:chgData name="Farhad Noor, Asif Mohammad" userId="fa567be3-bfdc-4601-a5e6-8d597f7e72b6" providerId="ADAL" clId="{D539BD90-B48B-4424-97C5-8DA5AA11ED4B}" dt="2022-05-18T06:40:24.037" v="6229" actId="26606"/>
          <ac:spMkLst>
            <pc:docMk/>
            <pc:sldMk cId="2263278875" sldId="279"/>
            <ac:spMk id="24" creationId="{10F24D38-B79E-44B4-830E-043F45D96DC2}"/>
          </ac:spMkLst>
        </pc:spChg>
        <pc:spChg chg="add">
          <ac:chgData name="Farhad Noor, Asif Mohammad" userId="fa567be3-bfdc-4601-a5e6-8d597f7e72b6" providerId="ADAL" clId="{D539BD90-B48B-4424-97C5-8DA5AA11ED4B}" dt="2022-05-18T06:40:24.037" v="6229" actId="26606"/>
          <ac:spMkLst>
            <pc:docMk/>
            <pc:sldMk cId="2263278875" sldId="279"/>
            <ac:spMk id="31" creationId="{2A6B319F-86FE-4754-878E-06F0804D882B}"/>
          </ac:spMkLst>
        </pc:spChg>
        <pc:spChg chg="add">
          <ac:chgData name="Farhad Noor, Asif Mohammad" userId="fa567be3-bfdc-4601-a5e6-8d597f7e72b6" providerId="ADAL" clId="{D539BD90-B48B-4424-97C5-8DA5AA11ED4B}" dt="2022-05-18T06:40:24.037" v="6229" actId="26606"/>
          <ac:spMkLst>
            <pc:docMk/>
            <pc:sldMk cId="2263278875" sldId="279"/>
            <ac:spMk id="33" creationId="{DCF7D1B5-3477-499F-ACC5-2C8B07F4EDB3}"/>
          </ac:spMkLst>
        </pc:spChg>
        <pc:cxnChg chg="add del">
          <ac:chgData name="Farhad Noor, Asif Mohammad" userId="fa567be3-bfdc-4601-a5e6-8d597f7e72b6" providerId="ADAL" clId="{D539BD90-B48B-4424-97C5-8DA5AA11ED4B}" dt="2022-05-18T05:42:18.616" v="5116" actId="26606"/>
          <ac:cxnSpMkLst>
            <pc:docMk/>
            <pc:sldMk cId="2263278875" sldId="279"/>
            <ac:cxnSpMk id="19" creationId="{5021601D-2758-4B15-A31C-FDA184C51B3A}"/>
          </ac:cxnSpMkLst>
        </pc:cxnChg>
        <pc:cxnChg chg="add del">
          <ac:chgData name="Farhad Noor, Asif Mohammad" userId="fa567be3-bfdc-4601-a5e6-8d597f7e72b6" providerId="ADAL" clId="{D539BD90-B48B-4424-97C5-8DA5AA11ED4B}" dt="2022-05-18T06:40:24.037" v="6229" actId="26606"/>
          <ac:cxnSpMkLst>
            <pc:docMk/>
            <pc:sldMk cId="2263278875" sldId="279"/>
            <ac:cxnSpMk id="26" creationId="{FC469874-256B-45B3-A79C-7591B4BA1ECC}"/>
          </ac:cxnSpMkLst>
        </pc:cxnChg>
      </pc:sldChg>
      <pc:sldChg chg="new del">
        <pc:chgData name="Farhad Noor, Asif Mohammad" userId="fa567be3-bfdc-4601-a5e6-8d597f7e72b6" providerId="ADAL" clId="{D539BD90-B48B-4424-97C5-8DA5AA11ED4B}" dt="2022-05-18T06:01:49.262" v="5148" actId="47"/>
        <pc:sldMkLst>
          <pc:docMk/>
          <pc:sldMk cId="3248324176" sldId="280"/>
        </pc:sldMkLst>
      </pc:sldChg>
      <pc:sldChg chg="addSp modSp new mod ord setBg setClrOvrMap">
        <pc:chgData name="Farhad Noor, Asif Mohammad" userId="fa567be3-bfdc-4601-a5e6-8d597f7e72b6" providerId="ADAL" clId="{D539BD90-B48B-4424-97C5-8DA5AA11ED4B}" dt="2022-05-18T06:51:35.751" v="6314" actId="1076"/>
        <pc:sldMkLst>
          <pc:docMk/>
          <pc:sldMk cId="3398056866" sldId="280"/>
        </pc:sldMkLst>
        <pc:spChg chg="mod">
          <ac:chgData name="Farhad Noor, Asif Mohammad" userId="fa567be3-bfdc-4601-a5e6-8d597f7e72b6" providerId="ADAL" clId="{D539BD90-B48B-4424-97C5-8DA5AA11ED4B}" dt="2022-05-18T06:47:53.274" v="6269" actId="14100"/>
          <ac:spMkLst>
            <pc:docMk/>
            <pc:sldMk cId="3398056866" sldId="280"/>
            <ac:spMk id="2" creationId="{CE7DFDE4-3213-40C2-BCF5-C1CCFF04DC18}"/>
          </ac:spMkLst>
        </pc:spChg>
        <pc:spChg chg="mod">
          <ac:chgData name="Farhad Noor, Asif Mohammad" userId="fa567be3-bfdc-4601-a5e6-8d597f7e72b6" providerId="ADAL" clId="{D539BD90-B48B-4424-97C5-8DA5AA11ED4B}" dt="2022-05-18T06:50:50.068" v="6297" actId="255"/>
          <ac:spMkLst>
            <pc:docMk/>
            <pc:sldMk cId="3398056866" sldId="280"/>
            <ac:spMk id="3" creationId="{118336DD-5D39-42C9-96E3-FDDD6F4B0091}"/>
          </ac:spMkLst>
        </pc:spChg>
        <pc:spChg chg="mod">
          <ac:chgData name="Farhad Noor, Asif Mohammad" userId="fa567be3-bfdc-4601-a5e6-8d597f7e72b6" providerId="ADAL" clId="{D539BD90-B48B-4424-97C5-8DA5AA11ED4B}" dt="2022-05-18T06:51:35.751" v="6314" actId="1076"/>
          <ac:spMkLst>
            <pc:docMk/>
            <pc:sldMk cId="3398056866" sldId="280"/>
            <ac:spMk id="4" creationId="{22CE5D2C-C31D-44B4-8BEE-6A19E7622152}"/>
          </ac:spMkLst>
        </pc:spChg>
        <pc:spChg chg="mod">
          <ac:chgData name="Farhad Noor, Asif Mohammad" userId="fa567be3-bfdc-4601-a5e6-8d597f7e72b6" providerId="ADAL" clId="{D539BD90-B48B-4424-97C5-8DA5AA11ED4B}" dt="2022-05-18T06:42:31.526" v="6242" actId="26606"/>
          <ac:spMkLst>
            <pc:docMk/>
            <pc:sldMk cId="3398056866" sldId="280"/>
            <ac:spMk id="5" creationId="{190A879A-8E93-4F11-868E-4FE9AB7ECAA8}"/>
          </ac:spMkLst>
        </pc:spChg>
        <pc:spChg chg="add">
          <ac:chgData name="Farhad Noor, Asif Mohammad" userId="fa567be3-bfdc-4601-a5e6-8d597f7e72b6" providerId="ADAL" clId="{D539BD90-B48B-4424-97C5-8DA5AA11ED4B}" dt="2022-05-18T06:42:31.526" v="6242" actId="26606"/>
          <ac:spMkLst>
            <pc:docMk/>
            <pc:sldMk cId="3398056866" sldId="280"/>
            <ac:spMk id="10" creationId="{2A6B319F-86FE-4754-878E-06F0804D882B}"/>
          </ac:spMkLst>
        </pc:spChg>
        <pc:spChg chg="add">
          <ac:chgData name="Farhad Noor, Asif Mohammad" userId="fa567be3-bfdc-4601-a5e6-8d597f7e72b6" providerId="ADAL" clId="{D539BD90-B48B-4424-97C5-8DA5AA11ED4B}" dt="2022-05-18T06:42:31.526" v="6242" actId="26606"/>
          <ac:spMkLst>
            <pc:docMk/>
            <pc:sldMk cId="3398056866" sldId="280"/>
            <ac:spMk id="12" creationId="{DCF7D1B5-3477-499F-ACC5-2C8B07F4EDB3}"/>
          </ac:spMkLst>
        </pc:spChg>
      </pc:sldChg>
      <pc:sldChg chg="addSp delSp modSp new mod setBg">
        <pc:chgData name="Farhad Noor, Asif Mohammad" userId="fa567be3-bfdc-4601-a5e6-8d597f7e72b6" providerId="ADAL" clId="{D539BD90-B48B-4424-97C5-8DA5AA11ED4B}" dt="2022-05-18T06:45:14.374" v="6259" actId="2711"/>
        <pc:sldMkLst>
          <pc:docMk/>
          <pc:sldMk cId="3539129104" sldId="281"/>
        </pc:sldMkLst>
        <pc:spChg chg="mod">
          <ac:chgData name="Farhad Noor, Asif Mohammad" userId="fa567be3-bfdc-4601-a5e6-8d597f7e72b6" providerId="ADAL" clId="{D539BD90-B48B-4424-97C5-8DA5AA11ED4B}" dt="2022-05-18T06:45:14.374" v="6259" actId="2711"/>
          <ac:spMkLst>
            <pc:docMk/>
            <pc:sldMk cId="3539129104" sldId="281"/>
            <ac:spMk id="2" creationId="{9BF89364-CFA4-4FF5-B322-77AE7FAECA6A}"/>
          </ac:spMkLst>
        </pc:spChg>
        <pc:spChg chg="del">
          <ac:chgData name="Farhad Noor, Asif Mohammad" userId="fa567be3-bfdc-4601-a5e6-8d597f7e72b6" providerId="ADAL" clId="{D539BD90-B48B-4424-97C5-8DA5AA11ED4B}" dt="2022-05-18T06:14:45.409" v="5321"/>
          <ac:spMkLst>
            <pc:docMk/>
            <pc:sldMk cId="3539129104" sldId="281"/>
            <ac:spMk id="3" creationId="{AB31F296-2221-46BA-9E37-4250303A3912}"/>
          </ac:spMkLst>
        </pc:spChg>
        <pc:spChg chg="mod ord">
          <ac:chgData name="Farhad Noor, Asif Mohammad" userId="fa567be3-bfdc-4601-a5e6-8d597f7e72b6" providerId="ADAL" clId="{D539BD90-B48B-4424-97C5-8DA5AA11ED4B}" dt="2022-05-18T06:16:57.132" v="5371" actId="26606"/>
          <ac:spMkLst>
            <pc:docMk/>
            <pc:sldMk cId="3539129104" sldId="281"/>
            <ac:spMk id="4" creationId="{7715A520-299A-46E6-AA28-7FAD6B83999D}"/>
          </ac:spMkLst>
        </pc:spChg>
        <pc:spChg chg="add mod">
          <ac:chgData name="Farhad Noor, Asif Mohammad" userId="fa567be3-bfdc-4601-a5e6-8d597f7e72b6" providerId="ADAL" clId="{D539BD90-B48B-4424-97C5-8DA5AA11ED4B}" dt="2022-05-18T06:24:34.803" v="5429" actId="2710"/>
          <ac:spMkLst>
            <pc:docMk/>
            <pc:sldMk cId="3539129104" sldId="281"/>
            <ac:spMk id="5" creationId="{20D1EE58-AAD4-491C-BDCE-ECF397B8BB72}"/>
          </ac:spMkLst>
        </pc:spChg>
        <pc:spChg chg="add">
          <ac:chgData name="Farhad Noor, Asif Mohammad" userId="fa567be3-bfdc-4601-a5e6-8d597f7e72b6" providerId="ADAL" clId="{D539BD90-B48B-4424-97C5-8DA5AA11ED4B}" dt="2022-05-18T06:16:57.132" v="5371" actId="26606"/>
          <ac:spMkLst>
            <pc:docMk/>
            <pc:sldMk cId="3539129104" sldId="281"/>
            <ac:spMk id="10" creationId="{09588DA8-065E-4F6F-8EFD-43104AB2E0CF}"/>
          </ac:spMkLst>
        </pc:spChg>
        <pc:spChg chg="add">
          <ac:chgData name="Farhad Noor, Asif Mohammad" userId="fa567be3-bfdc-4601-a5e6-8d597f7e72b6" providerId="ADAL" clId="{D539BD90-B48B-4424-97C5-8DA5AA11ED4B}" dt="2022-05-18T06:16:57.132" v="5371" actId="26606"/>
          <ac:spMkLst>
            <pc:docMk/>
            <pc:sldMk cId="3539129104" sldId="281"/>
            <ac:spMk id="12" creationId="{C4285719-470E-454C-AF62-8323075F1F5B}"/>
          </ac:spMkLst>
        </pc:spChg>
        <pc:spChg chg="add">
          <ac:chgData name="Farhad Noor, Asif Mohammad" userId="fa567be3-bfdc-4601-a5e6-8d597f7e72b6" providerId="ADAL" clId="{D539BD90-B48B-4424-97C5-8DA5AA11ED4B}" dt="2022-05-18T06:16:57.132" v="5371" actId="26606"/>
          <ac:spMkLst>
            <pc:docMk/>
            <pc:sldMk cId="3539129104" sldId="281"/>
            <ac:spMk id="14" creationId="{CD9FE4EF-C4D8-49A0-B2FF-81D8DB7D8A24}"/>
          </ac:spMkLst>
        </pc:spChg>
        <pc:spChg chg="add">
          <ac:chgData name="Farhad Noor, Asif Mohammad" userId="fa567be3-bfdc-4601-a5e6-8d597f7e72b6" providerId="ADAL" clId="{D539BD90-B48B-4424-97C5-8DA5AA11ED4B}" dt="2022-05-18T06:16:57.132" v="5371" actId="26606"/>
          <ac:spMkLst>
            <pc:docMk/>
            <pc:sldMk cId="3539129104" sldId="281"/>
            <ac:spMk id="16" creationId="{4300840D-0A0B-4512-BACA-B439D5B9C57C}"/>
          </ac:spMkLst>
        </pc:spChg>
        <pc:spChg chg="add">
          <ac:chgData name="Farhad Noor, Asif Mohammad" userId="fa567be3-bfdc-4601-a5e6-8d597f7e72b6" providerId="ADAL" clId="{D539BD90-B48B-4424-97C5-8DA5AA11ED4B}" dt="2022-05-18T06:16:57.132" v="5371" actId="26606"/>
          <ac:spMkLst>
            <pc:docMk/>
            <pc:sldMk cId="3539129104" sldId="281"/>
            <ac:spMk id="18" creationId="{D2B78728-A580-49A7-84F9-6EF6F583ADE0}"/>
          </ac:spMkLst>
        </pc:spChg>
        <pc:spChg chg="add">
          <ac:chgData name="Farhad Noor, Asif Mohammad" userId="fa567be3-bfdc-4601-a5e6-8d597f7e72b6" providerId="ADAL" clId="{D539BD90-B48B-4424-97C5-8DA5AA11ED4B}" dt="2022-05-18T06:16:57.132" v="5371" actId="26606"/>
          <ac:spMkLst>
            <pc:docMk/>
            <pc:sldMk cId="3539129104" sldId="281"/>
            <ac:spMk id="20" creationId="{38FAA1A1-D861-433F-88FA-1E9D6FD31D11}"/>
          </ac:spMkLst>
        </pc:spChg>
        <pc:spChg chg="add">
          <ac:chgData name="Farhad Noor, Asif Mohammad" userId="fa567be3-bfdc-4601-a5e6-8d597f7e72b6" providerId="ADAL" clId="{D539BD90-B48B-4424-97C5-8DA5AA11ED4B}" dt="2022-05-18T06:16:57.132" v="5371" actId="26606"/>
          <ac:spMkLst>
            <pc:docMk/>
            <pc:sldMk cId="3539129104" sldId="281"/>
            <ac:spMk id="22" creationId="{8D71EDA1-87BF-4D5D-AB79-F346FD19278A}"/>
          </ac:spMkLst>
        </pc:spChg>
      </pc:sldChg>
      <pc:sldMasterChg chg="addSldLayout modSldLayout">
        <pc:chgData name="Farhad Noor, Asif Mohammad" userId="fa567be3-bfdc-4601-a5e6-8d597f7e72b6" providerId="ADAL" clId="{D539BD90-B48B-4424-97C5-8DA5AA11ED4B}" dt="2022-04-17T06:00:36.966" v="873" actId="11236"/>
        <pc:sldMasterMkLst>
          <pc:docMk/>
          <pc:sldMasterMk cId="2093854864" sldId="2147483648"/>
        </pc:sldMasterMkLst>
        <pc:sldLayoutChg chg="new mod replId">
          <pc:chgData name="Farhad Noor, Asif Mohammad" userId="fa567be3-bfdc-4601-a5e6-8d597f7e72b6" providerId="ADAL" clId="{D539BD90-B48B-4424-97C5-8DA5AA11ED4B}" dt="2022-04-17T06:00:36.966" v="873" actId="11236"/>
          <pc:sldLayoutMkLst>
            <pc:docMk/>
            <pc:sldMasterMk cId="2093854864" sldId="2147483648"/>
            <pc:sldLayoutMk cId="200910713" sldId="2147483672"/>
          </pc:sldLayoutMkLst>
        </pc:sldLayoutChg>
      </pc:sldMasterChg>
      <pc:sldMasterChg chg="new mod addSldLayout">
        <pc:chgData name="Farhad Noor, Asif Mohammad" userId="fa567be3-bfdc-4601-a5e6-8d597f7e72b6" providerId="ADAL" clId="{D539BD90-B48B-4424-97C5-8DA5AA11ED4B}" dt="2022-04-17T06:00:20.424" v="872" actId="6938"/>
        <pc:sldMasterMkLst>
          <pc:docMk/>
          <pc:sldMasterMk cId="435196444" sldId="2147483660"/>
        </pc:sldMasterMkLst>
        <pc:sldLayoutChg chg="new replId">
          <pc:chgData name="Farhad Noor, Asif Mohammad" userId="fa567be3-bfdc-4601-a5e6-8d597f7e72b6" providerId="ADAL" clId="{D539BD90-B48B-4424-97C5-8DA5AA11ED4B}" dt="2022-04-17T06:00:20.424" v="872" actId="6938"/>
          <pc:sldLayoutMkLst>
            <pc:docMk/>
            <pc:sldMasterMk cId="435196444" sldId="2147483660"/>
            <pc:sldLayoutMk cId="2639451089" sldId="2147483661"/>
          </pc:sldLayoutMkLst>
        </pc:sldLayoutChg>
        <pc:sldLayoutChg chg="new replId">
          <pc:chgData name="Farhad Noor, Asif Mohammad" userId="fa567be3-bfdc-4601-a5e6-8d597f7e72b6" providerId="ADAL" clId="{D539BD90-B48B-4424-97C5-8DA5AA11ED4B}" dt="2022-04-17T06:00:20.424" v="872" actId="6938"/>
          <pc:sldLayoutMkLst>
            <pc:docMk/>
            <pc:sldMasterMk cId="435196444" sldId="2147483660"/>
            <pc:sldLayoutMk cId="4195882788" sldId="2147483662"/>
          </pc:sldLayoutMkLst>
        </pc:sldLayoutChg>
        <pc:sldLayoutChg chg="new replId">
          <pc:chgData name="Farhad Noor, Asif Mohammad" userId="fa567be3-bfdc-4601-a5e6-8d597f7e72b6" providerId="ADAL" clId="{D539BD90-B48B-4424-97C5-8DA5AA11ED4B}" dt="2022-04-17T06:00:20.424" v="872" actId="6938"/>
          <pc:sldLayoutMkLst>
            <pc:docMk/>
            <pc:sldMasterMk cId="435196444" sldId="2147483660"/>
            <pc:sldLayoutMk cId="3206944872" sldId="2147483663"/>
          </pc:sldLayoutMkLst>
        </pc:sldLayoutChg>
        <pc:sldLayoutChg chg="new replId">
          <pc:chgData name="Farhad Noor, Asif Mohammad" userId="fa567be3-bfdc-4601-a5e6-8d597f7e72b6" providerId="ADAL" clId="{D539BD90-B48B-4424-97C5-8DA5AA11ED4B}" dt="2022-04-17T06:00:20.424" v="872" actId="6938"/>
          <pc:sldLayoutMkLst>
            <pc:docMk/>
            <pc:sldMasterMk cId="435196444" sldId="2147483660"/>
            <pc:sldLayoutMk cId="3686900333" sldId="2147483664"/>
          </pc:sldLayoutMkLst>
        </pc:sldLayoutChg>
        <pc:sldLayoutChg chg="new replId">
          <pc:chgData name="Farhad Noor, Asif Mohammad" userId="fa567be3-bfdc-4601-a5e6-8d597f7e72b6" providerId="ADAL" clId="{D539BD90-B48B-4424-97C5-8DA5AA11ED4B}" dt="2022-04-17T06:00:20.424" v="872" actId="6938"/>
          <pc:sldLayoutMkLst>
            <pc:docMk/>
            <pc:sldMasterMk cId="435196444" sldId="2147483660"/>
            <pc:sldLayoutMk cId="2853760447" sldId="2147483665"/>
          </pc:sldLayoutMkLst>
        </pc:sldLayoutChg>
        <pc:sldLayoutChg chg="new replId">
          <pc:chgData name="Farhad Noor, Asif Mohammad" userId="fa567be3-bfdc-4601-a5e6-8d597f7e72b6" providerId="ADAL" clId="{D539BD90-B48B-4424-97C5-8DA5AA11ED4B}" dt="2022-04-17T06:00:20.424" v="872" actId="6938"/>
          <pc:sldLayoutMkLst>
            <pc:docMk/>
            <pc:sldMasterMk cId="435196444" sldId="2147483660"/>
            <pc:sldLayoutMk cId="2262797147" sldId="2147483666"/>
          </pc:sldLayoutMkLst>
        </pc:sldLayoutChg>
        <pc:sldLayoutChg chg="new replId">
          <pc:chgData name="Farhad Noor, Asif Mohammad" userId="fa567be3-bfdc-4601-a5e6-8d597f7e72b6" providerId="ADAL" clId="{D539BD90-B48B-4424-97C5-8DA5AA11ED4B}" dt="2022-04-17T06:00:20.424" v="872" actId="6938"/>
          <pc:sldLayoutMkLst>
            <pc:docMk/>
            <pc:sldMasterMk cId="435196444" sldId="2147483660"/>
            <pc:sldLayoutMk cId="3999153048" sldId="2147483667"/>
          </pc:sldLayoutMkLst>
        </pc:sldLayoutChg>
        <pc:sldLayoutChg chg="new replId">
          <pc:chgData name="Farhad Noor, Asif Mohammad" userId="fa567be3-bfdc-4601-a5e6-8d597f7e72b6" providerId="ADAL" clId="{D539BD90-B48B-4424-97C5-8DA5AA11ED4B}" dt="2022-04-17T06:00:20.424" v="872" actId="6938"/>
          <pc:sldLayoutMkLst>
            <pc:docMk/>
            <pc:sldMasterMk cId="435196444" sldId="2147483660"/>
            <pc:sldLayoutMk cId="1968500892" sldId="2147483668"/>
          </pc:sldLayoutMkLst>
        </pc:sldLayoutChg>
        <pc:sldLayoutChg chg="new replId">
          <pc:chgData name="Farhad Noor, Asif Mohammad" userId="fa567be3-bfdc-4601-a5e6-8d597f7e72b6" providerId="ADAL" clId="{D539BD90-B48B-4424-97C5-8DA5AA11ED4B}" dt="2022-04-17T06:00:20.424" v="872" actId="6938"/>
          <pc:sldLayoutMkLst>
            <pc:docMk/>
            <pc:sldMasterMk cId="435196444" sldId="2147483660"/>
            <pc:sldLayoutMk cId="2121167273" sldId="2147483669"/>
          </pc:sldLayoutMkLst>
        </pc:sldLayoutChg>
        <pc:sldLayoutChg chg="new replId">
          <pc:chgData name="Farhad Noor, Asif Mohammad" userId="fa567be3-bfdc-4601-a5e6-8d597f7e72b6" providerId="ADAL" clId="{D539BD90-B48B-4424-97C5-8DA5AA11ED4B}" dt="2022-04-17T06:00:20.424" v="872" actId="6938"/>
          <pc:sldLayoutMkLst>
            <pc:docMk/>
            <pc:sldMasterMk cId="435196444" sldId="2147483660"/>
            <pc:sldLayoutMk cId="796706845" sldId="2147483670"/>
          </pc:sldLayoutMkLst>
        </pc:sldLayoutChg>
        <pc:sldLayoutChg chg="new replId">
          <pc:chgData name="Farhad Noor, Asif Mohammad" userId="fa567be3-bfdc-4601-a5e6-8d597f7e72b6" providerId="ADAL" clId="{D539BD90-B48B-4424-97C5-8DA5AA11ED4B}" dt="2022-04-17T06:00:20.424" v="872" actId="6938"/>
          <pc:sldLayoutMkLst>
            <pc:docMk/>
            <pc:sldMasterMk cId="435196444" sldId="2147483660"/>
            <pc:sldLayoutMk cId="305826377" sldId="2147483671"/>
          </pc:sldLayoutMkLst>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dirty="0">
                <a:latin typeface="Times New Roman" panose="02020603050405020304" pitchFamily="18" charset="0"/>
                <a:cs typeface="Times New Roman" panose="02020603050405020304" pitchFamily="18" charset="0"/>
              </a:rPr>
              <a:t>Distribution</a:t>
            </a:r>
            <a:r>
              <a:rPr lang="en-US" sz="1200" baseline="0" dirty="0">
                <a:latin typeface="Times New Roman" panose="02020603050405020304" pitchFamily="18" charset="0"/>
                <a:cs typeface="Times New Roman" panose="02020603050405020304" pitchFamily="18" charset="0"/>
              </a:rPr>
              <a:t> of ages </a:t>
            </a:r>
            <a:endParaRPr lang="en-US" sz="1200" dirty="0">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31427522555807097"/>
          <c:y val="0.28467614186449436"/>
          <c:w val="0.4280864618789908"/>
          <c:h val="0.55430032279199448"/>
        </c:manualLayout>
      </c:layout>
      <c:barChart>
        <c:barDir val="col"/>
        <c:grouping val="clustered"/>
        <c:varyColors val="0"/>
        <c:ser>
          <c:idx val="0"/>
          <c:order val="0"/>
          <c:tx>
            <c:strRef>
              <c:f>Sheet1!$B$1</c:f>
              <c:strCache>
                <c:ptCount val="1"/>
                <c:pt idx="0">
                  <c:v>20-24 yrs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Ages</c:v>
                </c:pt>
              </c:strCache>
            </c:strRef>
          </c:cat>
          <c:val>
            <c:numRef>
              <c:f>Sheet1!$B$2</c:f>
              <c:numCache>
                <c:formatCode>0.00%</c:formatCode>
                <c:ptCount val="1"/>
                <c:pt idx="0">
                  <c:v>0.27500000000000002</c:v>
                </c:pt>
              </c:numCache>
            </c:numRef>
          </c:val>
          <c:extLst>
            <c:ext xmlns:c16="http://schemas.microsoft.com/office/drawing/2014/chart" uri="{C3380CC4-5D6E-409C-BE32-E72D297353CC}">
              <c16:uniqueId val="{00000000-A4C1-4E8D-B480-BD0C1CDBDF3A}"/>
            </c:ext>
          </c:extLst>
        </c:ser>
        <c:ser>
          <c:idx val="1"/>
          <c:order val="1"/>
          <c:tx>
            <c:strRef>
              <c:f>Sheet1!$C$1</c:f>
              <c:strCache>
                <c:ptCount val="1"/>
                <c:pt idx="0">
                  <c:v>25-29 yrs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Ages</c:v>
                </c:pt>
              </c:strCache>
            </c:strRef>
          </c:cat>
          <c:val>
            <c:numRef>
              <c:f>Sheet1!$C$2</c:f>
              <c:numCache>
                <c:formatCode>0.00%</c:formatCode>
                <c:ptCount val="1"/>
                <c:pt idx="0">
                  <c:v>0.3548</c:v>
                </c:pt>
              </c:numCache>
            </c:numRef>
          </c:val>
          <c:extLst>
            <c:ext xmlns:c16="http://schemas.microsoft.com/office/drawing/2014/chart" uri="{C3380CC4-5D6E-409C-BE32-E72D297353CC}">
              <c16:uniqueId val="{00000001-A4C1-4E8D-B480-BD0C1CDBDF3A}"/>
            </c:ext>
          </c:extLst>
        </c:ser>
        <c:ser>
          <c:idx val="2"/>
          <c:order val="2"/>
          <c:tx>
            <c:strRef>
              <c:f>Sheet1!$D$1</c:f>
              <c:strCache>
                <c:ptCount val="1"/>
                <c:pt idx="0">
                  <c:v>&gt;30 yrs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Ages</c:v>
                </c:pt>
              </c:strCache>
            </c:strRef>
          </c:cat>
          <c:val>
            <c:numRef>
              <c:f>Sheet1!$D$2</c:f>
              <c:numCache>
                <c:formatCode>0.00%</c:formatCode>
                <c:ptCount val="1"/>
                <c:pt idx="0">
                  <c:v>0.36699999999999999</c:v>
                </c:pt>
              </c:numCache>
            </c:numRef>
          </c:val>
          <c:extLst>
            <c:ext xmlns:c16="http://schemas.microsoft.com/office/drawing/2014/chart" uri="{C3380CC4-5D6E-409C-BE32-E72D297353CC}">
              <c16:uniqueId val="{00000002-A4C1-4E8D-B480-BD0C1CDBDF3A}"/>
            </c:ext>
          </c:extLst>
        </c:ser>
        <c:dLbls>
          <c:showLegendKey val="0"/>
          <c:showVal val="0"/>
          <c:showCatName val="0"/>
          <c:showSerName val="0"/>
          <c:showPercent val="0"/>
          <c:showBubbleSize val="0"/>
        </c:dLbls>
        <c:gapWidth val="219"/>
        <c:overlap val="-27"/>
        <c:axId val="635397672"/>
        <c:axId val="635398000"/>
      </c:barChart>
      <c:catAx>
        <c:axId val="635397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35398000"/>
        <c:crosses val="autoZero"/>
        <c:auto val="1"/>
        <c:lblAlgn val="ctr"/>
        <c:lblOffset val="100"/>
        <c:noMultiLvlLbl val="0"/>
      </c:catAx>
      <c:valAx>
        <c:axId val="635398000"/>
        <c:scaling>
          <c:orientation val="minMax"/>
        </c:scaling>
        <c:delete val="1"/>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dirty="0">
                    <a:latin typeface="Times New Roman" panose="02020603050405020304" pitchFamily="18" charset="0"/>
                    <a:cs typeface="Times New Roman" panose="02020603050405020304" pitchFamily="18" charset="0"/>
                  </a:rPr>
                  <a:t>Percentage</a:t>
                </a:r>
                <a:r>
                  <a:rPr lang="en-US" sz="1200" baseline="0" dirty="0">
                    <a:latin typeface="Times New Roman" panose="02020603050405020304" pitchFamily="18" charset="0"/>
                    <a:cs typeface="Times New Roman" panose="02020603050405020304" pitchFamily="18" charset="0"/>
                  </a:rPr>
                  <a:t>  </a:t>
                </a:r>
                <a:endParaRPr lang="en-US" sz="1200" dirty="0">
                  <a:latin typeface="Times New Roman" panose="02020603050405020304" pitchFamily="18" charset="0"/>
                  <a:cs typeface="Times New Roman" panose="02020603050405020304" pitchFamily="18" charset="0"/>
                </a:endParaRP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0.00%" sourceLinked="1"/>
        <c:majorTickMark val="none"/>
        <c:minorTickMark val="none"/>
        <c:tickLblPos val="nextTo"/>
        <c:crossAx val="6353976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sz="1200" dirty="0">
                <a:latin typeface="Times New Roman" panose="02020603050405020304" pitchFamily="18" charset="0"/>
                <a:cs typeface="Times New Roman" panose="02020603050405020304" pitchFamily="18" charset="0"/>
              </a:rPr>
              <a:t>Types recurrent</a:t>
            </a:r>
            <a:r>
              <a:rPr lang="en-US" sz="1200" baseline="0" dirty="0">
                <a:latin typeface="Times New Roman" panose="02020603050405020304" pitchFamily="18" charset="0"/>
                <a:cs typeface="Times New Roman" panose="02020603050405020304" pitchFamily="18" charset="0"/>
              </a:rPr>
              <a:t> disease </a:t>
            </a:r>
            <a:endParaRPr lang="en-US" sz="1200" dirty="0">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74509803921569"/>
          <c:y val="0.1451440913116839"/>
          <c:w val="0.68137254901960786"/>
          <c:h val="0.58584256152935033"/>
        </c:manualLayout>
      </c:layout>
      <c:barChart>
        <c:barDir val="col"/>
        <c:grouping val="clustered"/>
        <c:varyColors val="0"/>
        <c:ser>
          <c:idx val="0"/>
          <c:order val="0"/>
          <c:tx>
            <c:strRef>
              <c:f>Sheet1!$B$1</c:f>
              <c:strCache>
                <c:ptCount val="1"/>
                <c:pt idx="0">
                  <c:v>Types of recurrent diseases</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Skin infections</c:v>
                </c:pt>
                <c:pt idx="1">
                  <c:v>Chronic cough</c:v>
                </c:pt>
              </c:strCache>
            </c:strRef>
          </c:cat>
          <c:val>
            <c:numRef>
              <c:f>Sheet1!$B$2:$B$3</c:f>
              <c:numCache>
                <c:formatCode>0%</c:formatCode>
                <c:ptCount val="2"/>
                <c:pt idx="0" formatCode="0.00%">
                  <c:v>8.3000000000000004E-2</c:v>
                </c:pt>
                <c:pt idx="1">
                  <c:v>0.05</c:v>
                </c:pt>
              </c:numCache>
            </c:numRef>
          </c:val>
          <c:extLst>
            <c:ext xmlns:c16="http://schemas.microsoft.com/office/drawing/2014/chart" uri="{C3380CC4-5D6E-409C-BE32-E72D297353CC}">
              <c16:uniqueId val="{00000000-29FB-4191-BC33-21E1E3499424}"/>
            </c:ext>
          </c:extLst>
        </c:ser>
        <c:dLbls>
          <c:dLblPos val="outEnd"/>
          <c:showLegendKey val="0"/>
          <c:showVal val="1"/>
          <c:showCatName val="0"/>
          <c:showSerName val="0"/>
          <c:showPercent val="0"/>
          <c:showBubbleSize val="0"/>
        </c:dLbls>
        <c:gapWidth val="150"/>
        <c:axId val="873547288"/>
        <c:axId val="873551224"/>
      </c:barChart>
      <c:catAx>
        <c:axId val="873547288"/>
        <c:scaling>
          <c:orientation val="minMax"/>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dirty="0">
                    <a:latin typeface="Times New Roman" panose="02020603050405020304" pitchFamily="18" charset="0"/>
                    <a:cs typeface="Times New Roman" panose="02020603050405020304" pitchFamily="18" charset="0"/>
                  </a:rPr>
                  <a:t>Recurrent</a:t>
                </a:r>
                <a:r>
                  <a:rPr lang="en-US" sz="1200" baseline="0" dirty="0">
                    <a:latin typeface="Times New Roman" panose="02020603050405020304" pitchFamily="18" charset="0"/>
                    <a:cs typeface="Times New Roman" panose="02020603050405020304" pitchFamily="18" charset="0"/>
                  </a:rPr>
                  <a:t> diseases </a:t>
                </a:r>
                <a:endParaRPr lang="en-US" sz="1200" dirty="0">
                  <a:latin typeface="Times New Roman" panose="02020603050405020304" pitchFamily="18" charset="0"/>
                  <a:cs typeface="Times New Roman" panose="02020603050405020304" pitchFamily="18" charset="0"/>
                </a:endParaRPr>
              </a:p>
            </c:rich>
          </c:tx>
          <c:layout>
            <c:manualLayout>
              <c:xMode val="edge"/>
              <c:yMode val="edge"/>
              <c:x val="0.35094970665431524"/>
              <c:y val="0.82690772355537534"/>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873551224"/>
        <c:crosses val="autoZero"/>
        <c:auto val="1"/>
        <c:lblAlgn val="ctr"/>
        <c:lblOffset val="100"/>
        <c:noMultiLvlLbl val="0"/>
      </c:catAx>
      <c:valAx>
        <c:axId val="873551224"/>
        <c:scaling>
          <c:orientation val="minMax"/>
        </c:scaling>
        <c:delete val="1"/>
        <c:axPos val="l"/>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dirty="0">
                    <a:latin typeface="Times New Roman" panose="02020603050405020304" pitchFamily="18" charset="0"/>
                    <a:cs typeface="Times New Roman" panose="02020603050405020304" pitchFamily="18" charset="0"/>
                  </a:rPr>
                  <a:t>Percentage</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0.00%" sourceLinked="1"/>
        <c:majorTickMark val="none"/>
        <c:minorTickMark val="none"/>
        <c:tickLblPos val="nextTo"/>
        <c:crossAx val="873547288"/>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0" dirty="0">
                <a:latin typeface="Times New Roman" panose="02020603050405020304" pitchFamily="18" charset="0"/>
                <a:cs typeface="Times New Roman" panose="02020603050405020304" pitchFamily="18" charset="0"/>
              </a:rPr>
              <a:t>Distribution</a:t>
            </a:r>
            <a:r>
              <a:rPr lang="en-US" sz="1200" b="0" baseline="0" dirty="0">
                <a:latin typeface="Times New Roman" panose="02020603050405020304" pitchFamily="18" charset="0"/>
                <a:cs typeface="Times New Roman" panose="02020603050405020304" pitchFamily="18" charset="0"/>
              </a:rPr>
              <a:t> of employees according to lab test results  </a:t>
            </a:r>
            <a:endParaRPr lang="en-US" sz="1200" b="0" dirty="0">
              <a:latin typeface="Times New Roman" panose="02020603050405020304" pitchFamily="18" charset="0"/>
              <a:cs typeface="Times New Roman" panose="02020603050405020304" pitchFamily="18" charset="0"/>
            </a:endParaRPr>
          </a:p>
        </c:rich>
      </c:tx>
      <c:layout>
        <c:manualLayout>
          <c:xMode val="edge"/>
          <c:yMode val="edge"/>
          <c:x val="0.25101015936223453"/>
          <c:y val="0"/>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30894109421267946"/>
          <c:y val="0.24972761459710138"/>
          <c:w val="0.46834317371566342"/>
          <c:h val="0.53326107868357264"/>
        </c:manualLayout>
      </c:layout>
      <c:barChart>
        <c:barDir val="col"/>
        <c:grouping val="clustered"/>
        <c:varyColors val="0"/>
        <c:ser>
          <c:idx val="0"/>
          <c:order val="0"/>
          <c:tx>
            <c:strRef>
              <c:f>Sheet1!$B$1</c:f>
              <c:strCache>
                <c:ptCount val="1"/>
                <c:pt idx="0">
                  <c:v>Normal </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Test </c:v>
                </c:pt>
              </c:strCache>
            </c:strRef>
          </c:cat>
          <c:val>
            <c:numRef>
              <c:f>Sheet1!$B$2</c:f>
              <c:numCache>
                <c:formatCode>0.00%</c:formatCode>
                <c:ptCount val="1"/>
                <c:pt idx="0">
                  <c:v>0.81399999999999995</c:v>
                </c:pt>
              </c:numCache>
            </c:numRef>
          </c:val>
          <c:extLst>
            <c:ext xmlns:c16="http://schemas.microsoft.com/office/drawing/2014/chart" uri="{C3380CC4-5D6E-409C-BE32-E72D297353CC}">
              <c16:uniqueId val="{00000000-FF34-4437-9341-FC16C37A0FA2}"/>
            </c:ext>
          </c:extLst>
        </c:ser>
        <c:ser>
          <c:idx val="1"/>
          <c:order val="1"/>
          <c:tx>
            <c:strRef>
              <c:f>Sheet1!$C$1</c:f>
              <c:strCache>
                <c:ptCount val="1"/>
                <c:pt idx="0">
                  <c:v>Abnormal</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Test </c:v>
                </c:pt>
              </c:strCache>
            </c:strRef>
          </c:cat>
          <c:val>
            <c:numRef>
              <c:f>Sheet1!$C$2</c:f>
              <c:numCache>
                <c:formatCode>0.00%</c:formatCode>
                <c:ptCount val="1"/>
                <c:pt idx="0">
                  <c:v>0.18640000000000001</c:v>
                </c:pt>
              </c:numCache>
            </c:numRef>
          </c:val>
          <c:extLst>
            <c:ext xmlns:c16="http://schemas.microsoft.com/office/drawing/2014/chart" uri="{C3380CC4-5D6E-409C-BE32-E72D297353CC}">
              <c16:uniqueId val="{00000001-FF34-4437-9341-FC16C37A0FA2}"/>
            </c:ext>
          </c:extLst>
        </c:ser>
        <c:dLbls>
          <c:showLegendKey val="0"/>
          <c:showVal val="0"/>
          <c:showCatName val="0"/>
          <c:showSerName val="0"/>
          <c:showPercent val="0"/>
          <c:showBubbleSize val="0"/>
        </c:dLbls>
        <c:gapWidth val="150"/>
        <c:axId val="768887792"/>
        <c:axId val="768884840"/>
      </c:barChart>
      <c:valAx>
        <c:axId val="768884840"/>
        <c:scaling>
          <c:orientation val="minMax"/>
        </c:scaling>
        <c:delete val="1"/>
        <c:axPos val="l"/>
        <c:title>
          <c:tx>
            <c:rich>
              <a:bodyPr rot="-54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r>
                  <a:rPr lang="en-US" dirty="0">
                    <a:latin typeface="Times New Roman" panose="02020603050405020304" pitchFamily="18" charset="0"/>
                    <a:cs typeface="Times New Roman" panose="02020603050405020304" pitchFamily="18" charset="0"/>
                  </a:rPr>
                  <a:t>Percentage</a:t>
                </a:r>
              </a:p>
            </c:rich>
          </c:tx>
          <c:layout>
            <c:manualLayout>
              <c:xMode val="edge"/>
              <c:yMode val="edge"/>
              <c:x val="0.13981149915171284"/>
              <c:y val="0.29150528378933888"/>
            </c:manualLayout>
          </c:layout>
          <c:overlay val="0"/>
          <c:spPr>
            <a:noFill/>
            <a:ln>
              <a:noFill/>
            </a:ln>
            <a:effectLst/>
          </c:spPr>
          <c:txPr>
            <a:bodyPr rot="-54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crossAx val="768887792"/>
        <c:crosses val="autoZero"/>
        <c:crossBetween val="between"/>
      </c:valAx>
      <c:catAx>
        <c:axId val="768887792"/>
        <c:scaling>
          <c:orientation val="minMax"/>
        </c:scaling>
        <c:delete val="1"/>
        <c:axPos val="b"/>
        <c:title>
          <c:tx>
            <c:rich>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r>
                  <a:rPr lang="en-US" sz="1000" dirty="0">
                    <a:latin typeface="Times New Roman" panose="02020603050405020304" pitchFamily="18" charset="0"/>
                    <a:cs typeface="Times New Roman" panose="02020603050405020304" pitchFamily="18" charset="0"/>
                  </a:rPr>
                  <a:t>Lab</a:t>
                </a:r>
                <a:r>
                  <a:rPr lang="en-US" sz="1000" baseline="0" dirty="0">
                    <a:latin typeface="Times New Roman" panose="02020603050405020304" pitchFamily="18" charset="0"/>
                    <a:cs typeface="Times New Roman" panose="02020603050405020304" pitchFamily="18" charset="0"/>
                  </a:rPr>
                  <a:t> </a:t>
                </a:r>
                <a:r>
                  <a:rPr lang="en-US" sz="1000" dirty="0">
                    <a:latin typeface="Times New Roman" panose="02020603050405020304" pitchFamily="18" charset="0"/>
                    <a:cs typeface="Times New Roman" panose="02020603050405020304" pitchFamily="18" charset="0"/>
                  </a:rPr>
                  <a:t>test</a:t>
                </a:r>
                <a:r>
                  <a:rPr lang="en-US" sz="1000" baseline="0" dirty="0">
                    <a:latin typeface="Times New Roman" panose="02020603050405020304" pitchFamily="18" charset="0"/>
                    <a:cs typeface="Times New Roman" panose="02020603050405020304" pitchFamily="18" charset="0"/>
                  </a:rPr>
                  <a:t> results </a:t>
                </a:r>
                <a:endParaRPr lang="en-US" sz="1000" dirty="0">
                  <a:latin typeface="Times New Roman" panose="02020603050405020304" pitchFamily="18" charset="0"/>
                  <a:cs typeface="Times New Roman" panose="02020603050405020304" pitchFamily="18" charset="0"/>
                </a:endParaRPr>
              </a:p>
            </c:rich>
          </c:tx>
          <c:layout>
            <c:manualLayout>
              <c:xMode val="edge"/>
              <c:yMode val="edge"/>
              <c:x val="0.43415808557577962"/>
              <c:y val="0.8481527889853997"/>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768884840"/>
        <c:crosses val="autoZero"/>
        <c:auto val="1"/>
        <c:lblAlgn val="ctr"/>
        <c:lblOffset val="100"/>
        <c:noMultiLvlLbl val="0"/>
      </c:catAx>
      <c:spPr>
        <a:noFill/>
        <a:ln>
          <a:noFill/>
        </a:ln>
        <a:effectLst/>
      </c:spPr>
    </c:plotArea>
    <c:legend>
      <c:legendPos val="r"/>
      <c:layout>
        <c:manualLayout>
          <c:xMode val="edge"/>
          <c:yMode val="edge"/>
          <c:x val="0.78517155994163401"/>
          <c:y val="0.44134985991168674"/>
          <c:w val="0.19768313358601286"/>
          <c:h val="0.34327099946370487"/>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dirty="0">
                <a:latin typeface="Times New Roman" panose="02020603050405020304" pitchFamily="18" charset="0"/>
                <a:cs typeface="Times New Roman" panose="02020603050405020304" pitchFamily="18" charset="0"/>
              </a:rPr>
              <a:t>Chronic</a:t>
            </a:r>
            <a:r>
              <a:rPr lang="en-US" sz="1200" baseline="0" dirty="0">
                <a:latin typeface="Times New Roman" panose="02020603050405020304" pitchFamily="18" charset="0"/>
                <a:cs typeface="Times New Roman" panose="02020603050405020304" pitchFamily="18" charset="0"/>
              </a:rPr>
              <a:t> diseases among workers </a:t>
            </a:r>
            <a:endParaRPr lang="en-US" sz="1200" dirty="0">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18811204818685476"/>
          <c:y val="0.13024979354727068"/>
          <c:w val="0.56860775693228083"/>
          <c:h val="0.74638332749489233"/>
        </c:manualLayout>
      </c:layout>
      <c:doughnutChart>
        <c:varyColors val="1"/>
        <c:dLbls>
          <c:showLegendKey val="0"/>
          <c:showVal val="1"/>
          <c:showCatName val="0"/>
          <c:showSerName val="0"/>
          <c:showPercent val="0"/>
          <c:showBubbleSize val="0"/>
          <c:showLeaderLines val="0"/>
        </c:dLbls>
        <c:firstSliceAng val="0"/>
        <c:holeSize val="50"/>
      </c:doughnutChart>
      <c:spPr>
        <a:noFill/>
        <a:ln>
          <a:noFill/>
        </a:ln>
        <a:effectLst/>
      </c:spPr>
    </c:plotArea>
    <c:legend>
      <c:legendPos val="b"/>
      <c:layout>
        <c:manualLayout>
          <c:xMode val="edge"/>
          <c:yMode val="edge"/>
          <c:x val="4.9999981113267138E-2"/>
          <c:y val="0.89778587969935619"/>
          <c:w val="0.90479707905344231"/>
          <c:h val="8.3322858847816511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baseline="0" dirty="0">
                <a:latin typeface="Times New Roman" panose="02020603050405020304" pitchFamily="18" charset="0"/>
                <a:cs typeface="Times New Roman" panose="02020603050405020304" pitchFamily="18" charset="0"/>
              </a:rPr>
              <a:t>Long term diseases among workers </a:t>
            </a:r>
            <a:endParaRPr lang="en-US" sz="1200" dirty="0">
              <a:latin typeface="Times New Roman" panose="02020603050405020304" pitchFamily="18" charset="0"/>
              <a:cs typeface="Times New Roman" panose="02020603050405020304" pitchFamily="18" charset="0"/>
            </a:endParaRPr>
          </a:p>
        </c:rich>
      </c:tx>
      <c:layout>
        <c:manualLayout>
          <c:xMode val="edge"/>
          <c:yMode val="edge"/>
          <c:x val="0.29347030000959168"/>
          <c:y val="3.356956376094674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doughnutChart>
        <c:varyColors val="1"/>
        <c:ser>
          <c:idx val="0"/>
          <c:order val="0"/>
          <c:tx>
            <c:strRef>
              <c:f>Sheet1!$B$1</c:f>
              <c:strCache>
                <c:ptCount val="1"/>
                <c:pt idx="0">
                  <c:v>Series 1</c:v>
                </c:pt>
              </c:strCache>
            </c:strRef>
          </c:tx>
          <c:dPt>
            <c:idx val="0"/>
            <c:bubble3D val="0"/>
            <c:spPr>
              <a:solidFill>
                <a:schemeClr val="accent1"/>
              </a:solidFill>
              <a:ln>
                <a:noFill/>
              </a:ln>
              <a:effectLst/>
            </c:spPr>
            <c:extLst>
              <c:ext xmlns:c16="http://schemas.microsoft.com/office/drawing/2014/chart" uri="{C3380CC4-5D6E-409C-BE32-E72D297353CC}">
                <c16:uniqueId val="{00000001-20F9-4333-A78D-0B015E236112}"/>
              </c:ext>
            </c:extLst>
          </c:dPt>
          <c:dPt>
            <c:idx val="1"/>
            <c:bubble3D val="0"/>
            <c:spPr>
              <a:solidFill>
                <a:schemeClr val="accent2"/>
              </a:solidFill>
              <a:ln>
                <a:noFill/>
              </a:ln>
              <a:effectLst/>
            </c:spPr>
            <c:extLst>
              <c:ext xmlns:c16="http://schemas.microsoft.com/office/drawing/2014/chart" uri="{C3380CC4-5D6E-409C-BE32-E72D297353CC}">
                <c16:uniqueId val="{00000003-20F9-4333-A78D-0B015E236112}"/>
              </c:ext>
            </c:extLst>
          </c:dPt>
          <c:dPt>
            <c:idx val="2"/>
            <c:bubble3D val="0"/>
            <c:spPr>
              <a:solidFill>
                <a:schemeClr val="accent3"/>
              </a:solidFill>
              <a:ln>
                <a:noFill/>
              </a:ln>
              <a:effectLst/>
            </c:spPr>
            <c:extLst>
              <c:ext xmlns:c16="http://schemas.microsoft.com/office/drawing/2014/chart" uri="{C3380CC4-5D6E-409C-BE32-E72D297353CC}">
                <c16:uniqueId val="{00000005-20F9-4333-A78D-0B015E236112}"/>
              </c:ext>
            </c:extLst>
          </c:dPt>
          <c:dPt>
            <c:idx val="3"/>
            <c:bubble3D val="0"/>
            <c:spPr>
              <a:solidFill>
                <a:schemeClr val="accent4"/>
              </a:solidFill>
              <a:ln>
                <a:noFill/>
              </a:ln>
              <a:effectLst/>
            </c:spPr>
            <c:extLst>
              <c:ext xmlns:c16="http://schemas.microsoft.com/office/drawing/2014/chart" uri="{C3380CC4-5D6E-409C-BE32-E72D297353CC}">
                <c16:uniqueId val="{00000007-20F9-4333-A78D-0B015E236112}"/>
              </c:ext>
            </c:extLst>
          </c:dPt>
          <c:dPt>
            <c:idx val="4"/>
            <c:bubble3D val="0"/>
            <c:spPr>
              <a:solidFill>
                <a:schemeClr val="accent5"/>
              </a:solidFill>
              <a:ln>
                <a:noFill/>
              </a:ln>
              <a:effectLst/>
            </c:spPr>
            <c:extLst>
              <c:ext xmlns:c16="http://schemas.microsoft.com/office/drawing/2014/chart" uri="{C3380CC4-5D6E-409C-BE32-E72D297353CC}">
                <c16:uniqueId val="{00000009-20F9-4333-A78D-0B015E236112}"/>
              </c:ext>
            </c:extLst>
          </c:dPt>
          <c:dPt>
            <c:idx val="5"/>
            <c:bubble3D val="0"/>
            <c:spPr>
              <a:solidFill>
                <a:schemeClr val="accent6"/>
              </a:solidFill>
              <a:ln>
                <a:noFill/>
              </a:ln>
              <a:effectLst/>
            </c:spPr>
            <c:extLst>
              <c:ext xmlns:c16="http://schemas.microsoft.com/office/drawing/2014/chart" uri="{C3380CC4-5D6E-409C-BE32-E72D297353CC}">
                <c16:uniqueId val="{0000000B-20F9-4333-A78D-0B015E236112}"/>
              </c:ext>
            </c:extLst>
          </c:dPt>
          <c:dPt>
            <c:idx val="6"/>
            <c:bubble3D val="0"/>
            <c:spPr>
              <a:solidFill>
                <a:schemeClr val="accent1">
                  <a:lumMod val="60000"/>
                </a:schemeClr>
              </a:solidFill>
              <a:ln>
                <a:noFill/>
              </a:ln>
              <a:effectLst/>
            </c:spPr>
            <c:extLst>
              <c:ext xmlns:c16="http://schemas.microsoft.com/office/drawing/2014/chart" uri="{C3380CC4-5D6E-409C-BE32-E72D297353CC}">
                <c16:uniqueId val="{0000000D-20F9-4333-A78D-0B015E236112}"/>
              </c:ext>
            </c:extLst>
          </c:dPt>
          <c:dLbls>
            <c:dLbl>
              <c:idx val="0"/>
              <c:layout>
                <c:manualLayout>
                  <c:x val="0.10306737242022301"/>
                  <c:y val="-6.70446785732239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0F9-4333-A78D-0B015E236112}"/>
                </c:ext>
              </c:extLst>
            </c:dLbl>
            <c:dLbl>
              <c:idx val="1"/>
              <c:layout>
                <c:manualLayout>
                  <c:x val="3.1995911821539838E-2"/>
                  <c:y val="9.1247042919905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0F9-4333-A78D-0B015E236112}"/>
                </c:ext>
              </c:extLst>
            </c:dLbl>
            <c:dLbl>
              <c:idx val="2"/>
              <c:layout>
                <c:manualLayout>
                  <c:x val="-3.3035373917158592E-2"/>
                  <c:y val="0.1046932752871926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0F9-4333-A78D-0B015E236112}"/>
                </c:ext>
              </c:extLst>
            </c:dLbl>
            <c:dLbl>
              <c:idx val="3"/>
              <c:layout>
                <c:manualLayout>
                  <c:x val="-7.2989315207696012E-2"/>
                  <c:y val="8.6499444405358394E-2"/>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2655837156415548"/>
                      <c:h val="7.3723565899311588E-2"/>
                    </c:manualLayout>
                  </c15:layout>
                </c:ext>
                <c:ext xmlns:c16="http://schemas.microsoft.com/office/drawing/2014/chart" uri="{C3380CC4-5D6E-409C-BE32-E72D297353CC}">
                  <c16:uniqueId val="{00000007-20F9-4333-A78D-0B015E236112}"/>
                </c:ext>
              </c:extLst>
            </c:dLbl>
            <c:dLbl>
              <c:idx val="4"/>
              <c:layout>
                <c:manualLayout>
                  <c:x val="-7.2433386352582424E-2"/>
                  <c:y val="5.290811696865029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20F9-4333-A78D-0B015E236112}"/>
                </c:ext>
              </c:extLst>
            </c:dLbl>
            <c:dLbl>
              <c:idx val="5"/>
              <c:layout>
                <c:manualLayout>
                  <c:x val="-8.6417815782209195E-2"/>
                  <c:y val="2.764048292544027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20F9-4333-A78D-0B015E236112}"/>
                </c:ext>
              </c:extLst>
            </c:dLbl>
            <c:dLbl>
              <c:idx val="6"/>
              <c:layout>
                <c:manualLayout>
                  <c:x val="-7.353249510338758E-2"/>
                  <c:y val="-7.317672229126144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20F9-4333-A78D-0B015E23611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Sheet1!$A$2:$A$8</c:f>
              <c:strCache>
                <c:ptCount val="7"/>
                <c:pt idx="0">
                  <c:v>DM</c:v>
                </c:pt>
                <c:pt idx="1">
                  <c:v>HTN &amp; DM</c:v>
                </c:pt>
                <c:pt idx="2">
                  <c:v>HTN &amp; CVD</c:v>
                </c:pt>
                <c:pt idx="3">
                  <c:v>HTN</c:v>
                </c:pt>
                <c:pt idx="4">
                  <c:v>CKD</c:v>
                </c:pt>
                <c:pt idx="5">
                  <c:v>CLD &amp; Ch. Anemia</c:v>
                </c:pt>
                <c:pt idx="6">
                  <c:v>No Ch. Diseases</c:v>
                </c:pt>
              </c:strCache>
            </c:strRef>
          </c:cat>
          <c:val>
            <c:numRef>
              <c:f>Sheet1!$B$2:$B$8</c:f>
              <c:numCache>
                <c:formatCode>0.00%</c:formatCode>
                <c:ptCount val="7"/>
                <c:pt idx="0">
                  <c:v>0.5</c:v>
                </c:pt>
                <c:pt idx="1">
                  <c:v>0.2344</c:v>
                </c:pt>
                <c:pt idx="2">
                  <c:v>9.3799999999999994E-2</c:v>
                </c:pt>
                <c:pt idx="3">
                  <c:v>3.1300000000000001E-2</c:v>
                </c:pt>
                <c:pt idx="4">
                  <c:v>3.1300000000000001E-2</c:v>
                </c:pt>
                <c:pt idx="5">
                  <c:v>1.5599999999999999E-2</c:v>
                </c:pt>
                <c:pt idx="6">
                  <c:v>0.46400000000000002</c:v>
                </c:pt>
              </c:numCache>
            </c:numRef>
          </c:val>
          <c:extLst>
            <c:ext xmlns:c16="http://schemas.microsoft.com/office/drawing/2014/chart" uri="{C3380CC4-5D6E-409C-BE32-E72D297353CC}">
              <c16:uniqueId val="{0000000E-20F9-4333-A78D-0B015E236112}"/>
            </c:ext>
          </c:extLst>
        </c:ser>
        <c:dLbls>
          <c:showLegendKey val="0"/>
          <c:showVal val="1"/>
          <c:showCatName val="0"/>
          <c:showSerName val="0"/>
          <c:showPercent val="0"/>
          <c:showBubbleSize val="0"/>
          <c:showLeaderLines val="1"/>
        </c:dLbls>
        <c:firstSliceAng val="0"/>
        <c:holeSize val="50"/>
      </c:doughnutChart>
      <c:spPr>
        <a:noFill/>
        <a:ln>
          <a:noFill/>
        </a:ln>
        <a:effectLst/>
      </c:spPr>
    </c:plotArea>
    <c:legend>
      <c:legendPos val="b"/>
      <c:layout>
        <c:manualLayout>
          <c:xMode val="edge"/>
          <c:yMode val="edge"/>
          <c:x val="9.5002490542980822E-2"/>
          <c:y val="0.79091813844323866"/>
          <c:w val="0.83600242473320507"/>
          <c:h val="0.18880474090789345"/>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sz="1200" dirty="0">
                <a:latin typeface="Times New Roman" panose="02020603050405020304" pitchFamily="18" charset="0"/>
                <a:cs typeface="Times New Roman" panose="02020603050405020304" pitchFamily="18" charset="0"/>
              </a:rPr>
              <a:t>Distribution</a:t>
            </a:r>
            <a:r>
              <a:rPr lang="en-US" sz="1200" baseline="0" dirty="0">
                <a:latin typeface="Times New Roman" panose="02020603050405020304" pitchFamily="18" charset="0"/>
                <a:cs typeface="Times New Roman" panose="02020603050405020304" pitchFamily="18" charset="0"/>
              </a:rPr>
              <a:t> of respondents </a:t>
            </a:r>
            <a:r>
              <a:rPr lang="en-US" sz="1200" dirty="0">
                <a:latin typeface="Times New Roman" panose="02020603050405020304" pitchFamily="18" charset="0"/>
                <a:cs typeface="Times New Roman" panose="02020603050405020304" pitchFamily="18" charset="0"/>
              </a:rPr>
              <a:t>smoking</a:t>
            </a:r>
            <a:r>
              <a:rPr lang="en-US" sz="1200" baseline="0" dirty="0">
                <a:latin typeface="Times New Roman" panose="02020603050405020304" pitchFamily="18" charset="0"/>
                <a:cs typeface="Times New Roman" panose="02020603050405020304" pitchFamily="18" charset="0"/>
              </a:rPr>
              <a:t> habits &amp; its complications </a:t>
            </a:r>
            <a:endParaRPr lang="en-US" sz="1200" dirty="0">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8599409714819096E-2"/>
          <c:y val="0.10775565176294885"/>
          <c:w val="0.91108357049087529"/>
          <c:h val="0.60460868390772271"/>
        </c:manualLayout>
      </c:layout>
      <c:barChart>
        <c:barDir val="col"/>
        <c:grouping val="clustered"/>
        <c:varyColors val="0"/>
        <c:ser>
          <c:idx val="0"/>
          <c:order val="0"/>
          <c:tx>
            <c:strRef>
              <c:f>Sheet1!$B$1</c:f>
              <c:strCache>
                <c:ptCount val="1"/>
                <c:pt idx="0">
                  <c:v>Smoking Habit</c:v>
                </c:pt>
              </c:strCache>
            </c:strRef>
          </c:tx>
          <c:spPr>
            <a:solidFill>
              <a:schemeClr val="accent1"/>
            </a:solidFill>
            <a:ln>
              <a:noFill/>
            </a:ln>
            <a:effectLst/>
          </c:spPr>
          <c:invertIfNegative val="0"/>
          <c:dLbls>
            <c:dLbl>
              <c:idx val="0"/>
              <c:layout>
                <c:manualLayout>
                  <c:x val="-1.3584117777509988E-2"/>
                  <c:y val="-8.02781796954359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74A-472A-9205-18A216CB39C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Yes</c:v>
                </c:pt>
                <c:pt idx="1">
                  <c:v>No </c:v>
                </c:pt>
              </c:strCache>
            </c:strRef>
          </c:cat>
          <c:val>
            <c:numRef>
              <c:f>Sheet1!$B$2:$B$3</c:f>
              <c:numCache>
                <c:formatCode>0.00%</c:formatCode>
                <c:ptCount val="2"/>
                <c:pt idx="0">
                  <c:v>0.17499999999999999</c:v>
                </c:pt>
                <c:pt idx="1">
                  <c:v>0.82499999999999996</c:v>
                </c:pt>
              </c:numCache>
            </c:numRef>
          </c:val>
          <c:extLst>
            <c:ext xmlns:c16="http://schemas.microsoft.com/office/drawing/2014/chart" uri="{C3380CC4-5D6E-409C-BE32-E72D297353CC}">
              <c16:uniqueId val="{00000000-6E4C-4D30-A696-2B0262AEE87E}"/>
            </c:ext>
          </c:extLst>
        </c:ser>
        <c:ser>
          <c:idx val="1"/>
          <c:order val="1"/>
          <c:tx>
            <c:strRef>
              <c:f>Sheet1!$C$1</c:f>
              <c:strCache>
                <c:ptCount val="1"/>
                <c:pt idx="0">
                  <c:v>Sufferring from diseases </c:v>
                </c:pt>
              </c:strCache>
            </c:strRef>
          </c:tx>
          <c:spPr>
            <a:solidFill>
              <a:schemeClr val="accent2"/>
            </a:solidFill>
            <a:ln>
              <a:noFill/>
            </a:ln>
            <a:effectLst/>
          </c:spPr>
          <c:invertIfNegative val="0"/>
          <c:dLbls>
            <c:dLbl>
              <c:idx val="1"/>
              <c:layout>
                <c:manualLayout>
                  <c:x val="2.9411764705882353E-2"/>
                  <c:y val="-5.351878646362397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8C2-4F51-A272-CF24157C4F2B}"/>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Yes</c:v>
                </c:pt>
                <c:pt idx="1">
                  <c:v>No </c:v>
                </c:pt>
              </c:strCache>
            </c:strRef>
          </c:cat>
          <c:val>
            <c:numRef>
              <c:f>Sheet1!$C$2:$C$3</c:f>
              <c:numCache>
                <c:formatCode>0.00%</c:formatCode>
                <c:ptCount val="2"/>
                <c:pt idx="0">
                  <c:v>0.23300000000000001</c:v>
                </c:pt>
                <c:pt idx="1">
                  <c:v>0.76700000000000002</c:v>
                </c:pt>
              </c:numCache>
            </c:numRef>
          </c:val>
          <c:extLst>
            <c:ext xmlns:c16="http://schemas.microsoft.com/office/drawing/2014/chart" uri="{C3380CC4-5D6E-409C-BE32-E72D297353CC}">
              <c16:uniqueId val="{00000001-6E4C-4D30-A696-2B0262AEE87E}"/>
            </c:ext>
          </c:extLst>
        </c:ser>
        <c:ser>
          <c:idx val="2"/>
          <c:order val="2"/>
          <c:tx>
            <c:strRef>
              <c:f>Sheet1!$D$1</c:f>
              <c:strCache>
                <c:ptCount val="1"/>
                <c:pt idx="0">
                  <c:v>Sneezing</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Yes</c:v>
                </c:pt>
                <c:pt idx="1">
                  <c:v>No </c:v>
                </c:pt>
              </c:strCache>
            </c:strRef>
          </c:cat>
          <c:val>
            <c:numRef>
              <c:f>Sheet1!$D$2:$D$3</c:f>
              <c:numCache>
                <c:formatCode>General</c:formatCode>
                <c:ptCount val="2"/>
                <c:pt idx="0" formatCode="0%">
                  <c:v>9.1999999999999998E-2</c:v>
                </c:pt>
              </c:numCache>
            </c:numRef>
          </c:val>
          <c:extLst>
            <c:ext xmlns:c16="http://schemas.microsoft.com/office/drawing/2014/chart" uri="{C3380CC4-5D6E-409C-BE32-E72D297353CC}">
              <c16:uniqueId val="{00000002-6E4C-4D30-A696-2B0262AEE87E}"/>
            </c:ext>
          </c:extLst>
        </c:ser>
        <c:ser>
          <c:idx val="3"/>
          <c:order val="3"/>
          <c:tx>
            <c:strRef>
              <c:f>Sheet1!$E$1</c:f>
              <c:strCache>
                <c:ptCount val="1"/>
                <c:pt idx="0">
                  <c:v>Chronic cough</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Yes</c:v>
                </c:pt>
                <c:pt idx="1">
                  <c:v>No </c:v>
                </c:pt>
              </c:strCache>
            </c:strRef>
          </c:cat>
          <c:val>
            <c:numRef>
              <c:f>Sheet1!$E$2:$E$3</c:f>
              <c:numCache>
                <c:formatCode>General</c:formatCode>
                <c:ptCount val="2"/>
                <c:pt idx="0" formatCode="0.00%">
                  <c:v>0.1</c:v>
                </c:pt>
              </c:numCache>
            </c:numRef>
          </c:val>
          <c:extLst>
            <c:ext xmlns:c16="http://schemas.microsoft.com/office/drawing/2014/chart" uri="{C3380CC4-5D6E-409C-BE32-E72D297353CC}">
              <c16:uniqueId val="{00000004-6E4C-4D30-A696-2B0262AEE87E}"/>
            </c:ext>
          </c:extLst>
        </c:ser>
        <c:ser>
          <c:idx val="4"/>
          <c:order val="4"/>
          <c:tx>
            <c:strRef>
              <c:f>Sheet1!$F$1</c:f>
              <c:strCache>
                <c:ptCount val="1"/>
                <c:pt idx="0">
                  <c:v>Skin diseaes </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Yes</c:v>
                </c:pt>
                <c:pt idx="1">
                  <c:v>No </c:v>
                </c:pt>
              </c:strCache>
            </c:strRef>
          </c:cat>
          <c:val>
            <c:numRef>
              <c:f>Sheet1!$F$2:$F$3</c:f>
              <c:numCache>
                <c:formatCode>General</c:formatCode>
                <c:ptCount val="2"/>
                <c:pt idx="0" formatCode="0.00%">
                  <c:v>4.2000000000000003E-2</c:v>
                </c:pt>
              </c:numCache>
            </c:numRef>
          </c:val>
          <c:extLst>
            <c:ext xmlns:c16="http://schemas.microsoft.com/office/drawing/2014/chart" uri="{C3380CC4-5D6E-409C-BE32-E72D297353CC}">
              <c16:uniqueId val="{00000005-6E4C-4D30-A696-2B0262AEE87E}"/>
            </c:ext>
          </c:extLst>
        </c:ser>
        <c:dLbls>
          <c:showLegendKey val="0"/>
          <c:showVal val="1"/>
          <c:showCatName val="0"/>
          <c:showSerName val="0"/>
          <c:showPercent val="0"/>
          <c:showBubbleSize val="0"/>
        </c:dLbls>
        <c:gapWidth val="150"/>
        <c:axId val="720051072"/>
        <c:axId val="720045824"/>
      </c:barChart>
      <c:catAx>
        <c:axId val="720051072"/>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000" dirty="0">
                    <a:latin typeface="Times New Roman" panose="02020603050405020304" pitchFamily="18" charset="0"/>
                    <a:cs typeface="Times New Roman" panose="02020603050405020304" pitchFamily="18" charset="0"/>
                  </a:rPr>
                  <a:t>Smoking</a:t>
                </a:r>
                <a:r>
                  <a:rPr lang="en-US" sz="1000" baseline="0" dirty="0">
                    <a:latin typeface="Times New Roman" panose="02020603050405020304" pitchFamily="18" charset="0"/>
                    <a:cs typeface="Times New Roman" panose="02020603050405020304" pitchFamily="18" charset="0"/>
                  </a:rPr>
                  <a:t> habits</a:t>
                </a:r>
                <a:endParaRPr lang="en-US" sz="1000" dirty="0">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20045824"/>
        <c:crosses val="autoZero"/>
        <c:auto val="1"/>
        <c:lblAlgn val="ctr"/>
        <c:lblOffset val="100"/>
        <c:noMultiLvlLbl val="0"/>
      </c:catAx>
      <c:valAx>
        <c:axId val="720045824"/>
        <c:scaling>
          <c:orientation val="minMax"/>
        </c:scaling>
        <c:delete val="1"/>
        <c:axPos val="l"/>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dirty="0">
                    <a:latin typeface="Times New Roman" panose="02020603050405020304" pitchFamily="18" charset="0"/>
                    <a:cs typeface="Times New Roman" panose="02020603050405020304" pitchFamily="18" charset="0"/>
                  </a:rPr>
                  <a:t>Percentage</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0.00%" sourceLinked="1"/>
        <c:majorTickMark val="none"/>
        <c:minorTickMark val="none"/>
        <c:tickLblPos val="nextTo"/>
        <c:crossAx val="720051072"/>
        <c:crosses val="autoZero"/>
        <c:crossBetween val="between"/>
      </c:valAx>
      <c:spPr>
        <a:noFill/>
        <a:ln>
          <a:noFill/>
        </a:ln>
        <a:effectLst/>
      </c:spPr>
    </c:plotArea>
    <c:legend>
      <c:legendPos val="b"/>
      <c:layout>
        <c:manualLayout>
          <c:xMode val="edge"/>
          <c:yMode val="edge"/>
          <c:x val="0.16725567392311252"/>
          <c:y val="0.80204749391961261"/>
          <c:w val="0.77114968699482944"/>
          <c:h val="0.16026685225464743"/>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dirty="0">
                <a:latin typeface="Times New Roman" panose="02020603050405020304" pitchFamily="18" charset="0"/>
                <a:cs typeface="Times New Roman" panose="02020603050405020304" pitchFamily="18" charset="0"/>
              </a:rPr>
              <a:t>Common health problems </a:t>
            </a:r>
            <a:r>
              <a:rPr lang="en-US" sz="1200">
                <a:latin typeface="Times New Roman" panose="02020603050405020304" pitchFamily="18" charset="0"/>
                <a:cs typeface="Times New Roman" panose="02020603050405020304" pitchFamily="18" charset="0"/>
              </a:rPr>
              <a:t>of workers</a:t>
            </a:r>
            <a:r>
              <a:rPr lang="en-US" sz="1200" baseline="0">
                <a:latin typeface="Times New Roman" panose="02020603050405020304" pitchFamily="18" charset="0"/>
                <a:cs typeface="Times New Roman" panose="02020603050405020304" pitchFamily="18" charset="0"/>
              </a:rPr>
              <a:t> </a:t>
            </a:r>
            <a:endParaRPr lang="en-US" sz="1200" dirty="0">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9203527867840051E-2"/>
          <c:y val="0.17751183658911351"/>
          <c:w val="0.89893372703412078"/>
          <c:h val="0.61476630866184145"/>
        </c:manualLayout>
      </c:layout>
      <c:bar3DChart>
        <c:barDir val="col"/>
        <c:grouping val="clustered"/>
        <c:varyColors val="0"/>
        <c:ser>
          <c:idx val="0"/>
          <c:order val="0"/>
          <c:tx>
            <c:strRef>
              <c:f>Sheet1!$B$1</c:f>
              <c:strCache>
                <c:ptCount val="1"/>
                <c:pt idx="0">
                  <c:v>Common health problems</c:v>
                </c:pt>
              </c:strCache>
            </c:strRef>
          </c:tx>
          <c:spPr>
            <a:solidFill>
              <a:schemeClr val="accent6"/>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Anemia</c:v>
                </c:pt>
                <c:pt idx="1">
                  <c:v>Lung infection</c:v>
                </c:pt>
                <c:pt idx="2">
                  <c:v>Cough</c:v>
                </c:pt>
                <c:pt idx="3">
                  <c:v>Skin infections</c:v>
                </c:pt>
                <c:pt idx="4">
                  <c:v>Others</c:v>
                </c:pt>
              </c:strCache>
            </c:strRef>
          </c:cat>
          <c:val>
            <c:numRef>
              <c:f>Sheet1!$B$2:$B$6</c:f>
              <c:numCache>
                <c:formatCode>0.00%</c:formatCode>
                <c:ptCount val="5"/>
                <c:pt idx="0" formatCode="0%">
                  <c:v>0.25</c:v>
                </c:pt>
                <c:pt idx="1">
                  <c:v>8.3000000000000004E-2</c:v>
                </c:pt>
                <c:pt idx="2">
                  <c:v>0.28299999999999997</c:v>
                </c:pt>
                <c:pt idx="3">
                  <c:v>0.13300000000000001</c:v>
                </c:pt>
                <c:pt idx="4">
                  <c:v>7.4999999999999997E-2</c:v>
                </c:pt>
              </c:numCache>
            </c:numRef>
          </c:val>
          <c:extLst>
            <c:ext xmlns:c16="http://schemas.microsoft.com/office/drawing/2014/chart" uri="{C3380CC4-5D6E-409C-BE32-E72D297353CC}">
              <c16:uniqueId val="{00000000-7F4F-49FB-88FC-ED2A9453AE0D}"/>
            </c:ext>
          </c:extLst>
        </c:ser>
        <c:dLbls>
          <c:showLegendKey val="0"/>
          <c:showVal val="1"/>
          <c:showCatName val="0"/>
          <c:showSerName val="0"/>
          <c:showPercent val="0"/>
          <c:showBubbleSize val="0"/>
        </c:dLbls>
        <c:gapWidth val="219"/>
        <c:shape val="box"/>
        <c:axId val="973685336"/>
        <c:axId val="973685664"/>
        <c:axId val="0"/>
      </c:bar3DChart>
      <c:catAx>
        <c:axId val="973685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973685664"/>
        <c:crosses val="autoZero"/>
        <c:auto val="1"/>
        <c:lblAlgn val="ctr"/>
        <c:lblOffset val="100"/>
        <c:noMultiLvlLbl val="0"/>
      </c:catAx>
      <c:valAx>
        <c:axId val="973685664"/>
        <c:scaling>
          <c:orientation val="minMax"/>
        </c:scaling>
        <c:delete val="1"/>
        <c:axPos val="l"/>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dirty="0">
                    <a:latin typeface="Times New Roman" panose="02020603050405020304" pitchFamily="18" charset="0"/>
                    <a:cs typeface="Times New Roman" panose="02020603050405020304" pitchFamily="18" charset="0"/>
                  </a:rPr>
                  <a:t>Percentage</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0%" sourceLinked="1"/>
        <c:majorTickMark val="none"/>
        <c:minorTickMark val="none"/>
        <c:tickLblPos val="nextTo"/>
        <c:crossAx val="973685336"/>
        <c:crosses val="autoZero"/>
        <c:crossBetween val="between"/>
      </c:valAx>
      <c:spPr>
        <a:noFill/>
        <a:ln>
          <a:noFill/>
        </a:ln>
        <a:effectLst/>
      </c:spPr>
    </c:plotArea>
    <c:legend>
      <c:legendPos val="b"/>
      <c:layout>
        <c:manualLayout>
          <c:xMode val="edge"/>
          <c:yMode val="edge"/>
          <c:x val="0.2769617492666358"/>
          <c:y val="0.91984258634930216"/>
          <c:w val="0.41176277597653232"/>
          <c:h val="5.9726916180724184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sz="1200" dirty="0">
                <a:latin typeface="Times New Roman" panose="02020603050405020304" pitchFamily="18" charset="0"/>
                <a:cs typeface="Times New Roman" panose="02020603050405020304" pitchFamily="18" charset="0"/>
              </a:rPr>
              <a:t>Marital</a:t>
            </a:r>
            <a:r>
              <a:rPr lang="en-US" sz="1200" baseline="0" dirty="0">
                <a:latin typeface="Times New Roman" panose="02020603050405020304" pitchFamily="18" charset="0"/>
                <a:cs typeface="Times New Roman" panose="02020603050405020304" pitchFamily="18" charset="0"/>
              </a:rPr>
              <a:t> status </a:t>
            </a:r>
            <a:endParaRPr lang="en-US" sz="1200" dirty="0">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6086054816918377"/>
          <c:y val="0.21564183730697767"/>
          <c:w val="0.7247269910933265"/>
          <c:h val="0.56202547674874193"/>
        </c:manualLayout>
      </c:layout>
      <c:pie3DChart>
        <c:varyColors val="1"/>
        <c:ser>
          <c:idx val="0"/>
          <c:order val="0"/>
          <c:tx>
            <c:strRef>
              <c:f>Sheet1!$B$1</c:f>
              <c:strCache>
                <c:ptCount val="1"/>
                <c:pt idx="0">
                  <c:v>Sales</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786A-4967-9873-5604EDAD0AEC}"/>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786A-4967-9873-5604EDAD0AEC}"/>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Unmarried </c:v>
                </c:pt>
                <c:pt idx="1">
                  <c:v>Married </c:v>
                </c:pt>
              </c:strCache>
            </c:strRef>
          </c:cat>
          <c:val>
            <c:numRef>
              <c:f>Sheet1!$B$2:$B$3</c:f>
              <c:numCache>
                <c:formatCode>0.00%</c:formatCode>
                <c:ptCount val="2"/>
                <c:pt idx="0">
                  <c:v>0.34200000000000003</c:v>
                </c:pt>
                <c:pt idx="1">
                  <c:v>0.65800000000000003</c:v>
                </c:pt>
              </c:numCache>
            </c:numRef>
          </c:val>
          <c:extLst>
            <c:ext xmlns:c16="http://schemas.microsoft.com/office/drawing/2014/chart" uri="{C3380CC4-5D6E-409C-BE32-E72D297353CC}">
              <c16:uniqueId val="{00000004-786A-4967-9873-5604EDAD0AEC}"/>
            </c:ext>
          </c:extLst>
        </c:ser>
        <c:dLbls>
          <c:dLblPos val="bestFit"/>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dirty="0">
                <a:latin typeface="Times New Roman" panose="02020603050405020304" pitchFamily="18" charset="0"/>
                <a:cs typeface="Times New Roman" panose="02020603050405020304" pitchFamily="18" charset="0"/>
              </a:rPr>
              <a:t>Distribution</a:t>
            </a:r>
            <a:r>
              <a:rPr lang="en-US" sz="1200" baseline="0" dirty="0">
                <a:latin typeface="Times New Roman" panose="02020603050405020304" pitchFamily="18" charset="0"/>
                <a:cs typeface="Times New Roman" panose="02020603050405020304" pitchFamily="18" charset="0"/>
              </a:rPr>
              <a:t> of education </a:t>
            </a:r>
            <a:endParaRPr lang="en-US" sz="1200" dirty="0">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5498790843422125"/>
          <c:y val="0.13250069594244093"/>
          <c:w val="0.7396200015439246"/>
          <c:h val="0.69479490239024033"/>
        </c:manualLayout>
      </c:layout>
      <c:bar3DChart>
        <c:barDir val="col"/>
        <c:grouping val="stacked"/>
        <c:varyColors val="0"/>
        <c:ser>
          <c:idx val="0"/>
          <c:order val="0"/>
          <c:tx>
            <c:strRef>
              <c:f>Sheet1!$B$1</c:f>
              <c:strCache>
                <c:ptCount val="1"/>
                <c:pt idx="0">
                  <c:v>No education</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Education level </c:v>
                </c:pt>
              </c:strCache>
            </c:strRef>
          </c:cat>
          <c:val>
            <c:numRef>
              <c:f>Sheet1!$B$2</c:f>
              <c:numCache>
                <c:formatCode>0%</c:formatCode>
                <c:ptCount val="1"/>
                <c:pt idx="0">
                  <c:v>0.25</c:v>
                </c:pt>
              </c:numCache>
            </c:numRef>
          </c:val>
          <c:extLst>
            <c:ext xmlns:c16="http://schemas.microsoft.com/office/drawing/2014/chart" uri="{C3380CC4-5D6E-409C-BE32-E72D297353CC}">
              <c16:uniqueId val="{00000000-CCDA-406C-8565-580FEDB45AE9}"/>
            </c:ext>
          </c:extLst>
        </c:ser>
        <c:ser>
          <c:idx val="1"/>
          <c:order val="1"/>
          <c:tx>
            <c:strRef>
              <c:f>Sheet1!$C$1</c:f>
              <c:strCache>
                <c:ptCount val="1"/>
                <c:pt idx="0">
                  <c:v>Primary</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Education level </c:v>
                </c:pt>
              </c:strCache>
            </c:strRef>
          </c:cat>
          <c:val>
            <c:numRef>
              <c:f>Sheet1!$C$2</c:f>
              <c:numCache>
                <c:formatCode>0.00%</c:formatCode>
                <c:ptCount val="1"/>
                <c:pt idx="0">
                  <c:v>0.50800000000000001</c:v>
                </c:pt>
              </c:numCache>
            </c:numRef>
          </c:val>
          <c:extLst>
            <c:ext xmlns:c16="http://schemas.microsoft.com/office/drawing/2014/chart" uri="{C3380CC4-5D6E-409C-BE32-E72D297353CC}">
              <c16:uniqueId val="{00000001-CCDA-406C-8565-580FEDB45AE9}"/>
            </c:ext>
          </c:extLst>
        </c:ser>
        <c:ser>
          <c:idx val="2"/>
          <c:order val="2"/>
          <c:tx>
            <c:strRef>
              <c:f>Sheet1!$D$1</c:f>
              <c:strCache>
                <c:ptCount val="1"/>
                <c:pt idx="0">
                  <c:v>Secondery</c:v>
                </c:pt>
              </c:strCache>
            </c:strRef>
          </c:tx>
          <c:spPr>
            <a:solidFill>
              <a:schemeClr val="accent3"/>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Education level </c:v>
                </c:pt>
              </c:strCache>
            </c:strRef>
          </c:cat>
          <c:val>
            <c:numRef>
              <c:f>Sheet1!$D$2</c:f>
              <c:numCache>
                <c:formatCode>0.00%</c:formatCode>
                <c:ptCount val="1"/>
                <c:pt idx="0">
                  <c:v>0.36699999999999999</c:v>
                </c:pt>
              </c:numCache>
            </c:numRef>
          </c:val>
          <c:extLst>
            <c:ext xmlns:c16="http://schemas.microsoft.com/office/drawing/2014/chart" uri="{C3380CC4-5D6E-409C-BE32-E72D297353CC}">
              <c16:uniqueId val="{00000002-CCDA-406C-8565-580FEDB45AE9}"/>
            </c:ext>
          </c:extLst>
        </c:ser>
        <c:dLbls>
          <c:showLegendKey val="0"/>
          <c:showVal val="1"/>
          <c:showCatName val="0"/>
          <c:showSerName val="0"/>
          <c:showPercent val="0"/>
          <c:showBubbleSize val="0"/>
        </c:dLbls>
        <c:gapWidth val="219"/>
        <c:shape val="box"/>
        <c:axId val="867232288"/>
        <c:axId val="867227040"/>
        <c:axId val="0"/>
      </c:bar3DChart>
      <c:catAx>
        <c:axId val="867232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867227040"/>
        <c:crosses val="autoZero"/>
        <c:auto val="1"/>
        <c:lblAlgn val="ctr"/>
        <c:lblOffset val="100"/>
        <c:noMultiLvlLbl val="0"/>
      </c:catAx>
      <c:valAx>
        <c:axId val="867227040"/>
        <c:scaling>
          <c:orientation val="minMax"/>
        </c:scaling>
        <c:delete val="1"/>
        <c:axPos val="l"/>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dirty="0">
                    <a:latin typeface="Times New Roman" panose="02020603050405020304" pitchFamily="18" charset="0"/>
                    <a:cs typeface="Times New Roman" panose="02020603050405020304" pitchFamily="18" charset="0"/>
                  </a:rPr>
                  <a:t>Percentage</a:t>
                </a:r>
                <a:r>
                  <a:rPr lang="en-US" sz="1200" baseline="0" dirty="0">
                    <a:latin typeface="Times New Roman" panose="02020603050405020304" pitchFamily="18" charset="0"/>
                    <a:cs typeface="Times New Roman" panose="02020603050405020304" pitchFamily="18" charset="0"/>
                  </a:rPr>
                  <a:t> </a:t>
                </a:r>
                <a:endParaRPr lang="en-US" sz="1200" dirty="0">
                  <a:latin typeface="Times New Roman" panose="02020603050405020304" pitchFamily="18" charset="0"/>
                  <a:cs typeface="Times New Roman" panose="02020603050405020304" pitchFamily="18" charset="0"/>
                </a:endParaRPr>
              </a:p>
            </c:rich>
          </c:tx>
          <c:layout>
            <c:manualLayout>
              <c:xMode val="edge"/>
              <c:yMode val="edge"/>
              <c:x val="0.14117058156814111"/>
              <c:y val="0.35999845482383158"/>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0%" sourceLinked="1"/>
        <c:majorTickMark val="none"/>
        <c:minorTickMark val="none"/>
        <c:tickLblPos val="nextTo"/>
        <c:crossAx val="8672322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dirty="0">
                <a:latin typeface="Times New Roman" panose="02020603050405020304" pitchFamily="18" charset="0"/>
                <a:cs typeface="Times New Roman" panose="02020603050405020304" pitchFamily="18" charset="0"/>
              </a:rPr>
              <a:t>Distribution</a:t>
            </a:r>
            <a:r>
              <a:rPr lang="en-US" sz="1200" baseline="0" dirty="0">
                <a:latin typeface="Times New Roman" panose="02020603050405020304" pitchFamily="18" charset="0"/>
                <a:cs typeface="Times New Roman" panose="02020603050405020304" pitchFamily="18" charset="0"/>
              </a:rPr>
              <a:t> of monthly income</a:t>
            </a:r>
            <a:endParaRPr lang="en-US" sz="1200" dirty="0">
              <a:latin typeface="Times New Roman" panose="02020603050405020304" pitchFamily="18" charset="0"/>
              <a:cs typeface="Times New Roman" panose="02020603050405020304" pitchFamily="18" charset="0"/>
            </a:endParaRPr>
          </a:p>
        </c:rich>
      </c:tx>
      <c:layout>
        <c:manualLayout>
          <c:xMode val="edge"/>
          <c:yMode val="edge"/>
          <c:x val="0.30083263448657244"/>
          <c:y val="0"/>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3.6826572639309177E-2"/>
          <c:y val="0.12887318529907454"/>
          <c:w val="0.94237709525286029"/>
          <c:h val="0.65632811267889435"/>
        </c:manualLayout>
      </c:layout>
      <c:bar3DChart>
        <c:barDir val="col"/>
        <c:grouping val="clustered"/>
        <c:varyColors val="0"/>
        <c:ser>
          <c:idx val="0"/>
          <c:order val="0"/>
          <c:tx>
            <c:strRef>
              <c:f>Sheet1!$B$1</c:f>
              <c:strCache>
                <c:ptCount val="1"/>
                <c:pt idx="0">
                  <c:v>5000-15001</c:v>
                </c:pt>
              </c:strCache>
            </c:strRef>
          </c:tx>
          <c:spPr>
            <a:solidFill>
              <a:schemeClr val="accent1"/>
            </a:solidFill>
            <a:ln>
              <a:noFill/>
            </a:ln>
            <a:effectLst/>
            <a:sp3d/>
          </c:spPr>
          <c:invertIfNegative val="0"/>
          <c:dLbls>
            <c:dLbl>
              <c:idx val="0"/>
              <c:layout>
                <c:manualLayout>
                  <c:x val="-1.5412331442794509E-2"/>
                  <c:y val="-2.62854439549392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610-4E83-9548-E2543A5F766B}"/>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Monthly income</c:v>
                </c:pt>
              </c:strCache>
            </c:strRef>
          </c:cat>
          <c:val>
            <c:numRef>
              <c:f>Sheet1!$B$2</c:f>
              <c:numCache>
                <c:formatCode>0.00%</c:formatCode>
                <c:ptCount val="1"/>
                <c:pt idx="0">
                  <c:v>2.5000000000000001E-2</c:v>
                </c:pt>
              </c:numCache>
            </c:numRef>
          </c:val>
          <c:extLst>
            <c:ext xmlns:c16="http://schemas.microsoft.com/office/drawing/2014/chart" uri="{C3380CC4-5D6E-409C-BE32-E72D297353CC}">
              <c16:uniqueId val="{00000000-428A-4756-B9A1-039495CF2635}"/>
            </c:ext>
          </c:extLst>
        </c:ser>
        <c:ser>
          <c:idx val="1"/>
          <c:order val="1"/>
          <c:tx>
            <c:strRef>
              <c:f>Sheet1!$C$1</c:f>
              <c:strCache>
                <c:ptCount val="1"/>
                <c:pt idx="0">
                  <c:v>15001-30000</c:v>
                </c:pt>
              </c:strCache>
            </c:strRef>
          </c:tx>
          <c:spPr>
            <a:solidFill>
              <a:schemeClr val="accent2"/>
            </a:solidFill>
            <a:ln>
              <a:noFill/>
            </a:ln>
            <a:effectLst/>
            <a:sp3d/>
          </c:spPr>
          <c:invertIfNegative val="0"/>
          <c:dLbls>
            <c:dLbl>
              <c:idx val="0"/>
              <c:layout>
                <c:manualLayout>
                  <c:x val="-2.5687219071324104E-3"/>
                  <c:y val="8.724147771263607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210-4F64-9316-5BA4B41E150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Monthly income</c:v>
                </c:pt>
              </c:strCache>
            </c:strRef>
          </c:cat>
          <c:val>
            <c:numRef>
              <c:f>Sheet1!$C$2</c:f>
              <c:numCache>
                <c:formatCode>0.00%</c:formatCode>
                <c:ptCount val="1"/>
                <c:pt idx="0">
                  <c:v>0.65800000000000003</c:v>
                </c:pt>
              </c:numCache>
            </c:numRef>
          </c:val>
          <c:extLst>
            <c:ext xmlns:c16="http://schemas.microsoft.com/office/drawing/2014/chart" uri="{C3380CC4-5D6E-409C-BE32-E72D297353CC}">
              <c16:uniqueId val="{00000001-428A-4756-B9A1-039495CF2635}"/>
            </c:ext>
          </c:extLst>
        </c:ser>
        <c:ser>
          <c:idx val="2"/>
          <c:order val="2"/>
          <c:tx>
            <c:strRef>
              <c:f>Sheet1!$D$1</c:f>
              <c:strCache>
                <c:ptCount val="1"/>
                <c:pt idx="0">
                  <c:v>30001-45000</c:v>
                </c:pt>
              </c:strCache>
            </c:strRef>
          </c:tx>
          <c:spPr>
            <a:solidFill>
              <a:schemeClr val="accent3"/>
            </a:solidFill>
            <a:ln>
              <a:noFill/>
            </a:ln>
            <a:effectLst/>
            <a:sp3d/>
          </c:spPr>
          <c:invertIfNegative val="0"/>
          <c:dLbls>
            <c:dLbl>
              <c:idx val="0"/>
              <c:layout>
                <c:manualLayout>
                  <c:x val="2.5687219071323163E-3"/>
                  <c:y val="0.1172819700087384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610-4E83-9548-E2543A5F766B}"/>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Monthly income</c:v>
                </c:pt>
              </c:strCache>
            </c:strRef>
          </c:cat>
          <c:val>
            <c:numRef>
              <c:f>Sheet1!$D$2</c:f>
              <c:numCache>
                <c:formatCode>0.00%</c:formatCode>
                <c:ptCount val="1"/>
                <c:pt idx="0">
                  <c:v>0.29199999999999998</c:v>
                </c:pt>
              </c:numCache>
            </c:numRef>
          </c:val>
          <c:extLst>
            <c:ext xmlns:c16="http://schemas.microsoft.com/office/drawing/2014/chart" uri="{C3380CC4-5D6E-409C-BE32-E72D297353CC}">
              <c16:uniqueId val="{00000002-428A-4756-B9A1-039495CF2635}"/>
            </c:ext>
          </c:extLst>
        </c:ser>
        <c:ser>
          <c:idx val="3"/>
          <c:order val="3"/>
          <c:tx>
            <c:strRef>
              <c:f>Sheet1!$E$1</c:f>
              <c:strCache>
                <c:ptCount val="1"/>
                <c:pt idx="0">
                  <c:v>&gt;45000</c:v>
                </c:pt>
              </c:strCache>
            </c:strRef>
          </c:tx>
          <c:spPr>
            <a:solidFill>
              <a:schemeClr val="accent4"/>
            </a:solidFill>
            <a:ln>
              <a:noFill/>
            </a:ln>
            <a:effectLst/>
            <a:sp3d/>
          </c:spPr>
          <c:invertIfNegative val="0"/>
          <c:dLbls>
            <c:dLbl>
              <c:idx val="0"/>
              <c:layout>
                <c:manualLayout>
                  <c:x val="3.3393384792721241E-2"/>
                  <c:y val="-3.28354825515613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610-4E83-9548-E2543A5F766B}"/>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Monthly income</c:v>
                </c:pt>
              </c:strCache>
            </c:strRef>
          </c:cat>
          <c:val>
            <c:numRef>
              <c:f>Sheet1!$E$2</c:f>
              <c:numCache>
                <c:formatCode>0.00%</c:formatCode>
                <c:ptCount val="1"/>
                <c:pt idx="0">
                  <c:v>2.5000000000000001E-2</c:v>
                </c:pt>
              </c:numCache>
            </c:numRef>
          </c:val>
          <c:extLst>
            <c:ext xmlns:c16="http://schemas.microsoft.com/office/drawing/2014/chart" uri="{C3380CC4-5D6E-409C-BE32-E72D297353CC}">
              <c16:uniqueId val="{00000004-428A-4756-B9A1-039495CF2635}"/>
            </c:ext>
          </c:extLst>
        </c:ser>
        <c:dLbls>
          <c:showLegendKey val="0"/>
          <c:showVal val="1"/>
          <c:showCatName val="0"/>
          <c:showSerName val="0"/>
          <c:showPercent val="0"/>
          <c:showBubbleSize val="0"/>
        </c:dLbls>
        <c:gapWidth val="219"/>
        <c:shape val="box"/>
        <c:axId val="869173744"/>
        <c:axId val="869172104"/>
        <c:axId val="0"/>
      </c:bar3DChart>
      <c:catAx>
        <c:axId val="869173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869172104"/>
        <c:crosses val="autoZero"/>
        <c:auto val="1"/>
        <c:lblAlgn val="ctr"/>
        <c:lblOffset val="100"/>
        <c:noMultiLvlLbl val="0"/>
      </c:catAx>
      <c:valAx>
        <c:axId val="869172104"/>
        <c:scaling>
          <c:orientation val="minMax"/>
        </c:scaling>
        <c:delete val="1"/>
        <c:axPos val="l"/>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dirty="0">
                    <a:latin typeface="Times New Roman" panose="02020603050405020304" pitchFamily="18" charset="0"/>
                    <a:cs typeface="Times New Roman" panose="02020603050405020304" pitchFamily="18" charset="0"/>
                  </a:rPr>
                  <a:t>Percentage</a:t>
                </a:r>
                <a:r>
                  <a:rPr lang="en-US" sz="1200" baseline="0" dirty="0">
                    <a:latin typeface="Times New Roman" panose="02020603050405020304" pitchFamily="18" charset="0"/>
                    <a:cs typeface="Times New Roman" panose="02020603050405020304" pitchFamily="18" charset="0"/>
                  </a:rPr>
                  <a:t> </a:t>
                </a:r>
                <a:endParaRPr lang="en-US" sz="1200" dirty="0">
                  <a:latin typeface="Times New Roman" panose="02020603050405020304" pitchFamily="18" charset="0"/>
                  <a:cs typeface="Times New Roman" panose="02020603050405020304" pitchFamily="18" charset="0"/>
                </a:endParaRPr>
              </a:p>
            </c:rich>
          </c:tx>
          <c:layout>
            <c:manualLayout>
              <c:xMode val="edge"/>
              <c:yMode val="edge"/>
              <c:x val="0.11828640763836767"/>
              <c:y val="0.36992430738298693"/>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0.00%" sourceLinked="1"/>
        <c:majorTickMark val="none"/>
        <c:minorTickMark val="none"/>
        <c:tickLblPos val="nextTo"/>
        <c:crossAx val="8691737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sz="1200">
                <a:latin typeface="Times New Roman" panose="02020603050405020304" pitchFamily="18" charset="0"/>
                <a:cs typeface="Times New Roman" panose="02020603050405020304" pitchFamily="18" charset="0"/>
              </a:rPr>
              <a:t>Distribution</a:t>
            </a:r>
            <a:r>
              <a:rPr lang="en-US" sz="1200" baseline="0">
                <a:latin typeface="Times New Roman" panose="02020603050405020304" pitchFamily="18" charset="0"/>
                <a:cs typeface="Times New Roman" panose="02020603050405020304" pitchFamily="18" charset="0"/>
              </a:rPr>
              <a:t> of respondenters by job experiences  </a:t>
            </a:r>
            <a:endParaRPr lang="en-US" sz="1200">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6669677319746798"/>
          <c:y val="0.12135370775609709"/>
          <c:w val="0.73689439555349701"/>
          <c:h val="0.64383185126046283"/>
        </c:manualLayout>
      </c:layout>
      <c:bar3DChart>
        <c:barDir val="col"/>
        <c:grouping val="clustered"/>
        <c:varyColors val="0"/>
        <c:ser>
          <c:idx val="0"/>
          <c:order val="0"/>
          <c:tx>
            <c:strRef>
              <c:f>Sheet1!$B$1</c:f>
              <c:strCache>
                <c:ptCount val="1"/>
                <c:pt idx="0">
                  <c:v>&gt;13 yrs</c:v>
                </c:pt>
              </c:strCache>
            </c:strRef>
          </c:tx>
          <c:spPr>
            <a:solidFill>
              <a:schemeClr val="accent1"/>
            </a:solidFill>
            <a:ln>
              <a:noFill/>
            </a:ln>
            <a:effectLst/>
            <a:sp3d/>
          </c:spPr>
          <c:invertIfNegative val="0"/>
          <c:dLbls>
            <c:dLbl>
              <c:idx val="0"/>
              <c:layout>
                <c:manualLayout>
                  <c:x val="0"/>
                  <c:y val="-3.502370994852617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41F-4D63-A32F-86E05C154D7B}"/>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yrs of job exp:</c:v>
                </c:pt>
              </c:strCache>
            </c:strRef>
          </c:cat>
          <c:val>
            <c:numRef>
              <c:f>Sheet1!$B$2</c:f>
              <c:numCache>
                <c:formatCode>0.00%</c:formatCode>
                <c:ptCount val="1"/>
                <c:pt idx="0">
                  <c:v>8.0000000000000002E-3</c:v>
                </c:pt>
              </c:numCache>
            </c:numRef>
          </c:val>
          <c:extLst>
            <c:ext xmlns:c16="http://schemas.microsoft.com/office/drawing/2014/chart" uri="{C3380CC4-5D6E-409C-BE32-E72D297353CC}">
              <c16:uniqueId val="{00000000-6680-44B8-8AE5-1A73D4C84D6D}"/>
            </c:ext>
          </c:extLst>
        </c:ser>
        <c:ser>
          <c:idx val="1"/>
          <c:order val="1"/>
          <c:tx>
            <c:strRef>
              <c:f>Sheet1!$C$1</c:f>
              <c:strCache>
                <c:ptCount val="1"/>
                <c:pt idx="0">
                  <c:v>9-12 yrs</c:v>
                </c:pt>
              </c:strCache>
            </c:strRef>
          </c:tx>
          <c:spPr>
            <a:solidFill>
              <a:schemeClr val="accent2"/>
            </a:solidFill>
            <a:ln>
              <a:noFill/>
            </a:ln>
            <a:effectLst/>
            <a:sp3d/>
          </c:spPr>
          <c:invertIfNegative val="0"/>
          <c:dLbls>
            <c:dLbl>
              <c:idx val="0"/>
              <c:layout>
                <c:manualLayout>
                  <c:x val="-8.9868242880141127E-17"/>
                  <c:y val="-2.33491399656841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B5B-45A5-A31C-EFB4BF720581}"/>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yrs of job exp:</c:v>
                </c:pt>
              </c:strCache>
            </c:strRef>
          </c:cat>
          <c:val>
            <c:numRef>
              <c:f>Sheet1!$C$2</c:f>
              <c:numCache>
                <c:formatCode>0.00%</c:formatCode>
                <c:ptCount val="1"/>
                <c:pt idx="0">
                  <c:v>3.4000000000000002E-2</c:v>
                </c:pt>
              </c:numCache>
            </c:numRef>
          </c:val>
          <c:extLst>
            <c:ext xmlns:c16="http://schemas.microsoft.com/office/drawing/2014/chart" uri="{C3380CC4-5D6E-409C-BE32-E72D297353CC}">
              <c16:uniqueId val="{00000001-6680-44B8-8AE5-1A73D4C84D6D}"/>
            </c:ext>
          </c:extLst>
        </c:ser>
        <c:ser>
          <c:idx val="2"/>
          <c:order val="2"/>
          <c:tx>
            <c:strRef>
              <c:f>Sheet1!$D$1</c:f>
              <c:strCache>
                <c:ptCount val="1"/>
                <c:pt idx="0">
                  <c:v>5-8 yrs</c:v>
                </c:pt>
              </c:strCache>
            </c:strRef>
          </c:tx>
          <c:spPr>
            <a:solidFill>
              <a:schemeClr val="accent3"/>
            </a:solidFill>
            <a:ln>
              <a:noFill/>
            </a:ln>
            <a:effectLst/>
            <a:sp3d/>
          </c:spPr>
          <c:invertIfNegative val="0"/>
          <c:dLbls>
            <c:dLbl>
              <c:idx val="0"/>
              <c:layout>
                <c:manualLayout>
                  <c:x val="0"/>
                  <c:y val="4.96169224270787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94A-4817-BCA7-9166D3DBE12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yrs of job exp:</c:v>
                </c:pt>
              </c:strCache>
            </c:strRef>
          </c:cat>
          <c:val>
            <c:numRef>
              <c:f>Sheet1!$D$2</c:f>
              <c:numCache>
                <c:formatCode>0%</c:formatCode>
                <c:ptCount val="1"/>
                <c:pt idx="0">
                  <c:v>0.5</c:v>
                </c:pt>
              </c:numCache>
            </c:numRef>
          </c:val>
          <c:extLst>
            <c:ext xmlns:c16="http://schemas.microsoft.com/office/drawing/2014/chart" uri="{C3380CC4-5D6E-409C-BE32-E72D297353CC}">
              <c16:uniqueId val="{00000002-6680-44B8-8AE5-1A73D4C84D6D}"/>
            </c:ext>
          </c:extLst>
        </c:ser>
        <c:ser>
          <c:idx val="3"/>
          <c:order val="3"/>
          <c:tx>
            <c:strRef>
              <c:f>Sheet1!$E$1</c:f>
              <c:strCache>
                <c:ptCount val="1"/>
                <c:pt idx="0">
                  <c:v>&lt;5 yrs</c:v>
                </c:pt>
              </c:strCache>
            </c:strRef>
          </c:tx>
          <c:spPr>
            <a:solidFill>
              <a:schemeClr val="accent4"/>
            </a:solidFill>
            <a:ln>
              <a:noFill/>
            </a:ln>
            <a:effectLst/>
            <a:sp3d/>
          </c:spPr>
          <c:invertIfNegative val="0"/>
          <c:dLbls>
            <c:dLbl>
              <c:idx val="0"/>
              <c:layout>
                <c:manualLayout>
                  <c:x val="4.9019607843137254E-3"/>
                  <c:y val="7.29660623927628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B5B-45A5-A31C-EFB4BF720581}"/>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yrs of job exp:</c:v>
                </c:pt>
              </c:strCache>
            </c:strRef>
          </c:cat>
          <c:val>
            <c:numRef>
              <c:f>Sheet1!$E$2</c:f>
              <c:numCache>
                <c:formatCode>0.00%</c:formatCode>
                <c:ptCount val="1"/>
                <c:pt idx="0">
                  <c:v>0.45800000000000002</c:v>
                </c:pt>
              </c:numCache>
            </c:numRef>
          </c:val>
          <c:extLst>
            <c:ext xmlns:c16="http://schemas.microsoft.com/office/drawing/2014/chart" uri="{C3380CC4-5D6E-409C-BE32-E72D297353CC}">
              <c16:uniqueId val="{00000003-6680-44B8-8AE5-1A73D4C84D6D}"/>
            </c:ext>
          </c:extLst>
        </c:ser>
        <c:dLbls>
          <c:showLegendKey val="0"/>
          <c:showVal val="1"/>
          <c:showCatName val="0"/>
          <c:showSerName val="0"/>
          <c:showPercent val="0"/>
          <c:showBubbleSize val="0"/>
        </c:dLbls>
        <c:gapWidth val="219"/>
        <c:shape val="box"/>
        <c:axId val="720051072"/>
        <c:axId val="720045824"/>
        <c:axId val="0"/>
      </c:bar3DChart>
      <c:catAx>
        <c:axId val="720051072"/>
        <c:scaling>
          <c:orientation val="minMax"/>
        </c:scaling>
        <c:delete val="1"/>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latin typeface="Times New Roman" panose="02020603050405020304" pitchFamily="18" charset="0"/>
                    <a:cs typeface="Times New Roman" panose="02020603050405020304" pitchFamily="18" charset="0"/>
                  </a:rPr>
                  <a:t>Years</a:t>
                </a:r>
                <a:r>
                  <a:rPr lang="en-US" sz="1200" baseline="0">
                    <a:latin typeface="Times New Roman" panose="02020603050405020304" pitchFamily="18" charset="0"/>
                    <a:cs typeface="Times New Roman" panose="02020603050405020304" pitchFamily="18" charset="0"/>
                  </a:rPr>
                  <a:t> of experiences </a:t>
                </a:r>
                <a:endParaRPr lang="en-US" sz="1200">
                  <a:latin typeface="Times New Roman" panose="02020603050405020304" pitchFamily="18" charset="0"/>
                  <a:cs typeface="Times New Roman" panose="02020603050405020304" pitchFamily="18" charset="0"/>
                </a:endParaRPr>
              </a:p>
            </c:rich>
          </c:tx>
          <c:layout>
            <c:manualLayout>
              <c:xMode val="edge"/>
              <c:yMode val="edge"/>
              <c:x val="0.42218175853018375"/>
              <c:y val="0.78064540148340578"/>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720045824"/>
        <c:crosses val="autoZero"/>
        <c:auto val="1"/>
        <c:lblAlgn val="ctr"/>
        <c:lblOffset val="100"/>
        <c:noMultiLvlLbl val="0"/>
      </c:catAx>
      <c:valAx>
        <c:axId val="720045824"/>
        <c:scaling>
          <c:orientation val="minMax"/>
        </c:scaling>
        <c:delete val="1"/>
        <c:axPos val="l"/>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dirty="0">
                    <a:latin typeface="Times New Roman" panose="02020603050405020304" pitchFamily="18" charset="0"/>
                    <a:cs typeface="Times New Roman" panose="02020603050405020304" pitchFamily="18" charset="0"/>
                  </a:rPr>
                  <a:t>Percentage</a:t>
                </a:r>
                <a:r>
                  <a:rPr lang="en-US" sz="1200" baseline="0" dirty="0">
                    <a:latin typeface="Times New Roman" panose="02020603050405020304" pitchFamily="18" charset="0"/>
                    <a:cs typeface="Times New Roman" panose="02020603050405020304" pitchFamily="18" charset="0"/>
                  </a:rPr>
                  <a:t>  </a:t>
                </a:r>
                <a:endParaRPr lang="en-US" sz="1200" dirty="0">
                  <a:latin typeface="Times New Roman" panose="02020603050405020304" pitchFamily="18" charset="0"/>
                  <a:cs typeface="Times New Roman" panose="02020603050405020304" pitchFamily="18" charset="0"/>
                </a:endParaRP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crossAx val="7200510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dirty="0">
                <a:latin typeface="Times New Roman" panose="02020603050405020304" pitchFamily="18" charset="0"/>
                <a:cs typeface="Times New Roman" panose="02020603050405020304" pitchFamily="18" charset="0"/>
              </a:rPr>
              <a:t>Reasons of workin</a:t>
            </a:r>
            <a:r>
              <a:rPr lang="en-US" sz="1200" baseline="0" dirty="0">
                <a:latin typeface="Times New Roman" panose="02020603050405020304" pitchFamily="18" charset="0"/>
                <a:cs typeface="Times New Roman" panose="02020603050405020304" pitchFamily="18" charset="0"/>
              </a:rPr>
              <a:t>g in tobacco factory</a:t>
            </a:r>
            <a:endParaRPr lang="en-US" sz="1200" dirty="0">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8.5837013676001161E-2"/>
          <c:y val="9.6839262687588981E-2"/>
          <c:w val="0.85107914774882365"/>
          <c:h val="0.59415159507016635"/>
        </c:manualLayout>
      </c:layout>
      <c:bar3DChart>
        <c:barDir val="col"/>
        <c:grouping val="clustered"/>
        <c:varyColors val="0"/>
        <c:ser>
          <c:idx val="0"/>
          <c:order val="0"/>
          <c:tx>
            <c:strRef>
              <c:f>Sheet1!$B$1</c:f>
              <c:strCache>
                <c:ptCount val="1"/>
                <c:pt idx="0">
                  <c:v>Family trends</c:v>
                </c:pt>
              </c:strCache>
            </c:strRef>
          </c:tx>
          <c:spPr>
            <a:solidFill>
              <a:schemeClr val="accent1"/>
            </a:solidFill>
            <a:ln>
              <a:noFill/>
            </a:ln>
            <a:effectLst/>
            <a:sp3d/>
          </c:spPr>
          <c:invertIfNegative val="0"/>
          <c:dLbls>
            <c:dLbl>
              <c:idx val="0"/>
              <c:layout>
                <c:manualLayout>
                  <c:x val="5.0646722758243981E-3"/>
                  <c:y val="6.38084862883841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365-4434-9137-CA6B14FC542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Reasons of doing this job</c:v>
                </c:pt>
              </c:strCache>
            </c:strRef>
          </c:cat>
          <c:val>
            <c:numRef>
              <c:f>Sheet1!$B$2</c:f>
              <c:numCache>
                <c:formatCode>0.00%</c:formatCode>
                <c:ptCount val="1"/>
                <c:pt idx="0">
                  <c:v>0.36699999999999999</c:v>
                </c:pt>
              </c:numCache>
            </c:numRef>
          </c:val>
          <c:extLst>
            <c:ext xmlns:c16="http://schemas.microsoft.com/office/drawing/2014/chart" uri="{C3380CC4-5D6E-409C-BE32-E72D297353CC}">
              <c16:uniqueId val="{00000000-E2AE-450F-B552-041B16F0DF93}"/>
            </c:ext>
          </c:extLst>
        </c:ser>
        <c:ser>
          <c:idx val="1"/>
          <c:order val="1"/>
          <c:tx>
            <c:strRef>
              <c:f>Sheet1!$C$1</c:f>
              <c:strCache>
                <c:ptCount val="1"/>
                <c:pt idx="0">
                  <c:v>Financial necessity </c:v>
                </c:pt>
              </c:strCache>
            </c:strRef>
          </c:tx>
          <c:spPr>
            <a:solidFill>
              <a:schemeClr val="accent2"/>
            </a:solidFill>
            <a:ln>
              <a:noFill/>
            </a:ln>
            <a:effectLst/>
            <a:sp3d/>
          </c:spPr>
          <c:invertIfNegative val="0"/>
          <c:dLbls>
            <c:dLbl>
              <c:idx val="0"/>
              <c:layout>
                <c:manualLayout>
                  <c:x val="4.5627911688067698E-3"/>
                  <c:y val="7.6292864568508492E-2"/>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3126374340695321"/>
                      <c:h val="4.6080824228263546E-2"/>
                    </c:manualLayout>
                  </c15:layout>
                </c:ext>
                <c:ext xmlns:c16="http://schemas.microsoft.com/office/drawing/2014/chart" uri="{C3380CC4-5D6E-409C-BE32-E72D297353CC}">
                  <c16:uniqueId val="{00000000-6E9D-4441-9B22-4B78ECE18C5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Reasons of doing this job</c:v>
                </c:pt>
              </c:strCache>
            </c:strRef>
          </c:cat>
          <c:val>
            <c:numRef>
              <c:f>Sheet1!$C$2</c:f>
              <c:numCache>
                <c:formatCode>0.00%</c:formatCode>
                <c:ptCount val="1"/>
                <c:pt idx="0">
                  <c:v>0.16700000000000001</c:v>
                </c:pt>
              </c:numCache>
            </c:numRef>
          </c:val>
          <c:extLst>
            <c:ext xmlns:c16="http://schemas.microsoft.com/office/drawing/2014/chart" uri="{C3380CC4-5D6E-409C-BE32-E72D297353CC}">
              <c16:uniqueId val="{00000001-E2AE-450F-B552-041B16F0DF93}"/>
            </c:ext>
          </c:extLst>
        </c:ser>
        <c:ser>
          <c:idx val="2"/>
          <c:order val="2"/>
          <c:tx>
            <c:strRef>
              <c:f>Sheet1!$D$1</c:f>
              <c:strCache>
                <c:ptCount val="1"/>
                <c:pt idx="0">
                  <c:v>Near to home</c:v>
                </c:pt>
              </c:strCache>
            </c:strRef>
          </c:tx>
          <c:spPr>
            <a:solidFill>
              <a:schemeClr val="accent3"/>
            </a:solidFill>
            <a:ln>
              <a:noFill/>
            </a:ln>
            <a:effectLst/>
            <a:sp3d/>
          </c:spPr>
          <c:invertIfNegative val="0"/>
          <c:dLbls>
            <c:dLbl>
              <c:idx val="0"/>
              <c:layout>
                <c:manualLayout>
                  <c:x val="0"/>
                  <c:y val="5.27113582382304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365-4434-9137-CA6B14FC542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Reasons of doing this job</c:v>
                </c:pt>
              </c:strCache>
            </c:strRef>
          </c:cat>
          <c:val>
            <c:numRef>
              <c:f>Sheet1!$D$2</c:f>
              <c:numCache>
                <c:formatCode>0%</c:formatCode>
                <c:ptCount val="1"/>
                <c:pt idx="0">
                  <c:v>0.308</c:v>
                </c:pt>
              </c:numCache>
            </c:numRef>
          </c:val>
          <c:extLst>
            <c:ext xmlns:c16="http://schemas.microsoft.com/office/drawing/2014/chart" uri="{C3380CC4-5D6E-409C-BE32-E72D297353CC}">
              <c16:uniqueId val="{00000002-E2AE-450F-B552-041B16F0DF93}"/>
            </c:ext>
          </c:extLst>
        </c:ser>
        <c:ser>
          <c:idx val="3"/>
          <c:order val="3"/>
          <c:tx>
            <c:strRef>
              <c:f>Sheet1!$E$1</c:f>
              <c:strCache>
                <c:ptCount val="1"/>
                <c:pt idx="0">
                  <c:v>No other jobs</c:v>
                </c:pt>
              </c:strCache>
            </c:strRef>
          </c:tx>
          <c:spPr>
            <a:solidFill>
              <a:schemeClr val="accent4"/>
            </a:solidFill>
            <a:ln>
              <a:noFill/>
            </a:ln>
            <a:effectLst/>
            <a:sp3d/>
          </c:spPr>
          <c:invertIfNegative val="0"/>
          <c:dLbls>
            <c:dLbl>
              <c:idx val="0"/>
              <c:layout>
                <c:manualLayout>
                  <c:x val="1.2334670353641738E-2"/>
                  <c:y val="6.103420427584571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79D-4E8F-92CA-0CB8315647F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Reasons of doing this job</c:v>
                </c:pt>
              </c:strCache>
            </c:strRef>
          </c:cat>
          <c:val>
            <c:numRef>
              <c:f>Sheet1!$E$2</c:f>
              <c:numCache>
                <c:formatCode>0.00%</c:formatCode>
                <c:ptCount val="1"/>
                <c:pt idx="0">
                  <c:v>0.15</c:v>
                </c:pt>
              </c:numCache>
            </c:numRef>
          </c:val>
          <c:extLst>
            <c:ext xmlns:c16="http://schemas.microsoft.com/office/drawing/2014/chart" uri="{C3380CC4-5D6E-409C-BE32-E72D297353CC}">
              <c16:uniqueId val="{00000003-E2AE-450F-B552-041B16F0DF93}"/>
            </c:ext>
          </c:extLst>
        </c:ser>
        <c:ser>
          <c:idx val="4"/>
          <c:order val="4"/>
          <c:tx>
            <c:strRef>
              <c:f>Sheet1!$F$1</c:f>
              <c:strCache>
                <c:ptCount val="1"/>
                <c:pt idx="0">
                  <c:v>Known work</c:v>
                </c:pt>
              </c:strCache>
            </c:strRef>
          </c:tx>
          <c:spPr>
            <a:solidFill>
              <a:schemeClr val="accent5"/>
            </a:solidFill>
            <a:ln>
              <a:noFill/>
            </a:ln>
            <a:effectLst/>
            <a:sp3d/>
          </c:spPr>
          <c:invertIfNegative val="0"/>
          <c:dLbls>
            <c:dLbl>
              <c:idx val="0"/>
              <c:layout>
                <c:manualLayout>
                  <c:x val="3.4448821122461941E-2"/>
                  <c:y val="-1.10971280501537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79D-4E8F-92CA-0CB8315647F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Reasons of doing this job</c:v>
                </c:pt>
              </c:strCache>
            </c:strRef>
          </c:cat>
          <c:val>
            <c:numRef>
              <c:f>Sheet1!$F$2</c:f>
              <c:numCache>
                <c:formatCode>0.00%</c:formatCode>
                <c:ptCount val="1"/>
                <c:pt idx="0">
                  <c:v>8.0000000000000004E-4</c:v>
                </c:pt>
              </c:numCache>
            </c:numRef>
          </c:val>
          <c:extLst>
            <c:ext xmlns:c16="http://schemas.microsoft.com/office/drawing/2014/chart" uri="{C3380CC4-5D6E-409C-BE32-E72D297353CC}">
              <c16:uniqueId val="{00000004-E2AE-450F-B552-041B16F0DF93}"/>
            </c:ext>
          </c:extLst>
        </c:ser>
        <c:dLbls>
          <c:showLegendKey val="0"/>
          <c:showVal val="1"/>
          <c:showCatName val="0"/>
          <c:showSerName val="0"/>
          <c:showPercent val="0"/>
          <c:showBubbleSize val="0"/>
        </c:dLbls>
        <c:gapWidth val="219"/>
        <c:shape val="box"/>
        <c:axId val="720051072"/>
        <c:axId val="720045824"/>
        <c:axId val="0"/>
      </c:bar3DChart>
      <c:catAx>
        <c:axId val="720051072"/>
        <c:scaling>
          <c:orientation val="minMax"/>
        </c:scaling>
        <c:delete val="1"/>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dirty="0">
                    <a:latin typeface="Times New Roman" panose="02020603050405020304" pitchFamily="18" charset="0"/>
                    <a:cs typeface="Times New Roman" panose="02020603050405020304" pitchFamily="18" charset="0"/>
                  </a:rPr>
                  <a:t>Reasons of working </a:t>
                </a:r>
              </a:p>
            </c:rich>
          </c:tx>
          <c:layout>
            <c:manualLayout>
              <c:xMode val="edge"/>
              <c:yMode val="edge"/>
              <c:x val="0.36481391985540534"/>
              <c:y val="0.71268115570035218"/>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crossAx val="720045824"/>
        <c:crosses val="autoZero"/>
        <c:auto val="1"/>
        <c:lblAlgn val="ctr"/>
        <c:lblOffset val="100"/>
        <c:noMultiLvlLbl val="0"/>
      </c:catAx>
      <c:valAx>
        <c:axId val="720045824"/>
        <c:scaling>
          <c:orientation val="minMax"/>
        </c:scaling>
        <c:delete val="1"/>
        <c:axPos val="l"/>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dirty="0">
                    <a:latin typeface="Times New Roman" panose="02020603050405020304" pitchFamily="18" charset="0"/>
                    <a:cs typeface="Times New Roman" panose="02020603050405020304" pitchFamily="18" charset="0"/>
                  </a:rPr>
                  <a:t>Percentage</a:t>
                </a:r>
                <a:r>
                  <a:rPr lang="en-US" sz="1200" baseline="0" dirty="0">
                    <a:latin typeface="Times New Roman" panose="02020603050405020304" pitchFamily="18" charset="0"/>
                    <a:cs typeface="Times New Roman" panose="02020603050405020304" pitchFamily="18" charset="0"/>
                  </a:rPr>
                  <a:t> </a:t>
                </a:r>
                <a:endParaRPr lang="en-US" sz="1200" dirty="0">
                  <a:latin typeface="Times New Roman" panose="02020603050405020304" pitchFamily="18" charset="0"/>
                  <a:cs typeface="Times New Roman" panose="02020603050405020304" pitchFamily="18" charset="0"/>
                </a:endParaRP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0.00%" sourceLinked="1"/>
        <c:majorTickMark val="none"/>
        <c:minorTickMark val="none"/>
        <c:tickLblPos val="nextTo"/>
        <c:crossAx val="720051072"/>
        <c:crosses val="autoZero"/>
        <c:crossBetween val="between"/>
      </c:valAx>
      <c:spPr>
        <a:noFill/>
        <a:ln>
          <a:noFill/>
        </a:ln>
        <a:effectLst/>
      </c:spPr>
    </c:plotArea>
    <c:legend>
      <c:legendPos val="b"/>
      <c:layout>
        <c:manualLayout>
          <c:xMode val="edge"/>
          <c:yMode val="edge"/>
          <c:x val="6.307570105837447E-2"/>
          <c:y val="0.77849893527002512"/>
          <c:w val="0.87671933297678961"/>
          <c:h val="0.1911253121340323"/>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dirty="0">
                <a:latin typeface="Times New Roman" panose="02020603050405020304" pitchFamily="18" charset="0"/>
                <a:cs typeface="Times New Roman" panose="02020603050405020304" pitchFamily="18" charset="0"/>
              </a:rPr>
              <a:t>Knowledge</a:t>
            </a:r>
            <a:r>
              <a:rPr lang="en-US" sz="1200" baseline="0" dirty="0">
                <a:latin typeface="Times New Roman" panose="02020603050405020304" pitchFamily="18" charset="0"/>
                <a:cs typeface="Times New Roman" panose="02020603050405020304" pitchFamily="18" charset="0"/>
              </a:rPr>
              <a:t> on occupational hazards </a:t>
            </a:r>
            <a:endParaRPr lang="en-US" sz="1200" dirty="0">
              <a:latin typeface="Times New Roman" panose="02020603050405020304" pitchFamily="18" charset="0"/>
              <a:cs typeface="Times New Roman" panose="02020603050405020304" pitchFamily="18" charset="0"/>
            </a:endParaRPr>
          </a:p>
        </c:rich>
      </c:tx>
      <c:layout>
        <c:manualLayout>
          <c:xMode val="edge"/>
          <c:yMode val="edge"/>
          <c:x val="0.27514137457230686"/>
          <c:y val="0"/>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1055809290832622"/>
          <c:y val="0.13549779977680401"/>
          <c:w val="0.770821816964396"/>
          <c:h val="0.53624684507728182"/>
        </c:manualLayout>
      </c:layout>
      <c:bar3DChart>
        <c:barDir val="col"/>
        <c:grouping val="stacked"/>
        <c:varyColors val="0"/>
        <c:ser>
          <c:idx val="0"/>
          <c:order val="0"/>
          <c:tx>
            <c:strRef>
              <c:f>Sheet1!$B$1</c:f>
              <c:strCache>
                <c:ptCount val="1"/>
                <c:pt idx="0">
                  <c:v>Yes</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Occuoational hazards</c:v>
                </c:pt>
                <c:pt idx="1">
                  <c:v>Any occupaional hazards in this job</c:v>
                </c:pt>
              </c:strCache>
            </c:strRef>
          </c:cat>
          <c:val>
            <c:numRef>
              <c:f>Sheet1!$B$2:$B$3</c:f>
              <c:numCache>
                <c:formatCode>0.00%</c:formatCode>
                <c:ptCount val="2"/>
                <c:pt idx="0" formatCode="0%">
                  <c:v>0.45</c:v>
                </c:pt>
                <c:pt idx="1">
                  <c:v>0.75800000000000001</c:v>
                </c:pt>
              </c:numCache>
            </c:numRef>
          </c:val>
          <c:extLst>
            <c:ext xmlns:c16="http://schemas.microsoft.com/office/drawing/2014/chart" uri="{C3380CC4-5D6E-409C-BE32-E72D297353CC}">
              <c16:uniqueId val="{00000000-7540-457F-A4C4-814FCBE411FA}"/>
            </c:ext>
          </c:extLst>
        </c:ser>
        <c:ser>
          <c:idx val="1"/>
          <c:order val="1"/>
          <c:tx>
            <c:strRef>
              <c:f>Sheet1!$C$1</c:f>
              <c:strCache>
                <c:ptCount val="1"/>
                <c:pt idx="0">
                  <c:v>No</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Occuoational hazards</c:v>
                </c:pt>
                <c:pt idx="1">
                  <c:v>Any occupaional hazards in this job</c:v>
                </c:pt>
              </c:strCache>
            </c:strRef>
          </c:cat>
          <c:val>
            <c:numRef>
              <c:f>Sheet1!$C$2:$C$3</c:f>
              <c:numCache>
                <c:formatCode>0.00%</c:formatCode>
                <c:ptCount val="2"/>
                <c:pt idx="0" formatCode="0%">
                  <c:v>0.55000000000000004</c:v>
                </c:pt>
                <c:pt idx="1">
                  <c:v>6.7000000000000004E-2</c:v>
                </c:pt>
              </c:numCache>
            </c:numRef>
          </c:val>
          <c:extLst>
            <c:ext xmlns:c16="http://schemas.microsoft.com/office/drawing/2014/chart" uri="{C3380CC4-5D6E-409C-BE32-E72D297353CC}">
              <c16:uniqueId val="{00000001-7540-457F-A4C4-814FCBE411FA}"/>
            </c:ext>
          </c:extLst>
        </c:ser>
        <c:ser>
          <c:idx val="2"/>
          <c:order val="2"/>
          <c:tx>
            <c:strRef>
              <c:f>Sheet1!$D$1</c:f>
              <c:strCache>
                <c:ptCount val="1"/>
                <c:pt idx="0">
                  <c:v>No idea</c:v>
                </c:pt>
              </c:strCache>
            </c:strRef>
          </c:tx>
          <c:spPr>
            <a:solidFill>
              <a:schemeClr val="accent3"/>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Occuoational hazards</c:v>
                </c:pt>
                <c:pt idx="1">
                  <c:v>Any occupaional hazards in this job</c:v>
                </c:pt>
              </c:strCache>
            </c:strRef>
          </c:cat>
          <c:val>
            <c:numRef>
              <c:f>Sheet1!$D$2:$D$3</c:f>
              <c:numCache>
                <c:formatCode>0.00%</c:formatCode>
                <c:ptCount val="2"/>
                <c:pt idx="1">
                  <c:v>0.17499999999999999</c:v>
                </c:pt>
              </c:numCache>
            </c:numRef>
          </c:val>
          <c:extLst>
            <c:ext xmlns:c16="http://schemas.microsoft.com/office/drawing/2014/chart" uri="{C3380CC4-5D6E-409C-BE32-E72D297353CC}">
              <c16:uniqueId val="{00000004-7540-457F-A4C4-814FCBE411FA}"/>
            </c:ext>
          </c:extLst>
        </c:ser>
        <c:dLbls>
          <c:showLegendKey val="0"/>
          <c:showVal val="1"/>
          <c:showCatName val="0"/>
          <c:showSerName val="0"/>
          <c:showPercent val="0"/>
          <c:showBubbleSize val="0"/>
        </c:dLbls>
        <c:gapWidth val="219"/>
        <c:shape val="box"/>
        <c:axId val="644218632"/>
        <c:axId val="644216992"/>
        <c:axId val="0"/>
      </c:bar3DChart>
      <c:catAx>
        <c:axId val="644218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644216992"/>
        <c:crosses val="autoZero"/>
        <c:auto val="1"/>
        <c:lblAlgn val="ctr"/>
        <c:lblOffset val="100"/>
        <c:noMultiLvlLbl val="0"/>
      </c:catAx>
      <c:valAx>
        <c:axId val="644216992"/>
        <c:scaling>
          <c:orientation val="minMax"/>
        </c:scaling>
        <c:delete val="1"/>
        <c:axPos val="l"/>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dirty="0">
                    <a:latin typeface="Times New Roman" panose="02020603050405020304" pitchFamily="18" charset="0"/>
                    <a:cs typeface="Times New Roman" panose="02020603050405020304" pitchFamily="18" charset="0"/>
                  </a:rPr>
                  <a:t>Percentage</a:t>
                </a:r>
                <a:r>
                  <a:rPr lang="en-US" sz="1200" baseline="0" dirty="0">
                    <a:latin typeface="Times New Roman" panose="02020603050405020304" pitchFamily="18" charset="0"/>
                    <a:cs typeface="Times New Roman" panose="02020603050405020304" pitchFamily="18" charset="0"/>
                  </a:rPr>
                  <a:t> </a:t>
                </a:r>
                <a:endParaRPr lang="en-US" sz="1200" dirty="0">
                  <a:latin typeface="Times New Roman" panose="02020603050405020304" pitchFamily="18" charset="0"/>
                  <a:cs typeface="Times New Roman" panose="02020603050405020304" pitchFamily="18" charset="0"/>
                </a:endParaRP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0%" sourceLinked="1"/>
        <c:majorTickMark val="none"/>
        <c:minorTickMark val="none"/>
        <c:tickLblPos val="nextTo"/>
        <c:crossAx val="6442186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dirty="0">
                <a:latin typeface="Times New Roman" panose="02020603050405020304" pitchFamily="18" charset="0"/>
                <a:cs typeface="Times New Roman" panose="02020603050405020304" pitchFamily="18" charset="0"/>
              </a:rPr>
              <a:t>Perception</a:t>
            </a:r>
            <a:r>
              <a:rPr lang="en-US" sz="1200" baseline="0" dirty="0">
                <a:latin typeface="Times New Roman" panose="02020603050405020304" pitchFamily="18" charset="0"/>
                <a:cs typeface="Times New Roman" panose="02020603050405020304" pitchFamily="18" charset="0"/>
              </a:rPr>
              <a:t> on health hazards </a:t>
            </a:r>
            <a:endParaRPr lang="en-US" sz="1200" dirty="0">
              <a:latin typeface="Times New Roman" panose="02020603050405020304" pitchFamily="18" charset="0"/>
              <a:cs typeface="Times New Roman" panose="02020603050405020304" pitchFamily="18" charset="0"/>
            </a:endParaRPr>
          </a:p>
        </c:rich>
      </c:tx>
      <c:layout>
        <c:manualLayout>
          <c:xMode val="edge"/>
          <c:yMode val="edge"/>
          <c:x val="0.35197254394989502"/>
          <c:y val="0.1115917090895633"/>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2.6960784313725492E-2"/>
          <c:y val="0.2153384781867452"/>
          <c:w val="0.94607843137254899"/>
          <c:h val="0.49143975511642168"/>
        </c:manualLayout>
      </c:layout>
      <c:bar3DChart>
        <c:barDir val="col"/>
        <c:grouping val="stacked"/>
        <c:varyColors val="0"/>
        <c:ser>
          <c:idx val="0"/>
          <c:order val="0"/>
          <c:tx>
            <c:strRef>
              <c:f>Sheet1!$B$1</c:f>
              <c:strCache>
                <c:ptCount val="1"/>
                <c:pt idx="0">
                  <c:v>Yes</c:v>
                </c:pt>
              </c:strCache>
            </c:strRef>
          </c:tx>
          <c:spPr>
            <a:solidFill>
              <a:schemeClr val="accent6"/>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Wearing masks</c:v>
                </c:pt>
                <c:pt idx="1">
                  <c:v>Risks of lung diseaes</c:v>
                </c:pt>
                <c:pt idx="2">
                  <c:v>Wearing aprons</c:v>
                </c:pt>
                <c:pt idx="3">
                  <c:v>Risk of cancers</c:v>
                </c:pt>
                <c:pt idx="4">
                  <c:v>Wearing gloves</c:v>
                </c:pt>
                <c:pt idx="5">
                  <c:v>Wearing goggles</c:v>
                </c:pt>
              </c:strCache>
            </c:strRef>
          </c:cat>
          <c:val>
            <c:numRef>
              <c:f>Sheet1!$B$2:$B$7</c:f>
              <c:numCache>
                <c:formatCode>0.00%</c:formatCode>
                <c:ptCount val="6"/>
                <c:pt idx="0">
                  <c:v>0.81699999999999995</c:v>
                </c:pt>
                <c:pt idx="1">
                  <c:v>0.81699999999999995</c:v>
                </c:pt>
                <c:pt idx="2">
                  <c:v>0.46700000000000003</c:v>
                </c:pt>
                <c:pt idx="3">
                  <c:v>0.48299999999999998</c:v>
                </c:pt>
                <c:pt idx="4">
                  <c:v>0.25800000000000001</c:v>
                </c:pt>
                <c:pt idx="5">
                  <c:v>0.375</c:v>
                </c:pt>
              </c:numCache>
            </c:numRef>
          </c:val>
          <c:extLst>
            <c:ext xmlns:c16="http://schemas.microsoft.com/office/drawing/2014/chart" uri="{C3380CC4-5D6E-409C-BE32-E72D297353CC}">
              <c16:uniqueId val="{00000000-CF2E-41A8-8C47-3A81D8A8E9B5}"/>
            </c:ext>
          </c:extLst>
        </c:ser>
        <c:ser>
          <c:idx val="1"/>
          <c:order val="1"/>
          <c:tx>
            <c:strRef>
              <c:f>Sheet1!$C$1</c:f>
              <c:strCache>
                <c:ptCount val="1"/>
                <c:pt idx="0">
                  <c:v>No</c:v>
                </c:pt>
              </c:strCache>
            </c:strRef>
          </c:tx>
          <c:spPr>
            <a:solidFill>
              <a:schemeClr val="accent5"/>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Wearing masks</c:v>
                </c:pt>
                <c:pt idx="1">
                  <c:v>Risks of lung diseaes</c:v>
                </c:pt>
                <c:pt idx="2">
                  <c:v>Wearing aprons</c:v>
                </c:pt>
                <c:pt idx="3">
                  <c:v>Risk of cancers</c:v>
                </c:pt>
                <c:pt idx="4">
                  <c:v>Wearing gloves</c:v>
                </c:pt>
                <c:pt idx="5">
                  <c:v>Wearing goggles</c:v>
                </c:pt>
              </c:strCache>
            </c:strRef>
          </c:cat>
          <c:val>
            <c:numRef>
              <c:f>Sheet1!$C$2:$C$7</c:f>
              <c:numCache>
                <c:formatCode>0.00%</c:formatCode>
                <c:ptCount val="6"/>
                <c:pt idx="0">
                  <c:v>0.183</c:v>
                </c:pt>
                <c:pt idx="1">
                  <c:v>0.183</c:v>
                </c:pt>
                <c:pt idx="2">
                  <c:v>0.53300000000000003</c:v>
                </c:pt>
                <c:pt idx="3">
                  <c:v>0.51700000000000002</c:v>
                </c:pt>
                <c:pt idx="4">
                  <c:v>0.74199999999999999</c:v>
                </c:pt>
                <c:pt idx="5">
                  <c:v>0.625</c:v>
                </c:pt>
              </c:numCache>
            </c:numRef>
          </c:val>
          <c:extLst>
            <c:ext xmlns:c16="http://schemas.microsoft.com/office/drawing/2014/chart" uri="{C3380CC4-5D6E-409C-BE32-E72D297353CC}">
              <c16:uniqueId val="{00000001-CF2E-41A8-8C47-3A81D8A8E9B5}"/>
            </c:ext>
          </c:extLst>
        </c:ser>
        <c:dLbls>
          <c:showLegendKey val="0"/>
          <c:showVal val="1"/>
          <c:showCatName val="0"/>
          <c:showSerName val="0"/>
          <c:showPercent val="0"/>
          <c:showBubbleSize val="0"/>
        </c:dLbls>
        <c:gapWidth val="219"/>
        <c:shape val="box"/>
        <c:axId val="293440096"/>
        <c:axId val="293441080"/>
        <c:axId val="0"/>
      </c:bar3DChart>
      <c:catAx>
        <c:axId val="293440096"/>
        <c:scaling>
          <c:orientation val="minMax"/>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dirty="0">
                    <a:latin typeface="Times New Roman" panose="02020603050405020304" pitchFamily="18" charset="0"/>
                    <a:cs typeface="Times New Roman" panose="02020603050405020304" pitchFamily="18" charset="0"/>
                  </a:rPr>
                  <a:t>Appropriate</a:t>
                </a:r>
                <a:r>
                  <a:rPr lang="en-US" sz="1200" baseline="0" dirty="0">
                    <a:latin typeface="Times New Roman" panose="02020603050405020304" pitchFamily="18" charset="0"/>
                    <a:cs typeface="Times New Roman" panose="02020603050405020304" pitchFamily="18" charset="0"/>
                  </a:rPr>
                  <a:t> measures</a:t>
                </a:r>
                <a:endParaRPr lang="en-US" sz="1200" dirty="0">
                  <a:latin typeface="Times New Roman" panose="02020603050405020304" pitchFamily="18" charset="0"/>
                  <a:cs typeface="Times New Roman" panose="02020603050405020304" pitchFamily="18" charset="0"/>
                </a:endParaRPr>
              </a:p>
            </c:rich>
          </c:tx>
          <c:layout>
            <c:manualLayout>
              <c:xMode val="edge"/>
              <c:yMode val="edge"/>
              <c:x val="0.40273626172859744"/>
              <c:y val="0.77579537686357525"/>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293441080"/>
        <c:crosses val="autoZero"/>
        <c:auto val="1"/>
        <c:lblAlgn val="ctr"/>
        <c:lblOffset val="100"/>
        <c:noMultiLvlLbl val="0"/>
      </c:catAx>
      <c:valAx>
        <c:axId val="293441080"/>
        <c:scaling>
          <c:orientation val="minMax"/>
        </c:scaling>
        <c:delete val="1"/>
        <c:axPos val="l"/>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dirty="0">
                    <a:latin typeface="Times New Roman" panose="02020603050405020304" pitchFamily="18" charset="0"/>
                    <a:cs typeface="Times New Roman" panose="02020603050405020304" pitchFamily="18" charset="0"/>
                  </a:rPr>
                  <a:t>Percentage</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0.00%" sourceLinked="1"/>
        <c:majorTickMark val="none"/>
        <c:minorTickMark val="none"/>
        <c:tickLblPos val="nextTo"/>
        <c:crossAx val="293440096"/>
        <c:crosses val="autoZero"/>
        <c:crossBetween val="between"/>
      </c:valAx>
      <c:spPr>
        <a:noFill/>
        <a:ln>
          <a:noFill/>
        </a:ln>
        <a:effectLst/>
      </c:spPr>
    </c:plotArea>
    <c:legend>
      <c:legendPos val="r"/>
      <c:layout>
        <c:manualLayout>
          <c:xMode val="edge"/>
          <c:yMode val="edge"/>
          <c:x val="0.40847769109095494"/>
          <c:y val="0.88815718551954614"/>
          <c:w val="0.18222230481050505"/>
          <c:h val="0.11184281448045391"/>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a:t>Recurrent sufferings by diseases</a:t>
            </a:r>
          </a:p>
        </c:rich>
      </c:tx>
      <c:layout>
        <c:manualLayout>
          <c:xMode val="edge"/>
          <c:yMode val="edge"/>
          <c:x val="0.26996313879882655"/>
          <c:y val="6.1291492409920809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482843137254902"/>
          <c:y val="0.26123872703062828"/>
          <c:w val="0.59313725490196079"/>
          <c:h val="0.47829908869409815"/>
        </c:manualLayout>
      </c:layout>
      <c:pie3DChart>
        <c:varyColors val="1"/>
        <c:ser>
          <c:idx val="0"/>
          <c:order val="0"/>
          <c:tx>
            <c:strRef>
              <c:f>Sheet1!$B$1</c:f>
              <c:strCache>
                <c:ptCount val="1"/>
                <c:pt idx="0">
                  <c:v>Reccurent sufferings by diseases</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3B45-47C6-B31D-0867F47B0209}"/>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3B45-47C6-B31D-0867F47B0209}"/>
              </c:ext>
            </c:extLst>
          </c:dPt>
          <c:dLbls>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Yes</c:v>
                </c:pt>
                <c:pt idx="1">
                  <c:v>No</c:v>
                </c:pt>
              </c:strCache>
            </c:strRef>
          </c:cat>
          <c:val>
            <c:numRef>
              <c:f>Sheet1!$B$2:$B$3</c:f>
              <c:numCache>
                <c:formatCode>0.00%</c:formatCode>
                <c:ptCount val="2"/>
                <c:pt idx="0">
                  <c:v>0.1331</c:v>
                </c:pt>
                <c:pt idx="1">
                  <c:v>0.86699999999999999</c:v>
                </c:pt>
              </c:numCache>
            </c:numRef>
          </c:val>
          <c:extLst>
            <c:ext xmlns:c16="http://schemas.microsoft.com/office/drawing/2014/chart" uri="{C3380CC4-5D6E-409C-BE32-E72D297353CC}">
              <c16:uniqueId val="{00000000-27FF-4EA6-8D79-49BFF23ED12C}"/>
            </c:ext>
          </c:extLst>
        </c:ser>
        <c:dLbls>
          <c:dLblPos val="bestFit"/>
          <c:showLegendKey val="0"/>
          <c:showVal val="1"/>
          <c:showCatName val="0"/>
          <c:showSerName val="0"/>
          <c:showPercent val="0"/>
          <c:showBubbleSize val="0"/>
          <c:showLeaderLines val="1"/>
        </c:dLbls>
      </c:pie3DChart>
      <c:spPr>
        <a:noFill/>
        <a:ln>
          <a:noFill/>
        </a:ln>
        <a:effectLst/>
      </c:spPr>
    </c:plotArea>
    <c:legend>
      <c:legendPos val="b"/>
      <c:layout>
        <c:manualLayout>
          <c:xMode val="edge"/>
          <c:yMode val="edge"/>
          <c:x val="0.36989713601976226"/>
          <c:y val="0.81477145650372373"/>
          <c:w val="0.16706828006793267"/>
          <c:h val="5.9726916180724184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34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88CDE1-BA5E-46FA-9AC0-BD54C86CA98A}" type="doc">
      <dgm:prSet loTypeId="urn:microsoft.com/office/officeart/2005/8/layout/vList2" loCatId="list" qsTypeId="urn:microsoft.com/office/officeart/2005/8/quickstyle/simple4" qsCatId="simple" csTypeId="urn:microsoft.com/office/officeart/2005/8/colors/accent5_4" csCatId="accent5"/>
      <dgm:spPr/>
      <dgm:t>
        <a:bodyPr/>
        <a:lstStyle/>
        <a:p>
          <a:endParaRPr lang="en-US"/>
        </a:p>
      </dgm:t>
    </dgm:pt>
    <dgm:pt modelId="{45982021-5350-411E-9D50-4FA80892BB0B}">
      <dgm:prSet custT="1"/>
      <dgm:spPr/>
      <dgm:t>
        <a:bodyPr/>
        <a:lstStyle/>
        <a:p>
          <a:r>
            <a:rPr lang="en-US" sz="1600" b="1" dirty="0">
              <a:latin typeface="Times New Roman" panose="02020603050405020304" pitchFamily="18" charset="0"/>
              <a:cs typeface="Times New Roman" panose="02020603050405020304" pitchFamily="18" charset="0"/>
            </a:rPr>
            <a:t>Submitted by:</a:t>
          </a:r>
          <a:endParaRPr lang="en-US" sz="1600" dirty="0">
            <a:latin typeface="Times New Roman" panose="02020603050405020304" pitchFamily="18" charset="0"/>
            <a:cs typeface="Times New Roman" panose="02020603050405020304" pitchFamily="18" charset="0"/>
          </a:endParaRPr>
        </a:p>
      </dgm:t>
    </dgm:pt>
    <dgm:pt modelId="{EF3C7449-B4E5-45A0-8B9B-9F75ECB32371}" type="parTrans" cxnId="{F5391488-FFB7-4BBA-937E-F25904E864A0}">
      <dgm:prSet/>
      <dgm:spPr/>
      <dgm:t>
        <a:bodyPr/>
        <a:lstStyle/>
        <a:p>
          <a:endParaRPr lang="en-US"/>
        </a:p>
      </dgm:t>
    </dgm:pt>
    <dgm:pt modelId="{991397B5-2954-479B-9C34-887138E5F4A2}" type="sibTrans" cxnId="{F5391488-FFB7-4BBA-937E-F25904E864A0}">
      <dgm:prSet/>
      <dgm:spPr/>
      <dgm:t>
        <a:bodyPr/>
        <a:lstStyle/>
        <a:p>
          <a:endParaRPr lang="en-US"/>
        </a:p>
      </dgm:t>
    </dgm:pt>
    <dgm:pt modelId="{E163BD14-7B7B-411B-8D41-F087E45AEA70}">
      <dgm:prSet custT="1"/>
      <dgm:spPr/>
      <dgm:t>
        <a:bodyPr/>
        <a:lstStyle/>
        <a:p>
          <a:r>
            <a:rPr lang="en-US" sz="1600" b="1" dirty="0">
              <a:latin typeface="Times New Roman" panose="02020603050405020304" pitchFamily="18" charset="0"/>
              <a:cs typeface="Times New Roman" panose="02020603050405020304" pitchFamily="18" charset="0"/>
            </a:rPr>
            <a:t>Dr. Asif Md. Farhad Noor </a:t>
          </a:r>
          <a:endParaRPr lang="en-US" sz="1600" dirty="0">
            <a:latin typeface="Times New Roman" panose="02020603050405020304" pitchFamily="18" charset="0"/>
            <a:cs typeface="Times New Roman" panose="02020603050405020304" pitchFamily="18" charset="0"/>
          </a:endParaRPr>
        </a:p>
      </dgm:t>
    </dgm:pt>
    <dgm:pt modelId="{215EE123-3990-4AD4-9B3E-2B4CD5D2B337}" type="parTrans" cxnId="{18CBCCB0-14A5-4D49-A721-197BE3C5DA4B}">
      <dgm:prSet/>
      <dgm:spPr/>
      <dgm:t>
        <a:bodyPr/>
        <a:lstStyle/>
        <a:p>
          <a:endParaRPr lang="en-US"/>
        </a:p>
      </dgm:t>
    </dgm:pt>
    <dgm:pt modelId="{9DF71D60-96CD-44AB-8C22-976FC32316DF}" type="sibTrans" cxnId="{18CBCCB0-14A5-4D49-A721-197BE3C5DA4B}">
      <dgm:prSet/>
      <dgm:spPr/>
      <dgm:t>
        <a:bodyPr/>
        <a:lstStyle/>
        <a:p>
          <a:endParaRPr lang="en-US"/>
        </a:p>
      </dgm:t>
    </dgm:pt>
    <dgm:pt modelId="{63FF8FD4-181C-452B-887C-863B15A9C00F}">
      <dgm:prSet custT="1"/>
      <dgm:spPr/>
      <dgm:t>
        <a:bodyPr/>
        <a:lstStyle/>
        <a:p>
          <a:r>
            <a:rPr lang="en-US" sz="1600" b="1" dirty="0">
              <a:latin typeface="Times New Roman" panose="02020603050405020304" pitchFamily="18" charset="0"/>
              <a:cs typeface="Times New Roman" panose="02020603050405020304" pitchFamily="18" charset="0"/>
            </a:rPr>
            <a:t>Student ID:2010577</a:t>
          </a:r>
          <a:endParaRPr lang="en-US" sz="1600" dirty="0">
            <a:latin typeface="Times New Roman" panose="02020603050405020304" pitchFamily="18" charset="0"/>
            <a:cs typeface="Times New Roman" panose="02020603050405020304" pitchFamily="18" charset="0"/>
          </a:endParaRPr>
        </a:p>
      </dgm:t>
    </dgm:pt>
    <dgm:pt modelId="{BB0234E3-B494-447C-A354-05C67B3CCC38}" type="parTrans" cxnId="{35074658-22A2-4F4C-BF87-E6377C38204D}">
      <dgm:prSet/>
      <dgm:spPr/>
      <dgm:t>
        <a:bodyPr/>
        <a:lstStyle/>
        <a:p>
          <a:endParaRPr lang="en-US"/>
        </a:p>
      </dgm:t>
    </dgm:pt>
    <dgm:pt modelId="{DD7E0E39-2097-4518-B783-B6EAB13F3866}" type="sibTrans" cxnId="{35074658-22A2-4F4C-BF87-E6377C38204D}">
      <dgm:prSet/>
      <dgm:spPr/>
      <dgm:t>
        <a:bodyPr/>
        <a:lstStyle/>
        <a:p>
          <a:endParaRPr lang="en-US"/>
        </a:p>
      </dgm:t>
    </dgm:pt>
    <dgm:pt modelId="{8377DCF6-E577-4F35-ACCB-9F3EB6B1FEC3}">
      <dgm:prSet custT="1"/>
      <dgm:spPr/>
      <dgm:t>
        <a:bodyPr/>
        <a:lstStyle/>
        <a:p>
          <a:r>
            <a:rPr lang="en-US" sz="1600" b="1" dirty="0">
              <a:latin typeface="Times New Roman" panose="02020603050405020304" pitchFamily="18" charset="0"/>
              <a:cs typeface="Times New Roman" panose="02020603050405020304" pitchFamily="18" charset="0"/>
            </a:rPr>
            <a:t>Independent University of Bangladesh</a:t>
          </a:r>
          <a:endParaRPr lang="en-US" sz="1600" dirty="0">
            <a:latin typeface="Times New Roman" panose="02020603050405020304" pitchFamily="18" charset="0"/>
            <a:cs typeface="Times New Roman" panose="02020603050405020304" pitchFamily="18" charset="0"/>
          </a:endParaRPr>
        </a:p>
      </dgm:t>
    </dgm:pt>
    <dgm:pt modelId="{CE9A0768-88F6-457A-B4A0-29538B70D03D}" type="parTrans" cxnId="{9E011830-202D-4E6A-A5FC-B47C4F7E8277}">
      <dgm:prSet/>
      <dgm:spPr/>
      <dgm:t>
        <a:bodyPr/>
        <a:lstStyle/>
        <a:p>
          <a:endParaRPr lang="en-US"/>
        </a:p>
      </dgm:t>
    </dgm:pt>
    <dgm:pt modelId="{90736027-799F-41A7-B421-196D72DB700D}" type="sibTrans" cxnId="{9E011830-202D-4E6A-A5FC-B47C4F7E8277}">
      <dgm:prSet/>
      <dgm:spPr/>
      <dgm:t>
        <a:bodyPr/>
        <a:lstStyle/>
        <a:p>
          <a:endParaRPr lang="en-US"/>
        </a:p>
      </dgm:t>
    </dgm:pt>
    <dgm:pt modelId="{136E3C01-382D-4673-A10A-C50F6D39B72D}">
      <dgm:prSet custT="1"/>
      <dgm:spPr/>
      <dgm:t>
        <a:bodyPr/>
        <a:lstStyle/>
        <a:p>
          <a:r>
            <a:rPr lang="en-US" sz="1600" b="1" dirty="0">
              <a:latin typeface="Times New Roman" panose="02020603050405020304" pitchFamily="18" charset="0"/>
              <a:cs typeface="Times New Roman" panose="02020603050405020304" pitchFamily="18" charset="0"/>
            </a:rPr>
            <a:t>Department of Public health</a:t>
          </a:r>
          <a:endParaRPr lang="en-US" sz="1600" dirty="0">
            <a:latin typeface="Times New Roman" panose="02020603050405020304" pitchFamily="18" charset="0"/>
            <a:cs typeface="Times New Roman" panose="02020603050405020304" pitchFamily="18" charset="0"/>
          </a:endParaRPr>
        </a:p>
      </dgm:t>
    </dgm:pt>
    <dgm:pt modelId="{ECE22467-B5BE-4F53-9DE2-4B4E8F7C05AA}" type="parTrans" cxnId="{84E9BC31-6D83-4D9F-85B6-2BB388F78B17}">
      <dgm:prSet/>
      <dgm:spPr/>
      <dgm:t>
        <a:bodyPr/>
        <a:lstStyle/>
        <a:p>
          <a:endParaRPr lang="en-US"/>
        </a:p>
      </dgm:t>
    </dgm:pt>
    <dgm:pt modelId="{95C70BA7-1003-440F-8EBC-358C8FD1A2F4}" type="sibTrans" cxnId="{84E9BC31-6D83-4D9F-85B6-2BB388F78B17}">
      <dgm:prSet/>
      <dgm:spPr/>
      <dgm:t>
        <a:bodyPr/>
        <a:lstStyle/>
        <a:p>
          <a:endParaRPr lang="en-US"/>
        </a:p>
      </dgm:t>
    </dgm:pt>
    <dgm:pt modelId="{B7C82331-E716-45AF-8590-4071BF1C624B}">
      <dgm:prSet custT="1"/>
      <dgm:spPr/>
      <dgm:t>
        <a:bodyPr/>
        <a:lstStyle/>
        <a:p>
          <a:r>
            <a:rPr lang="en-US" sz="1600" b="1" dirty="0">
              <a:latin typeface="Times New Roman" panose="02020603050405020304" pitchFamily="18" charset="0"/>
              <a:cs typeface="Times New Roman" panose="02020603050405020304" pitchFamily="18" charset="0"/>
            </a:rPr>
            <a:t>School of Pharmacy and Public health</a:t>
          </a:r>
          <a:endParaRPr lang="en-US" sz="1600" dirty="0">
            <a:latin typeface="Times New Roman" panose="02020603050405020304" pitchFamily="18" charset="0"/>
            <a:cs typeface="Times New Roman" panose="02020603050405020304" pitchFamily="18" charset="0"/>
          </a:endParaRPr>
        </a:p>
      </dgm:t>
    </dgm:pt>
    <dgm:pt modelId="{CCF22C28-8FFB-4A66-908D-6AB0224D74D9}" type="parTrans" cxnId="{2A6D0E6B-D147-4C4E-93D9-B065D7795C64}">
      <dgm:prSet/>
      <dgm:spPr/>
      <dgm:t>
        <a:bodyPr/>
        <a:lstStyle/>
        <a:p>
          <a:endParaRPr lang="en-US"/>
        </a:p>
      </dgm:t>
    </dgm:pt>
    <dgm:pt modelId="{AB31AA74-1FEE-4DD2-9932-59D96C8D457D}" type="sibTrans" cxnId="{2A6D0E6B-D147-4C4E-93D9-B065D7795C64}">
      <dgm:prSet/>
      <dgm:spPr/>
      <dgm:t>
        <a:bodyPr/>
        <a:lstStyle/>
        <a:p>
          <a:endParaRPr lang="en-US"/>
        </a:p>
      </dgm:t>
    </dgm:pt>
    <dgm:pt modelId="{48AEA9F5-0EC7-4006-B3ED-AD6FC9CF066F}">
      <dgm:prSet custT="1"/>
      <dgm:spPr/>
      <dgm:t>
        <a:bodyPr/>
        <a:lstStyle/>
        <a:p>
          <a:r>
            <a:rPr lang="en-US" sz="1600" b="1" dirty="0">
              <a:latin typeface="Times New Roman" panose="02020603050405020304" pitchFamily="18" charset="0"/>
              <a:cs typeface="Times New Roman" panose="02020603050405020304" pitchFamily="18" charset="0"/>
            </a:rPr>
            <a:t>Course: Master of Public Health</a:t>
          </a:r>
          <a:endParaRPr lang="en-US" sz="1600" dirty="0">
            <a:latin typeface="Times New Roman" panose="02020603050405020304" pitchFamily="18" charset="0"/>
            <a:cs typeface="Times New Roman" panose="02020603050405020304" pitchFamily="18" charset="0"/>
          </a:endParaRPr>
        </a:p>
      </dgm:t>
    </dgm:pt>
    <dgm:pt modelId="{A0C5FDB2-821B-4FA9-A9CC-208BA13E6776}" type="parTrans" cxnId="{A231816A-0851-492B-A787-40C518A11DF8}">
      <dgm:prSet/>
      <dgm:spPr/>
      <dgm:t>
        <a:bodyPr/>
        <a:lstStyle/>
        <a:p>
          <a:endParaRPr lang="en-US"/>
        </a:p>
      </dgm:t>
    </dgm:pt>
    <dgm:pt modelId="{C49FA503-66FE-4799-8DC1-480BA9D7D0DF}" type="sibTrans" cxnId="{A231816A-0851-492B-A787-40C518A11DF8}">
      <dgm:prSet/>
      <dgm:spPr/>
      <dgm:t>
        <a:bodyPr/>
        <a:lstStyle/>
        <a:p>
          <a:endParaRPr lang="en-US"/>
        </a:p>
      </dgm:t>
    </dgm:pt>
    <dgm:pt modelId="{D5241E18-9763-445D-AE64-B4C4F62FB1C4}" type="pres">
      <dgm:prSet presAssocID="{8088CDE1-BA5E-46FA-9AC0-BD54C86CA98A}" presName="linear" presStyleCnt="0">
        <dgm:presLayoutVars>
          <dgm:animLvl val="lvl"/>
          <dgm:resizeHandles val="exact"/>
        </dgm:presLayoutVars>
      </dgm:prSet>
      <dgm:spPr/>
    </dgm:pt>
    <dgm:pt modelId="{D9E4127B-5D1A-4B13-ADD1-FD8B830AF1F0}" type="pres">
      <dgm:prSet presAssocID="{45982021-5350-411E-9D50-4FA80892BB0B}" presName="parentText" presStyleLbl="node1" presStyleIdx="0" presStyleCnt="7">
        <dgm:presLayoutVars>
          <dgm:chMax val="0"/>
          <dgm:bulletEnabled val="1"/>
        </dgm:presLayoutVars>
      </dgm:prSet>
      <dgm:spPr/>
    </dgm:pt>
    <dgm:pt modelId="{9FCDD979-3E08-438E-8964-A4C5C892D735}" type="pres">
      <dgm:prSet presAssocID="{991397B5-2954-479B-9C34-887138E5F4A2}" presName="spacer" presStyleCnt="0"/>
      <dgm:spPr/>
    </dgm:pt>
    <dgm:pt modelId="{6CB6B965-D5C8-4B82-A848-C41290142229}" type="pres">
      <dgm:prSet presAssocID="{E163BD14-7B7B-411B-8D41-F087E45AEA70}" presName="parentText" presStyleLbl="node1" presStyleIdx="1" presStyleCnt="7">
        <dgm:presLayoutVars>
          <dgm:chMax val="0"/>
          <dgm:bulletEnabled val="1"/>
        </dgm:presLayoutVars>
      </dgm:prSet>
      <dgm:spPr/>
    </dgm:pt>
    <dgm:pt modelId="{1EF64587-9AE2-4D13-A12E-8C17072115F1}" type="pres">
      <dgm:prSet presAssocID="{9DF71D60-96CD-44AB-8C22-976FC32316DF}" presName="spacer" presStyleCnt="0"/>
      <dgm:spPr/>
    </dgm:pt>
    <dgm:pt modelId="{BABAC0FE-A3D6-406A-8D37-3654F50E55CE}" type="pres">
      <dgm:prSet presAssocID="{63FF8FD4-181C-452B-887C-863B15A9C00F}" presName="parentText" presStyleLbl="node1" presStyleIdx="2" presStyleCnt="7">
        <dgm:presLayoutVars>
          <dgm:chMax val="0"/>
          <dgm:bulletEnabled val="1"/>
        </dgm:presLayoutVars>
      </dgm:prSet>
      <dgm:spPr/>
    </dgm:pt>
    <dgm:pt modelId="{A3E4C411-97A5-477E-A3CC-3D219E4C3E4B}" type="pres">
      <dgm:prSet presAssocID="{DD7E0E39-2097-4518-B783-B6EAB13F3866}" presName="spacer" presStyleCnt="0"/>
      <dgm:spPr/>
    </dgm:pt>
    <dgm:pt modelId="{6D1FD45F-6EF7-43FA-929C-FB420ED59E99}" type="pres">
      <dgm:prSet presAssocID="{8377DCF6-E577-4F35-ACCB-9F3EB6B1FEC3}" presName="parentText" presStyleLbl="node1" presStyleIdx="3" presStyleCnt="7">
        <dgm:presLayoutVars>
          <dgm:chMax val="0"/>
          <dgm:bulletEnabled val="1"/>
        </dgm:presLayoutVars>
      </dgm:prSet>
      <dgm:spPr/>
    </dgm:pt>
    <dgm:pt modelId="{EF63E320-49BD-4403-8E3C-00516A0D5E12}" type="pres">
      <dgm:prSet presAssocID="{90736027-799F-41A7-B421-196D72DB700D}" presName="spacer" presStyleCnt="0"/>
      <dgm:spPr/>
    </dgm:pt>
    <dgm:pt modelId="{F47FE4DD-553C-4DF7-861D-A79C789DA7C0}" type="pres">
      <dgm:prSet presAssocID="{136E3C01-382D-4673-A10A-C50F6D39B72D}" presName="parentText" presStyleLbl="node1" presStyleIdx="4" presStyleCnt="7">
        <dgm:presLayoutVars>
          <dgm:chMax val="0"/>
          <dgm:bulletEnabled val="1"/>
        </dgm:presLayoutVars>
      </dgm:prSet>
      <dgm:spPr/>
    </dgm:pt>
    <dgm:pt modelId="{864B2AC5-6D41-45C6-8C51-B567B2FC08A7}" type="pres">
      <dgm:prSet presAssocID="{95C70BA7-1003-440F-8EBC-358C8FD1A2F4}" presName="spacer" presStyleCnt="0"/>
      <dgm:spPr/>
    </dgm:pt>
    <dgm:pt modelId="{C24DB6EB-EBD3-41B0-A697-C364DBDDBF6A}" type="pres">
      <dgm:prSet presAssocID="{B7C82331-E716-45AF-8590-4071BF1C624B}" presName="parentText" presStyleLbl="node1" presStyleIdx="5" presStyleCnt="7">
        <dgm:presLayoutVars>
          <dgm:chMax val="0"/>
          <dgm:bulletEnabled val="1"/>
        </dgm:presLayoutVars>
      </dgm:prSet>
      <dgm:spPr/>
    </dgm:pt>
    <dgm:pt modelId="{66CBC0B1-C7DD-4431-A2F6-745C378ACE23}" type="pres">
      <dgm:prSet presAssocID="{AB31AA74-1FEE-4DD2-9932-59D96C8D457D}" presName="spacer" presStyleCnt="0"/>
      <dgm:spPr/>
    </dgm:pt>
    <dgm:pt modelId="{8A174E83-274A-477B-9CC7-4E87C32B8ACB}" type="pres">
      <dgm:prSet presAssocID="{48AEA9F5-0EC7-4006-B3ED-AD6FC9CF066F}" presName="parentText" presStyleLbl="node1" presStyleIdx="6" presStyleCnt="7">
        <dgm:presLayoutVars>
          <dgm:chMax val="0"/>
          <dgm:bulletEnabled val="1"/>
        </dgm:presLayoutVars>
      </dgm:prSet>
      <dgm:spPr/>
    </dgm:pt>
  </dgm:ptLst>
  <dgm:cxnLst>
    <dgm:cxn modelId="{9E011830-202D-4E6A-A5FC-B47C4F7E8277}" srcId="{8088CDE1-BA5E-46FA-9AC0-BD54C86CA98A}" destId="{8377DCF6-E577-4F35-ACCB-9F3EB6B1FEC3}" srcOrd="3" destOrd="0" parTransId="{CE9A0768-88F6-457A-B4A0-29538B70D03D}" sibTransId="{90736027-799F-41A7-B421-196D72DB700D}"/>
    <dgm:cxn modelId="{84E9BC31-6D83-4D9F-85B6-2BB388F78B17}" srcId="{8088CDE1-BA5E-46FA-9AC0-BD54C86CA98A}" destId="{136E3C01-382D-4673-A10A-C50F6D39B72D}" srcOrd="4" destOrd="0" parTransId="{ECE22467-B5BE-4F53-9DE2-4B4E8F7C05AA}" sibTransId="{95C70BA7-1003-440F-8EBC-358C8FD1A2F4}"/>
    <dgm:cxn modelId="{1865F65D-16C5-4D57-8630-3010AD92151E}" type="presOf" srcId="{E163BD14-7B7B-411B-8D41-F087E45AEA70}" destId="{6CB6B965-D5C8-4B82-A848-C41290142229}" srcOrd="0" destOrd="0" presId="urn:microsoft.com/office/officeart/2005/8/layout/vList2"/>
    <dgm:cxn modelId="{A231816A-0851-492B-A787-40C518A11DF8}" srcId="{8088CDE1-BA5E-46FA-9AC0-BD54C86CA98A}" destId="{48AEA9F5-0EC7-4006-B3ED-AD6FC9CF066F}" srcOrd="6" destOrd="0" parTransId="{A0C5FDB2-821B-4FA9-A9CC-208BA13E6776}" sibTransId="{C49FA503-66FE-4799-8DC1-480BA9D7D0DF}"/>
    <dgm:cxn modelId="{2A6D0E6B-D147-4C4E-93D9-B065D7795C64}" srcId="{8088CDE1-BA5E-46FA-9AC0-BD54C86CA98A}" destId="{B7C82331-E716-45AF-8590-4071BF1C624B}" srcOrd="5" destOrd="0" parTransId="{CCF22C28-8FFB-4A66-908D-6AB0224D74D9}" sibTransId="{AB31AA74-1FEE-4DD2-9932-59D96C8D457D}"/>
    <dgm:cxn modelId="{2524A956-DF66-4DFB-8F07-71197ECF2628}" type="presOf" srcId="{B7C82331-E716-45AF-8590-4071BF1C624B}" destId="{C24DB6EB-EBD3-41B0-A697-C364DBDDBF6A}" srcOrd="0" destOrd="0" presId="urn:microsoft.com/office/officeart/2005/8/layout/vList2"/>
    <dgm:cxn modelId="{35074658-22A2-4F4C-BF87-E6377C38204D}" srcId="{8088CDE1-BA5E-46FA-9AC0-BD54C86CA98A}" destId="{63FF8FD4-181C-452B-887C-863B15A9C00F}" srcOrd="2" destOrd="0" parTransId="{BB0234E3-B494-447C-A354-05C67B3CCC38}" sibTransId="{DD7E0E39-2097-4518-B783-B6EAB13F3866}"/>
    <dgm:cxn modelId="{90BB657C-2A15-4DC0-880B-3E85E316A484}" type="presOf" srcId="{45982021-5350-411E-9D50-4FA80892BB0B}" destId="{D9E4127B-5D1A-4B13-ADD1-FD8B830AF1F0}" srcOrd="0" destOrd="0" presId="urn:microsoft.com/office/officeart/2005/8/layout/vList2"/>
    <dgm:cxn modelId="{7E627781-081B-445E-B9B6-835C5A0F5058}" type="presOf" srcId="{8088CDE1-BA5E-46FA-9AC0-BD54C86CA98A}" destId="{D5241E18-9763-445D-AE64-B4C4F62FB1C4}" srcOrd="0" destOrd="0" presId="urn:microsoft.com/office/officeart/2005/8/layout/vList2"/>
    <dgm:cxn modelId="{F5391488-FFB7-4BBA-937E-F25904E864A0}" srcId="{8088CDE1-BA5E-46FA-9AC0-BD54C86CA98A}" destId="{45982021-5350-411E-9D50-4FA80892BB0B}" srcOrd="0" destOrd="0" parTransId="{EF3C7449-B4E5-45A0-8B9B-9F75ECB32371}" sibTransId="{991397B5-2954-479B-9C34-887138E5F4A2}"/>
    <dgm:cxn modelId="{3FACE19C-7E90-407B-8143-BD59873F07AA}" type="presOf" srcId="{8377DCF6-E577-4F35-ACCB-9F3EB6B1FEC3}" destId="{6D1FD45F-6EF7-43FA-929C-FB420ED59E99}" srcOrd="0" destOrd="0" presId="urn:microsoft.com/office/officeart/2005/8/layout/vList2"/>
    <dgm:cxn modelId="{18CBCCB0-14A5-4D49-A721-197BE3C5DA4B}" srcId="{8088CDE1-BA5E-46FA-9AC0-BD54C86CA98A}" destId="{E163BD14-7B7B-411B-8D41-F087E45AEA70}" srcOrd="1" destOrd="0" parTransId="{215EE123-3990-4AD4-9B3E-2B4CD5D2B337}" sibTransId="{9DF71D60-96CD-44AB-8C22-976FC32316DF}"/>
    <dgm:cxn modelId="{C845F9D0-089E-4514-9097-46D9FDD92C53}" type="presOf" srcId="{48AEA9F5-0EC7-4006-B3ED-AD6FC9CF066F}" destId="{8A174E83-274A-477B-9CC7-4E87C32B8ACB}" srcOrd="0" destOrd="0" presId="urn:microsoft.com/office/officeart/2005/8/layout/vList2"/>
    <dgm:cxn modelId="{5B3F2DEF-EBF9-4D05-A803-A272DBB9B327}" type="presOf" srcId="{63FF8FD4-181C-452B-887C-863B15A9C00F}" destId="{BABAC0FE-A3D6-406A-8D37-3654F50E55CE}" srcOrd="0" destOrd="0" presId="urn:microsoft.com/office/officeart/2005/8/layout/vList2"/>
    <dgm:cxn modelId="{410559F3-B241-48CE-ACCC-6FBB18F90F72}" type="presOf" srcId="{136E3C01-382D-4673-A10A-C50F6D39B72D}" destId="{F47FE4DD-553C-4DF7-861D-A79C789DA7C0}" srcOrd="0" destOrd="0" presId="urn:microsoft.com/office/officeart/2005/8/layout/vList2"/>
    <dgm:cxn modelId="{A58A603F-16B0-4607-9994-B6F6DD4BA368}" type="presParOf" srcId="{D5241E18-9763-445D-AE64-B4C4F62FB1C4}" destId="{D9E4127B-5D1A-4B13-ADD1-FD8B830AF1F0}" srcOrd="0" destOrd="0" presId="urn:microsoft.com/office/officeart/2005/8/layout/vList2"/>
    <dgm:cxn modelId="{EE6E42C8-676D-4513-B56D-B2C846CB001D}" type="presParOf" srcId="{D5241E18-9763-445D-AE64-B4C4F62FB1C4}" destId="{9FCDD979-3E08-438E-8964-A4C5C892D735}" srcOrd="1" destOrd="0" presId="urn:microsoft.com/office/officeart/2005/8/layout/vList2"/>
    <dgm:cxn modelId="{7CFD7FF7-2509-410D-A9FE-C1D60DC8FE47}" type="presParOf" srcId="{D5241E18-9763-445D-AE64-B4C4F62FB1C4}" destId="{6CB6B965-D5C8-4B82-A848-C41290142229}" srcOrd="2" destOrd="0" presId="urn:microsoft.com/office/officeart/2005/8/layout/vList2"/>
    <dgm:cxn modelId="{6AEC426B-205C-4090-86CE-C513E342DF97}" type="presParOf" srcId="{D5241E18-9763-445D-AE64-B4C4F62FB1C4}" destId="{1EF64587-9AE2-4D13-A12E-8C17072115F1}" srcOrd="3" destOrd="0" presId="urn:microsoft.com/office/officeart/2005/8/layout/vList2"/>
    <dgm:cxn modelId="{4F6252C6-AA4B-4F66-A4FF-6DD739B67B3B}" type="presParOf" srcId="{D5241E18-9763-445D-AE64-B4C4F62FB1C4}" destId="{BABAC0FE-A3D6-406A-8D37-3654F50E55CE}" srcOrd="4" destOrd="0" presId="urn:microsoft.com/office/officeart/2005/8/layout/vList2"/>
    <dgm:cxn modelId="{6784FC27-5F92-42B2-8A01-9AE673B6DCC8}" type="presParOf" srcId="{D5241E18-9763-445D-AE64-B4C4F62FB1C4}" destId="{A3E4C411-97A5-477E-A3CC-3D219E4C3E4B}" srcOrd="5" destOrd="0" presId="urn:microsoft.com/office/officeart/2005/8/layout/vList2"/>
    <dgm:cxn modelId="{DEBFA13C-370B-4569-BAF2-6B64635E751D}" type="presParOf" srcId="{D5241E18-9763-445D-AE64-B4C4F62FB1C4}" destId="{6D1FD45F-6EF7-43FA-929C-FB420ED59E99}" srcOrd="6" destOrd="0" presId="urn:microsoft.com/office/officeart/2005/8/layout/vList2"/>
    <dgm:cxn modelId="{34020E33-704A-4047-94D9-C459AF6CAE1A}" type="presParOf" srcId="{D5241E18-9763-445D-AE64-B4C4F62FB1C4}" destId="{EF63E320-49BD-4403-8E3C-00516A0D5E12}" srcOrd="7" destOrd="0" presId="urn:microsoft.com/office/officeart/2005/8/layout/vList2"/>
    <dgm:cxn modelId="{CD5A3794-AC2E-49A4-B1F6-E5CCB2A0AB36}" type="presParOf" srcId="{D5241E18-9763-445D-AE64-B4C4F62FB1C4}" destId="{F47FE4DD-553C-4DF7-861D-A79C789DA7C0}" srcOrd="8" destOrd="0" presId="urn:microsoft.com/office/officeart/2005/8/layout/vList2"/>
    <dgm:cxn modelId="{98324141-618A-4575-95C5-6453F0374366}" type="presParOf" srcId="{D5241E18-9763-445D-AE64-B4C4F62FB1C4}" destId="{864B2AC5-6D41-45C6-8C51-B567B2FC08A7}" srcOrd="9" destOrd="0" presId="urn:microsoft.com/office/officeart/2005/8/layout/vList2"/>
    <dgm:cxn modelId="{4775BB75-BE8B-4BCC-8F46-21A8212B6ADA}" type="presParOf" srcId="{D5241E18-9763-445D-AE64-B4C4F62FB1C4}" destId="{C24DB6EB-EBD3-41B0-A697-C364DBDDBF6A}" srcOrd="10" destOrd="0" presId="urn:microsoft.com/office/officeart/2005/8/layout/vList2"/>
    <dgm:cxn modelId="{753DA1AB-4A37-422C-A8EC-27046607F8EE}" type="presParOf" srcId="{D5241E18-9763-445D-AE64-B4C4F62FB1C4}" destId="{66CBC0B1-C7DD-4431-A2F6-745C378ACE23}" srcOrd="11" destOrd="0" presId="urn:microsoft.com/office/officeart/2005/8/layout/vList2"/>
    <dgm:cxn modelId="{A5E79B09-CB19-4814-94BE-43744B14FDB5}" type="presParOf" srcId="{D5241E18-9763-445D-AE64-B4C4F62FB1C4}" destId="{8A174E83-274A-477B-9CC7-4E87C32B8ACB}" srcOrd="12"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8859937-5061-4155-BE92-8B6AEC50486E}" type="doc">
      <dgm:prSet loTypeId="urn:microsoft.com/office/officeart/2016/7/layout/RepeatingBendingProcessNew" loCatId="process" qsTypeId="urn:microsoft.com/office/officeart/2005/8/quickstyle/3d2" qsCatId="3D" csTypeId="urn:microsoft.com/office/officeart/2005/8/colors/accent5_4" csCatId="accent5" phldr="1"/>
      <dgm:spPr/>
      <dgm:t>
        <a:bodyPr/>
        <a:lstStyle/>
        <a:p>
          <a:endParaRPr lang="en-US"/>
        </a:p>
      </dgm:t>
    </dgm:pt>
    <dgm:pt modelId="{002B798D-583D-4A92-BCEC-07FE7BE26E6C}">
      <dgm:prSet phldrT="[Text]" custT="1"/>
      <dgm:spPr/>
      <dgm:t>
        <a:bodyPr/>
        <a:lstStyle/>
        <a:p>
          <a:r>
            <a:rPr lang="en-US" sz="1400" dirty="0">
              <a:latin typeface="Times New Roman" panose="02020603050405020304" pitchFamily="18" charset="0"/>
              <a:cs typeface="Times New Roman" panose="02020603050405020304" pitchFamily="18" charset="0"/>
            </a:rPr>
            <a:t>Summary -04                                                                             </a:t>
          </a:r>
          <a:endParaRPr lang="en-US" sz="1600" dirty="0">
            <a:latin typeface="Times New Roman" panose="02020603050405020304" pitchFamily="18" charset="0"/>
            <a:cs typeface="Times New Roman" panose="02020603050405020304" pitchFamily="18" charset="0"/>
          </a:endParaRPr>
        </a:p>
      </dgm:t>
    </dgm:pt>
    <dgm:pt modelId="{A0590A36-F519-46B0-8BDF-6307359FAD74}" type="parTrans" cxnId="{3E0C2FB3-3B1E-48BA-B878-74911E406E13}">
      <dgm:prSet/>
      <dgm:spPr/>
      <dgm:t>
        <a:bodyPr/>
        <a:lstStyle/>
        <a:p>
          <a:endParaRPr lang="en-US"/>
        </a:p>
      </dgm:t>
    </dgm:pt>
    <dgm:pt modelId="{31EDA1A5-E200-48EE-94C0-F42683281976}" type="sibTrans" cxnId="{3E0C2FB3-3B1E-48BA-B878-74911E406E13}">
      <dgm:prSet/>
      <dgm:spPr/>
      <dgm:t>
        <a:bodyPr/>
        <a:lstStyle/>
        <a:p>
          <a:endParaRPr lang="en-US"/>
        </a:p>
      </dgm:t>
    </dgm:pt>
    <dgm:pt modelId="{71E2BCF6-730B-4E9F-BE9C-70E644EB6464}">
      <dgm:prSet phldrT="[Text]" custT="1"/>
      <dgm:spPr/>
      <dgm:t>
        <a:bodyPr/>
        <a:lstStyle/>
        <a:p>
          <a:r>
            <a:rPr lang="en-US" sz="1400" dirty="0">
              <a:latin typeface="Times New Roman" panose="02020603050405020304" pitchFamily="18" charset="0"/>
              <a:cs typeface="Times New Roman" panose="02020603050405020304" pitchFamily="18" charset="0"/>
            </a:rPr>
            <a:t>Introduction-05</a:t>
          </a:r>
        </a:p>
      </dgm:t>
    </dgm:pt>
    <dgm:pt modelId="{82EAB5B2-7AA1-4C7C-AEEA-DBD418A24DF9}" type="parTrans" cxnId="{5D39E1B1-F818-4A7B-9457-78B5BB050112}">
      <dgm:prSet/>
      <dgm:spPr/>
      <dgm:t>
        <a:bodyPr/>
        <a:lstStyle/>
        <a:p>
          <a:endParaRPr lang="en-US"/>
        </a:p>
      </dgm:t>
    </dgm:pt>
    <dgm:pt modelId="{17642F20-1E8D-4AEF-9339-91DEA569AA71}" type="sibTrans" cxnId="{5D39E1B1-F818-4A7B-9457-78B5BB050112}">
      <dgm:prSet/>
      <dgm:spPr/>
      <dgm:t>
        <a:bodyPr/>
        <a:lstStyle/>
        <a:p>
          <a:endParaRPr lang="en-US"/>
        </a:p>
      </dgm:t>
    </dgm:pt>
    <dgm:pt modelId="{3E1B16D4-F744-4416-AEF5-15BFCD63EE49}">
      <dgm:prSet phldrT="[Text]" custT="1"/>
      <dgm:spPr/>
      <dgm:t>
        <a:bodyPr/>
        <a:lstStyle/>
        <a:p>
          <a:r>
            <a:rPr lang="en-US" sz="1400" dirty="0">
              <a:latin typeface="Times New Roman" panose="02020603050405020304" pitchFamily="18" charset="0"/>
              <a:cs typeface="Times New Roman" panose="02020603050405020304" pitchFamily="18" charset="0"/>
            </a:rPr>
            <a:t>Literature Review &amp; Research question-06</a:t>
          </a:r>
        </a:p>
      </dgm:t>
    </dgm:pt>
    <dgm:pt modelId="{C97FEEFC-9023-46C0-B249-36927C10E501}" type="parTrans" cxnId="{3E7189FA-3358-4769-8B17-4536EADCFE65}">
      <dgm:prSet/>
      <dgm:spPr/>
      <dgm:t>
        <a:bodyPr/>
        <a:lstStyle/>
        <a:p>
          <a:endParaRPr lang="en-US"/>
        </a:p>
      </dgm:t>
    </dgm:pt>
    <dgm:pt modelId="{48013BD5-66C4-4D9C-BD87-329C62987147}" type="sibTrans" cxnId="{3E7189FA-3358-4769-8B17-4536EADCFE65}">
      <dgm:prSet/>
      <dgm:spPr/>
      <dgm:t>
        <a:bodyPr/>
        <a:lstStyle/>
        <a:p>
          <a:endParaRPr lang="en-US"/>
        </a:p>
      </dgm:t>
    </dgm:pt>
    <dgm:pt modelId="{9CB787A2-A3F1-4384-9C91-5F87D39E2046}">
      <dgm:prSet phldrT="[Text]" custT="1"/>
      <dgm:spPr/>
      <dgm:t>
        <a:bodyPr/>
        <a:lstStyle/>
        <a:p>
          <a:r>
            <a:rPr lang="en-US" sz="1400" dirty="0">
              <a:latin typeface="Times New Roman" panose="02020603050405020304" pitchFamily="18" charset="0"/>
              <a:cs typeface="Times New Roman" panose="02020603050405020304" pitchFamily="18" charset="0"/>
            </a:rPr>
            <a:t> Objectives-07</a:t>
          </a:r>
        </a:p>
      </dgm:t>
    </dgm:pt>
    <dgm:pt modelId="{0AFB4A7A-F907-4A47-BAFD-19848FA356A9}" type="parTrans" cxnId="{F375E6D8-8870-4870-BE4E-9F7D60DB926E}">
      <dgm:prSet/>
      <dgm:spPr/>
      <dgm:t>
        <a:bodyPr/>
        <a:lstStyle/>
        <a:p>
          <a:endParaRPr lang="en-US"/>
        </a:p>
      </dgm:t>
    </dgm:pt>
    <dgm:pt modelId="{75ACAC11-B3D5-48D9-9414-1784129CEF2D}" type="sibTrans" cxnId="{F375E6D8-8870-4870-BE4E-9F7D60DB926E}">
      <dgm:prSet/>
      <dgm:spPr/>
      <dgm:t>
        <a:bodyPr/>
        <a:lstStyle/>
        <a:p>
          <a:endParaRPr lang="en-US"/>
        </a:p>
      </dgm:t>
    </dgm:pt>
    <dgm:pt modelId="{6421C4FF-246F-4C45-B10B-C4DB921625E4}">
      <dgm:prSet phldrT="[Text]" custT="1"/>
      <dgm:spPr/>
      <dgm:t>
        <a:bodyPr/>
        <a:lstStyle/>
        <a:p>
          <a:r>
            <a:rPr lang="en-US" sz="1400" dirty="0">
              <a:latin typeface="Times New Roman" panose="02020603050405020304" pitchFamily="18" charset="0"/>
              <a:cs typeface="Times New Roman" panose="02020603050405020304" pitchFamily="18" charset="0"/>
            </a:rPr>
            <a:t>Methodology-08-09</a:t>
          </a:r>
        </a:p>
      </dgm:t>
    </dgm:pt>
    <dgm:pt modelId="{FEACACBB-8D92-4D2B-8B42-F5028D4CEB07}" type="parTrans" cxnId="{4631DC87-0B5A-40DD-BF50-09137BD418AA}">
      <dgm:prSet/>
      <dgm:spPr/>
      <dgm:t>
        <a:bodyPr/>
        <a:lstStyle/>
        <a:p>
          <a:endParaRPr lang="en-US"/>
        </a:p>
      </dgm:t>
    </dgm:pt>
    <dgm:pt modelId="{8D3260FB-9B04-4728-BEFF-11F113E21E56}" type="sibTrans" cxnId="{4631DC87-0B5A-40DD-BF50-09137BD418AA}">
      <dgm:prSet/>
      <dgm:spPr/>
      <dgm:t>
        <a:bodyPr/>
        <a:lstStyle/>
        <a:p>
          <a:endParaRPr lang="en-US"/>
        </a:p>
      </dgm:t>
    </dgm:pt>
    <dgm:pt modelId="{803E5923-1912-42A7-812F-53E786589713}">
      <dgm:prSet phldrT="[Text]" custT="1"/>
      <dgm:spPr/>
      <dgm:t>
        <a:bodyPr/>
        <a:lstStyle/>
        <a:p>
          <a:r>
            <a:rPr lang="en-US" sz="1400" dirty="0">
              <a:latin typeface="Times New Roman" panose="02020603050405020304" pitchFamily="18" charset="0"/>
              <a:cs typeface="Times New Roman" panose="02020603050405020304" pitchFamily="18" charset="0"/>
            </a:rPr>
            <a:t>Data collection &amp; Managements-10</a:t>
          </a:r>
        </a:p>
      </dgm:t>
    </dgm:pt>
    <dgm:pt modelId="{110CDF81-FE52-4641-BC73-A09C57EED833}" type="parTrans" cxnId="{C8C19E2F-A381-4D07-B85A-EA2BF2712C0E}">
      <dgm:prSet/>
      <dgm:spPr/>
      <dgm:t>
        <a:bodyPr/>
        <a:lstStyle/>
        <a:p>
          <a:endParaRPr lang="en-US"/>
        </a:p>
      </dgm:t>
    </dgm:pt>
    <dgm:pt modelId="{FECA2112-C7FC-43CA-A30B-2F19014A8A79}" type="sibTrans" cxnId="{C8C19E2F-A381-4D07-B85A-EA2BF2712C0E}">
      <dgm:prSet/>
      <dgm:spPr/>
      <dgm:t>
        <a:bodyPr/>
        <a:lstStyle/>
        <a:p>
          <a:endParaRPr lang="en-US"/>
        </a:p>
      </dgm:t>
    </dgm:pt>
    <dgm:pt modelId="{3B1A2A90-49E0-4E09-8C2E-59D4677AA199}">
      <dgm:prSet phldrT="[Text]" custT="1"/>
      <dgm:spPr/>
      <dgm:t>
        <a:bodyPr/>
        <a:lstStyle/>
        <a:p>
          <a:r>
            <a:rPr lang="en-US" sz="1400" dirty="0">
              <a:latin typeface="Times New Roman" panose="02020603050405020304" pitchFamily="18" charset="0"/>
              <a:cs typeface="Times New Roman" panose="02020603050405020304" pitchFamily="18" charset="0"/>
            </a:rPr>
            <a:t>Results-11-18</a:t>
          </a:r>
        </a:p>
      </dgm:t>
    </dgm:pt>
    <dgm:pt modelId="{35E9F3AB-6A4E-4E56-B8AC-6566C66C0FAD}" type="parTrans" cxnId="{E5E74A25-FE00-434E-8E5B-11D791B9FE50}">
      <dgm:prSet/>
      <dgm:spPr/>
      <dgm:t>
        <a:bodyPr/>
        <a:lstStyle/>
        <a:p>
          <a:endParaRPr lang="en-US"/>
        </a:p>
      </dgm:t>
    </dgm:pt>
    <dgm:pt modelId="{5A3CFBC5-9705-49B8-A7DB-332E17E70AC6}" type="sibTrans" cxnId="{E5E74A25-FE00-434E-8E5B-11D791B9FE50}">
      <dgm:prSet/>
      <dgm:spPr/>
      <dgm:t>
        <a:bodyPr/>
        <a:lstStyle/>
        <a:p>
          <a:endParaRPr lang="en-US"/>
        </a:p>
      </dgm:t>
    </dgm:pt>
    <dgm:pt modelId="{6438ED44-A2C1-4EE4-91A7-3660FAE92793}">
      <dgm:prSet phldrT="[Text]" custT="1"/>
      <dgm:spPr/>
      <dgm:t>
        <a:bodyPr/>
        <a:lstStyle/>
        <a:p>
          <a:r>
            <a:rPr lang="en-US" sz="1400" dirty="0">
              <a:latin typeface="Times New Roman" panose="02020603050405020304" pitchFamily="18" charset="0"/>
              <a:cs typeface="Times New Roman" panose="02020603050405020304" pitchFamily="18" charset="0"/>
            </a:rPr>
            <a:t>Discussions-19</a:t>
          </a:r>
        </a:p>
      </dgm:t>
    </dgm:pt>
    <dgm:pt modelId="{B213B9A3-DDB8-4BD0-965B-A82A8A95E424}" type="parTrans" cxnId="{4809C585-6628-4B7F-982B-C339179FEA42}">
      <dgm:prSet/>
      <dgm:spPr/>
      <dgm:t>
        <a:bodyPr/>
        <a:lstStyle/>
        <a:p>
          <a:endParaRPr lang="en-US"/>
        </a:p>
      </dgm:t>
    </dgm:pt>
    <dgm:pt modelId="{56CD4124-65F5-4584-B6E6-1A04DF35AAF6}" type="sibTrans" cxnId="{4809C585-6628-4B7F-982B-C339179FEA42}">
      <dgm:prSet/>
      <dgm:spPr/>
      <dgm:t>
        <a:bodyPr/>
        <a:lstStyle/>
        <a:p>
          <a:endParaRPr lang="en-US"/>
        </a:p>
      </dgm:t>
    </dgm:pt>
    <dgm:pt modelId="{397DA933-AC2A-4942-8885-E596430DF2B4}">
      <dgm:prSet phldrT="[Text]" custT="1"/>
      <dgm:spPr/>
      <dgm:t>
        <a:bodyPr/>
        <a:lstStyle/>
        <a:p>
          <a:r>
            <a:rPr lang="en-US" sz="1400" dirty="0">
              <a:latin typeface="Times New Roman" panose="02020603050405020304" pitchFamily="18" charset="0"/>
              <a:cs typeface="Times New Roman" panose="02020603050405020304" pitchFamily="18" charset="0"/>
            </a:rPr>
            <a:t>Limitations-20</a:t>
          </a:r>
        </a:p>
      </dgm:t>
    </dgm:pt>
    <dgm:pt modelId="{0ECDA02A-AF0D-41E4-8EF0-464221AE254F}" type="parTrans" cxnId="{F66944A7-D386-4C92-9C18-3B3779EFD508}">
      <dgm:prSet/>
      <dgm:spPr/>
      <dgm:t>
        <a:bodyPr/>
        <a:lstStyle/>
        <a:p>
          <a:endParaRPr lang="en-US"/>
        </a:p>
      </dgm:t>
    </dgm:pt>
    <dgm:pt modelId="{C723499E-F012-408A-AF48-1BAB9712564F}" type="sibTrans" cxnId="{F66944A7-D386-4C92-9C18-3B3779EFD508}">
      <dgm:prSet/>
      <dgm:spPr/>
      <dgm:t>
        <a:bodyPr/>
        <a:lstStyle/>
        <a:p>
          <a:endParaRPr lang="en-US"/>
        </a:p>
      </dgm:t>
    </dgm:pt>
    <dgm:pt modelId="{3F2AEC1B-B5BF-4857-9A42-1E977CF19C1A}">
      <dgm:prSet phldrT="[Text]" custT="1"/>
      <dgm:spPr/>
      <dgm:t>
        <a:bodyPr/>
        <a:lstStyle/>
        <a:p>
          <a:r>
            <a:rPr lang="en-US" sz="1400" dirty="0">
              <a:latin typeface="Times New Roman" panose="02020603050405020304" pitchFamily="18" charset="0"/>
              <a:cs typeface="Times New Roman" panose="02020603050405020304" pitchFamily="18" charset="0"/>
            </a:rPr>
            <a:t>Conclusions-21</a:t>
          </a:r>
        </a:p>
      </dgm:t>
    </dgm:pt>
    <dgm:pt modelId="{21EB408E-A406-4333-BAC8-33F0F189A82B}" type="parTrans" cxnId="{ECC21183-9565-43B1-AAB2-5F98A808DB8D}">
      <dgm:prSet/>
      <dgm:spPr/>
      <dgm:t>
        <a:bodyPr/>
        <a:lstStyle/>
        <a:p>
          <a:endParaRPr lang="en-US"/>
        </a:p>
      </dgm:t>
    </dgm:pt>
    <dgm:pt modelId="{4F537D1F-D72E-4EC6-A11E-FBBC380C77DE}" type="sibTrans" cxnId="{ECC21183-9565-43B1-AAB2-5F98A808DB8D}">
      <dgm:prSet/>
      <dgm:spPr/>
      <dgm:t>
        <a:bodyPr/>
        <a:lstStyle/>
        <a:p>
          <a:endParaRPr lang="en-US"/>
        </a:p>
      </dgm:t>
    </dgm:pt>
    <dgm:pt modelId="{04621572-BA58-41A8-B60C-59DD7D645A41}">
      <dgm:prSet phldrT="[Text]" custT="1"/>
      <dgm:spPr/>
      <dgm:t>
        <a:bodyPr/>
        <a:lstStyle/>
        <a:p>
          <a:r>
            <a:rPr lang="en-US" sz="1400" dirty="0">
              <a:latin typeface="Times New Roman" panose="02020603050405020304" pitchFamily="18" charset="0"/>
              <a:cs typeface="Times New Roman" panose="02020603050405020304" pitchFamily="18" charset="0"/>
            </a:rPr>
            <a:t>Recommendations-22                                  </a:t>
          </a:r>
        </a:p>
      </dgm:t>
    </dgm:pt>
    <dgm:pt modelId="{17A85EEA-8AC3-49CF-AF1A-F35305579DC0}" type="parTrans" cxnId="{657CCCD8-AB9A-4199-8A05-85F635A4444D}">
      <dgm:prSet/>
      <dgm:spPr/>
      <dgm:t>
        <a:bodyPr/>
        <a:lstStyle/>
        <a:p>
          <a:endParaRPr lang="en-US"/>
        </a:p>
      </dgm:t>
    </dgm:pt>
    <dgm:pt modelId="{8DB4CEAA-1A49-46E3-807D-2E15DC812EA2}" type="sibTrans" cxnId="{657CCCD8-AB9A-4199-8A05-85F635A4444D}">
      <dgm:prSet/>
      <dgm:spPr/>
      <dgm:t>
        <a:bodyPr/>
        <a:lstStyle/>
        <a:p>
          <a:endParaRPr lang="en-US"/>
        </a:p>
      </dgm:t>
    </dgm:pt>
    <dgm:pt modelId="{BA326C90-5B36-495D-BBCA-D88353E5DF71}" type="pres">
      <dgm:prSet presAssocID="{98859937-5061-4155-BE92-8B6AEC50486E}" presName="Name0" presStyleCnt="0">
        <dgm:presLayoutVars>
          <dgm:dir/>
          <dgm:resizeHandles val="exact"/>
        </dgm:presLayoutVars>
      </dgm:prSet>
      <dgm:spPr/>
    </dgm:pt>
    <dgm:pt modelId="{D1CCFBF6-97BA-4C20-BDD9-2012F83C7EB6}" type="pres">
      <dgm:prSet presAssocID="{002B798D-583D-4A92-BCEC-07FE7BE26E6C}" presName="node" presStyleLbl="node1" presStyleIdx="0" presStyleCnt="11">
        <dgm:presLayoutVars>
          <dgm:bulletEnabled val="1"/>
        </dgm:presLayoutVars>
      </dgm:prSet>
      <dgm:spPr/>
    </dgm:pt>
    <dgm:pt modelId="{86BE7F12-B799-46A4-93C6-19F4CC418760}" type="pres">
      <dgm:prSet presAssocID="{31EDA1A5-E200-48EE-94C0-F42683281976}" presName="sibTrans" presStyleLbl="sibTrans1D1" presStyleIdx="0" presStyleCnt="10"/>
      <dgm:spPr/>
    </dgm:pt>
    <dgm:pt modelId="{5D3219D0-D5D7-404F-8D02-40C4BC2CDD34}" type="pres">
      <dgm:prSet presAssocID="{31EDA1A5-E200-48EE-94C0-F42683281976}" presName="connectorText" presStyleLbl="sibTrans1D1" presStyleIdx="0" presStyleCnt="10"/>
      <dgm:spPr/>
    </dgm:pt>
    <dgm:pt modelId="{C56E8830-60F0-41E0-8B2F-96922195B8FF}" type="pres">
      <dgm:prSet presAssocID="{71E2BCF6-730B-4E9F-BE9C-70E644EB6464}" presName="node" presStyleLbl="node1" presStyleIdx="1" presStyleCnt="11">
        <dgm:presLayoutVars>
          <dgm:bulletEnabled val="1"/>
        </dgm:presLayoutVars>
      </dgm:prSet>
      <dgm:spPr/>
    </dgm:pt>
    <dgm:pt modelId="{E8D5BCB8-4831-4A9F-BBA9-E422CC0326BB}" type="pres">
      <dgm:prSet presAssocID="{17642F20-1E8D-4AEF-9339-91DEA569AA71}" presName="sibTrans" presStyleLbl="sibTrans1D1" presStyleIdx="1" presStyleCnt="10"/>
      <dgm:spPr/>
    </dgm:pt>
    <dgm:pt modelId="{951CB763-E113-4DA2-845A-CE63C466AFE0}" type="pres">
      <dgm:prSet presAssocID="{17642F20-1E8D-4AEF-9339-91DEA569AA71}" presName="connectorText" presStyleLbl="sibTrans1D1" presStyleIdx="1" presStyleCnt="10"/>
      <dgm:spPr/>
    </dgm:pt>
    <dgm:pt modelId="{0D1B0918-D5AB-43B7-8B77-2B8AA8E196F7}" type="pres">
      <dgm:prSet presAssocID="{3E1B16D4-F744-4416-AEF5-15BFCD63EE49}" presName="node" presStyleLbl="node1" presStyleIdx="2" presStyleCnt="11">
        <dgm:presLayoutVars>
          <dgm:bulletEnabled val="1"/>
        </dgm:presLayoutVars>
      </dgm:prSet>
      <dgm:spPr/>
    </dgm:pt>
    <dgm:pt modelId="{7C05AA65-E31B-4694-B1B8-6BF6DE054E60}" type="pres">
      <dgm:prSet presAssocID="{48013BD5-66C4-4D9C-BD87-329C62987147}" presName="sibTrans" presStyleLbl="sibTrans1D1" presStyleIdx="2" presStyleCnt="10"/>
      <dgm:spPr/>
    </dgm:pt>
    <dgm:pt modelId="{6BEFF347-F42D-4145-B491-8C26B6CFB9D7}" type="pres">
      <dgm:prSet presAssocID="{48013BD5-66C4-4D9C-BD87-329C62987147}" presName="connectorText" presStyleLbl="sibTrans1D1" presStyleIdx="2" presStyleCnt="10"/>
      <dgm:spPr/>
    </dgm:pt>
    <dgm:pt modelId="{DACA03CB-B063-4B1A-8491-F2D6F3C4F7CE}" type="pres">
      <dgm:prSet presAssocID="{9CB787A2-A3F1-4384-9C91-5F87D39E2046}" presName="node" presStyleLbl="node1" presStyleIdx="3" presStyleCnt="11">
        <dgm:presLayoutVars>
          <dgm:bulletEnabled val="1"/>
        </dgm:presLayoutVars>
      </dgm:prSet>
      <dgm:spPr/>
    </dgm:pt>
    <dgm:pt modelId="{53896010-5721-437A-87B2-4ADA3825026C}" type="pres">
      <dgm:prSet presAssocID="{75ACAC11-B3D5-48D9-9414-1784129CEF2D}" presName="sibTrans" presStyleLbl="sibTrans1D1" presStyleIdx="3" presStyleCnt="10"/>
      <dgm:spPr/>
    </dgm:pt>
    <dgm:pt modelId="{B8594EAA-B0B8-4DB3-A4A9-2668C94C52CF}" type="pres">
      <dgm:prSet presAssocID="{75ACAC11-B3D5-48D9-9414-1784129CEF2D}" presName="connectorText" presStyleLbl="sibTrans1D1" presStyleIdx="3" presStyleCnt="10"/>
      <dgm:spPr/>
    </dgm:pt>
    <dgm:pt modelId="{B18E17FC-04A6-4F8E-B8A9-4BAB5CAE4E33}" type="pres">
      <dgm:prSet presAssocID="{6421C4FF-246F-4C45-B10B-C4DB921625E4}" presName="node" presStyleLbl="node1" presStyleIdx="4" presStyleCnt="11">
        <dgm:presLayoutVars>
          <dgm:bulletEnabled val="1"/>
        </dgm:presLayoutVars>
      </dgm:prSet>
      <dgm:spPr/>
    </dgm:pt>
    <dgm:pt modelId="{73F092F6-198C-47EC-8DB8-1164C4C23131}" type="pres">
      <dgm:prSet presAssocID="{8D3260FB-9B04-4728-BEFF-11F113E21E56}" presName="sibTrans" presStyleLbl="sibTrans1D1" presStyleIdx="4" presStyleCnt="10"/>
      <dgm:spPr/>
    </dgm:pt>
    <dgm:pt modelId="{08D7A636-B643-40E4-BBD2-9A48379FF6E0}" type="pres">
      <dgm:prSet presAssocID="{8D3260FB-9B04-4728-BEFF-11F113E21E56}" presName="connectorText" presStyleLbl="sibTrans1D1" presStyleIdx="4" presStyleCnt="10"/>
      <dgm:spPr/>
    </dgm:pt>
    <dgm:pt modelId="{F0C0EA21-5105-49A5-B214-402AF47C510E}" type="pres">
      <dgm:prSet presAssocID="{803E5923-1912-42A7-812F-53E786589713}" presName="node" presStyleLbl="node1" presStyleIdx="5" presStyleCnt="11">
        <dgm:presLayoutVars>
          <dgm:bulletEnabled val="1"/>
        </dgm:presLayoutVars>
      </dgm:prSet>
      <dgm:spPr/>
    </dgm:pt>
    <dgm:pt modelId="{820BBB85-36F5-40AA-B74D-B26B9A70F954}" type="pres">
      <dgm:prSet presAssocID="{FECA2112-C7FC-43CA-A30B-2F19014A8A79}" presName="sibTrans" presStyleLbl="sibTrans1D1" presStyleIdx="5" presStyleCnt="10"/>
      <dgm:spPr/>
    </dgm:pt>
    <dgm:pt modelId="{051AC02D-9905-42F1-9B18-4AA328BF39B8}" type="pres">
      <dgm:prSet presAssocID="{FECA2112-C7FC-43CA-A30B-2F19014A8A79}" presName="connectorText" presStyleLbl="sibTrans1D1" presStyleIdx="5" presStyleCnt="10"/>
      <dgm:spPr/>
    </dgm:pt>
    <dgm:pt modelId="{E7F9BD19-9A78-4499-89F2-8B4867CB6C15}" type="pres">
      <dgm:prSet presAssocID="{3B1A2A90-49E0-4E09-8C2E-59D4677AA199}" presName="node" presStyleLbl="node1" presStyleIdx="6" presStyleCnt="11">
        <dgm:presLayoutVars>
          <dgm:bulletEnabled val="1"/>
        </dgm:presLayoutVars>
      </dgm:prSet>
      <dgm:spPr/>
    </dgm:pt>
    <dgm:pt modelId="{925FB403-B75C-4B0F-8A43-4483202BC426}" type="pres">
      <dgm:prSet presAssocID="{5A3CFBC5-9705-49B8-A7DB-332E17E70AC6}" presName="sibTrans" presStyleLbl="sibTrans1D1" presStyleIdx="6" presStyleCnt="10"/>
      <dgm:spPr/>
    </dgm:pt>
    <dgm:pt modelId="{AA5868AA-3D4E-41C1-86E6-6BCA04C6BA47}" type="pres">
      <dgm:prSet presAssocID="{5A3CFBC5-9705-49B8-A7DB-332E17E70AC6}" presName="connectorText" presStyleLbl="sibTrans1D1" presStyleIdx="6" presStyleCnt="10"/>
      <dgm:spPr/>
    </dgm:pt>
    <dgm:pt modelId="{AE774946-310D-4C55-8504-A8F44B3DF013}" type="pres">
      <dgm:prSet presAssocID="{6438ED44-A2C1-4EE4-91A7-3660FAE92793}" presName="node" presStyleLbl="node1" presStyleIdx="7" presStyleCnt="11">
        <dgm:presLayoutVars>
          <dgm:bulletEnabled val="1"/>
        </dgm:presLayoutVars>
      </dgm:prSet>
      <dgm:spPr/>
    </dgm:pt>
    <dgm:pt modelId="{48708DD2-2ED1-4AC3-8AB1-1A4E30D7E0E0}" type="pres">
      <dgm:prSet presAssocID="{56CD4124-65F5-4584-B6E6-1A04DF35AAF6}" presName="sibTrans" presStyleLbl="sibTrans1D1" presStyleIdx="7" presStyleCnt="10"/>
      <dgm:spPr/>
    </dgm:pt>
    <dgm:pt modelId="{90CFED4E-FE4E-42B9-97DC-AC6D57983920}" type="pres">
      <dgm:prSet presAssocID="{56CD4124-65F5-4584-B6E6-1A04DF35AAF6}" presName="connectorText" presStyleLbl="sibTrans1D1" presStyleIdx="7" presStyleCnt="10"/>
      <dgm:spPr/>
    </dgm:pt>
    <dgm:pt modelId="{990FFA0F-7133-46DA-AA32-AA1E5056FB65}" type="pres">
      <dgm:prSet presAssocID="{397DA933-AC2A-4942-8885-E596430DF2B4}" presName="node" presStyleLbl="node1" presStyleIdx="8" presStyleCnt="11">
        <dgm:presLayoutVars>
          <dgm:bulletEnabled val="1"/>
        </dgm:presLayoutVars>
      </dgm:prSet>
      <dgm:spPr/>
    </dgm:pt>
    <dgm:pt modelId="{4BCF07E2-3BC0-467D-9A13-0A1C9480BF60}" type="pres">
      <dgm:prSet presAssocID="{C723499E-F012-408A-AF48-1BAB9712564F}" presName="sibTrans" presStyleLbl="sibTrans1D1" presStyleIdx="8" presStyleCnt="10"/>
      <dgm:spPr/>
    </dgm:pt>
    <dgm:pt modelId="{2DAA0F4E-3B5C-4D9E-80F0-579FD00C3E88}" type="pres">
      <dgm:prSet presAssocID="{C723499E-F012-408A-AF48-1BAB9712564F}" presName="connectorText" presStyleLbl="sibTrans1D1" presStyleIdx="8" presStyleCnt="10"/>
      <dgm:spPr/>
    </dgm:pt>
    <dgm:pt modelId="{DD304717-1423-483B-B0B8-E0C87114AC8D}" type="pres">
      <dgm:prSet presAssocID="{3F2AEC1B-B5BF-4857-9A42-1E977CF19C1A}" presName="node" presStyleLbl="node1" presStyleIdx="9" presStyleCnt="11">
        <dgm:presLayoutVars>
          <dgm:bulletEnabled val="1"/>
        </dgm:presLayoutVars>
      </dgm:prSet>
      <dgm:spPr/>
    </dgm:pt>
    <dgm:pt modelId="{3707BACF-A0AF-435D-934F-46C7F83241BA}" type="pres">
      <dgm:prSet presAssocID="{4F537D1F-D72E-4EC6-A11E-FBBC380C77DE}" presName="sibTrans" presStyleLbl="sibTrans1D1" presStyleIdx="9" presStyleCnt="10"/>
      <dgm:spPr/>
    </dgm:pt>
    <dgm:pt modelId="{3E0EF3E4-8A49-41CA-B7CD-5C338EC6C766}" type="pres">
      <dgm:prSet presAssocID="{4F537D1F-D72E-4EC6-A11E-FBBC380C77DE}" presName="connectorText" presStyleLbl="sibTrans1D1" presStyleIdx="9" presStyleCnt="10"/>
      <dgm:spPr/>
    </dgm:pt>
    <dgm:pt modelId="{5236A3C3-107E-471C-82BD-6859AE07F3F4}" type="pres">
      <dgm:prSet presAssocID="{04621572-BA58-41A8-B60C-59DD7D645A41}" presName="node" presStyleLbl="node1" presStyleIdx="10" presStyleCnt="11">
        <dgm:presLayoutVars>
          <dgm:bulletEnabled val="1"/>
        </dgm:presLayoutVars>
      </dgm:prSet>
      <dgm:spPr/>
    </dgm:pt>
  </dgm:ptLst>
  <dgm:cxnLst>
    <dgm:cxn modelId="{B4E02003-9E18-47C2-8A96-1F7CE31C1E52}" type="presOf" srcId="{3B1A2A90-49E0-4E09-8C2E-59D4677AA199}" destId="{E7F9BD19-9A78-4499-89F2-8B4867CB6C15}" srcOrd="0" destOrd="0" presId="urn:microsoft.com/office/officeart/2016/7/layout/RepeatingBendingProcessNew"/>
    <dgm:cxn modelId="{2EC5300F-9BC3-4ABE-9CD3-5710D5E35CE7}" type="presOf" srcId="{002B798D-583D-4A92-BCEC-07FE7BE26E6C}" destId="{D1CCFBF6-97BA-4C20-BDD9-2012F83C7EB6}" srcOrd="0" destOrd="0" presId="urn:microsoft.com/office/officeart/2016/7/layout/RepeatingBendingProcessNew"/>
    <dgm:cxn modelId="{1469781D-B989-4C78-A55E-29BB43E0D863}" type="presOf" srcId="{C723499E-F012-408A-AF48-1BAB9712564F}" destId="{2DAA0F4E-3B5C-4D9E-80F0-579FD00C3E88}" srcOrd="1" destOrd="0" presId="urn:microsoft.com/office/officeart/2016/7/layout/RepeatingBendingProcessNew"/>
    <dgm:cxn modelId="{EC432722-9D96-449F-81EC-FE59981460BF}" type="presOf" srcId="{9CB787A2-A3F1-4384-9C91-5F87D39E2046}" destId="{DACA03CB-B063-4B1A-8491-F2D6F3C4F7CE}" srcOrd="0" destOrd="0" presId="urn:microsoft.com/office/officeart/2016/7/layout/RepeatingBendingProcessNew"/>
    <dgm:cxn modelId="{EB406523-B1B5-44BE-81A7-1027A9FF5BC4}" type="presOf" srcId="{48013BD5-66C4-4D9C-BD87-329C62987147}" destId="{6BEFF347-F42D-4145-B491-8C26B6CFB9D7}" srcOrd="1" destOrd="0" presId="urn:microsoft.com/office/officeart/2016/7/layout/RepeatingBendingProcessNew"/>
    <dgm:cxn modelId="{E5E74A25-FE00-434E-8E5B-11D791B9FE50}" srcId="{98859937-5061-4155-BE92-8B6AEC50486E}" destId="{3B1A2A90-49E0-4E09-8C2E-59D4677AA199}" srcOrd="6" destOrd="0" parTransId="{35E9F3AB-6A4E-4E56-B8AC-6566C66C0FAD}" sibTransId="{5A3CFBC5-9705-49B8-A7DB-332E17E70AC6}"/>
    <dgm:cxn modelId="{14FCC52D-B93E-410C-9C4C-3C0F204E06A3}" type="presOf" srcId="{56CD4124-65F5-4584-B6E6-1A04DF35AAF6}" destId="{90CFED4E-FE4E-42B9-97DC-AC6D57983920}" srcOrd="1" destOrd="0" presId="urn:microsoft.com/office/officeart/2016/7/layout/RepeatingBendingProcessNew"/>
    <dgm:cxn modelId="{C8C19E2F-A381-4D07-B85A-EA2BF2712C0E}" srcId="{98859937-5061-4155-BE92-8B6AEC50486E}" destId="{803E5923-1912-42A7-812F-53E786589713}" srcOrd="5" destOrd="0" parTransId="{110CDF81-FE52-4641-BC73-A09C57EED833}" sibTransId="{FECA2112-C7FC-43CA-A30B-2F19014A8A79}"/>
    <dgm:cxn modelId="{81FBDA32-6AE8-478E-8E6B-4F20A6E57330}" type="presOf" srcId="{3F2AEC1B-B5BF-4857-9A42-1E977CF19C1A}" destId="{DD304717-1423-483B-B0B8-E0C87114AC8D}" srcOrd="0" destOrd="0" presId="urn:microsoft.com/office/officeart/2016/7/layout/RepeatingBendingProcessNew"/>
    <dgm:cxn modelId="{5B4C1D37-DFE8-4A05-8E39-F7DBFB5697E6}" type="presOf" srcId="{5A3CFBC5-9705-49B8-A7DB-332E17E70AC6}" destId="{925FB403-B75C-4B0F-8A43-4483202BC426}" srcOrd="0" destOrd="0" presId="urn:microsoft.com/office/officeart/2016/7/layout/RepeatingBendingProcessNew"/>
    <dgm:cxn modelId="{77D18A3A-CB97-4C06-8C49-23FE76F2C159}" type="presOf" srcId="{4F537D1F-D72E-4EC6-A11E-FBBC380C77DE}" destId="{3E0EF3E4-8A49-41CA-B7CD-5C338EC6C766}" srcOrd="1" destOrd="0" presId="urn:microsoft.com/office/officeart/2016/7/layout/RepeatingBendingProcessNew"/>
    <dgm:cxn modelId="{69371F3D-1B17-45C8-82D4-1E0805007268}" type="presOf" srcId="{5A3CFBC5-9705-49B8-A7DB-332E17E70AC6}" destId="{AA5868AA-3D4E-41C1-86E6-6BCA04C6BA47}" srcOrd="1" destOrd="0" presId="urn:microsoft.com/office/officeart/2016/7/layout/RepeatingBendingProcessNew"/>
    <dgm:cxn modelId="{391A3D3F-17F6-4E89-99E0-4233DB1D2A11}" type="presOf" srcId="{17642F20-1E8D-4AEF-9339-91DEA569AA71}" destId="{E8D5BCB8-4831-4A9F-BBA9-E422CC0326BB}" srcOrd="0" destOrd="0" presId="urn:microsoft.com/office/officeart/2016/7/layout/RepeatingBendingProcessNew"/>
    <dgm:cxn modelId="{EFB38C5C-33A0-4981-9B31-FB4E4535A9E2}" type="presOf" srcId="{8D3260FB-9B04-4728-BEFF-11F113E21E56}" destId="{08D7A636-B643-40E4-BBD2-9A48379FF6E0}" srcOrd="1" destOrd="0" presId="urn:microsoft.com/office/officeart/2016/7/layout/RepeatingBendingProcessNew"/>
    <dgm:cxn modelId="{426F485F-9876-4DD8-8708-6EB8DF84389F}" type="presOf" srcId="{56CD4124-65F5-4584-B6E6-1A04DF35AAF6}" destId="{48708DD2-2ED1-4AC3-8AB1-1A4E30D7E0E0}" srcOrd="0" destOrd="0" presId="urn:microsoft.com/office/officeart/2016/7/layout/RepeatingBendingProcessNew"/>
    <dgm:cxn modelId="{E5B3E861-0539-4E24-8E17-53A025C7C495}" type="presOf" srcId="{6421C4FF-246F-4C45-B10B-C4DB921625E4}" destId="{B18E17FC-04A6-4F8E-B8A9-4BAB5CAE4E33}" srcOrd="0" destOrd="0" presId="urn:microsoft.com/office/officeart/2016/7/layout/RepeatingBendingProcessNew"/>
    <dgm:cxn modelId="{F5DC7C67-438E-403C-8199-E307AE5CC397}" type="presOf" srcId="{04621572-BA58-41A8-B60C-59DD7D645A41}" destId="{5236A3C3-107E-471C-82BD-6859AE07F3F4}" srcOrd="0" destOrd="0" presId="urn:microsoft.com/office/officeart/2016/7/layout/RepeatingBendingProcessNew"/>
    <dgm:cxn modelId="{5E77E449-CCEF-4268-ABED-21F94E03E56D}" type="presOf" srcId="{75ACAC11-B3D5-48D9-9414-1784129CEF2D}" destId="{B8594EAA-B0B8-4DB3-A4A9-2668C94C52CF}" srcOrd="1" destOrd="0" presId="urn:microsoft.com/office/officeart/2016/7/layout/RepeatingBendingProcessNew"/>
    <dgm:cxn modelId="{78B7EB6F-D3B5-4868-9C1B-2F0812D2DDDB}" type="presOf" srcId="{6438ED44-A2C1-4EE4-91A7-3660FAE92793}" destId="{AE774946-310D-4C55-8504-A8F44B3DF013}" srcOrd="0" destOrd="0" presId="urn:microsoft.com/office/officeart/2016/7/layout/RepeatingBendingProcessNew"/>
    <dgm:cxn modelId="{A6228F50-7380-4957-9D7D-D6C605F6AD42}" type="presOf" srcId="{3E1B16D4-F744-4416-AEF5-15BFCD63EE49}" destId="{0D1B0918-D5AB-43B7-8B77-2B8AA8E196F7}" srcOrd="0" destOrd="0" presId="urn:microsoft.com/office/officeart/2016/7/layout/RepeatingBendingProcessNew"/>
    <dgm:cxn modelId="{19A33454-1995-4926-87F2-A6EAB3D0B6CD}" type="presOf" srcId="{803E5923-1912-42A7-812F-53E786589713}" destId="{F0C0EA21-5105-49A5-B214-402AF47C510E}" srcOrd="0" destOrd="0" presId="urn:microsoft.com/office/officeart/2016/7/layout/RepeatingBendingProcessNew"/>
    <dgm:cxn modelId="{596B4A54-EAD8-46AE-9C83-07440E385296}" type="presOf" srcId="{FECA2112-C7FC-43CA-A30B-2F19014A8A79}" destId="{051AC02D-9905-42F1-9B18-4AA328BF39B8}" srcOrd="1" destOrd="0" presId="urn:microsoft.com/office/officeart/2016/7/layout/RepeatingBendingProcessNew"/>
    <dgm:cxn modelId="{39814876-0CEA-43DF-882D-0F139B1224FD}" type="presOf" srcId="{397DA933-AC2A-4942-8885-E596430DF2B4}" destId="{990FFA0F-7133-46DA-AA32-AA1E5056FB65}" srcOrd="0" destOrd="0" presId="urn:microsoft.com/office/officeart/2016/7/layout/RepeatingBendingProcessNew"/>
    <dgm:cxn modelId="{826F2E82-5AC6-4F91-91C0-6CDF083B71D1}" type="presOf" srcId="{48013BD5-66C4-4D9C-BD87-329C62987147}" destId="{7C05AA65-E31B-4694-B1B8-6BF6DE054E60}" srcOrd="0" destOrd="0" presId="urn:microsoft.com/office/officeart/2016/7/layout/RepeatingBendingProcessNew"/>
    <dgm:cxn modelId="{ECC21183-9565-43B1-AAB2-5F98A808DB8D}" srcId="{98859937-5061-4155-BE92-8B6AEC50486E}" destId="{3F2AEC1B-B5BF-4857-9A42-1E977CF19C1A}" srcOrd="9" destOrd="0" parTransId="{21EB408E-A406-4333-BAC8-33F0F189A82B}" sibTransId="{4F537D1F-D72E-4EC6-A11E-FBBC380C77DE}"/>
    <dgm:cxn modelId="{B8D2CD83-4748-45EB-8732-254E0110BA3D}" type="presOf" srcId="{8D3260FB-9B04-4728-BEFF-11F113E21E56}" destId="{73F092F6-198C-47EC-8DB8-1164C4C23131}" srcOrd="0" destOrd="0" presId="urn:microsoft.com/office/officeart/2016/7/layout/RepeatingBendingProcessNew"/>
    <dgm:cxn modelId="{4809C585-6628-4B7F-982B-C339179FEA42}" srcId="{98859937-5061-4155-BE92-8B6AEC50486E}" destId="{6438ED44-A2C1-4EE4-91A7-3660FAE92793}" srcOrd="7" destOrd="0" parTransId="{B213B9A3-DDB8-4BD0-965B-A82A8A95E424}" sibTransId="{56CD4124-65F5-4584-B6E6-1A04DF35AAF6}"/>
    <dgm:cxn modelId="{4631DC87-0B5A-40DD-BF50-09137BD418AA}" srcId="{98859937-5061-4155-BE92-8B6AEC50486E}" destId="{6421C4FF-246F-4C45-B10B-C4DB921625E4}" srcOrd="4" destOrd="0" parTransId="{FEACACBB-8D92-4D2B-8B42-F5028D4CEB07}" sibTransId="{8D3260FB-9B04-4728-BEFF-11F113E21E56}"/>
    <dgm:cxn modelId="{CEB57E8A-C0B7-4417-A6BA-2377FA705C02}" type="presOf" srcId="{4F537D1F-D72E-4EC6-A11E-FBBC380C77DE}" destId="{3707BACF-A0AF-435D-934F-46C7F83241BA}" srcOrd="0" destOrd="0" presId="urn:microsoft.com/office/officeart/2016/7/layout/RepeatingBendingProcessNew"/>
    <dgm:cxn modelId="{DACA3C8C-3FFD-4377-A695-5AD8137E8514}" type="presOf" srcId="{98859937-5061-4155-BE92-8B6AEC50486E}" destId="{BA326C90-5B36-495D-BBCA-D88353E5DF71}" srcOrd="0" destOrd="0" presId="urn:microsoft.com/office/officeart/2016/7/layout/RepeatingBendingProcessNew"/>
    <dgm:cxn modelId="{C6275594-B785-4767-892F-8112DC2505D4}" type="presOf" srcId="{31EDA1A5-E200-48EE-94C0-F42683281976}" destId="{5D3219D0-D5D7-404F-8D02-40C4BC2CDD34}" srcOrd="1" destOrd="0" presId="urn:microsoft.com/office/officeart/2016/7/layout/RepeatingBendingProcessNew"/>
    <dgm:cxn modelId="{F66944A7-D386-4C92-9C18-3B3779EFD508}" srcId="{98859937-5061-4155-BE92-8B6AEC50486E}" destId="{397DA933-AC2A-4942-8885-E596430DF2B4}" srcOrd="8" destOrd="0" parTransId="{0ECDA02A-AF0D-41E4-8EF0-464221AE254F}" sibTransId="{C723499E-F012-408A-AF48-1BAB9712564F}"/>
    <dgm:cxn modelId="{5D39E1B1-F818-4A7B-9457-78B5BB050112}" srcId="{98859937-5061-4155-BE92-8B6AEC50486E}" destId="{71E2BCF6-730B-4E9F-BE9C-70E644EB6464}" srcOrd="1" destOrd="0" parTransId="{82EAB5B2-7AA1-4C7C-AEEA-DBD418A24DF9}" sibTransId="{17642F20-1E8D-4AEF-9339-91DEA569AA71}"/>
    <dgm:cxn modelId="{17D2C3B2-2A6C-447F-8ADB-5BED51B03E4F}" type="presOf" srcId="{17642F20-1E8D-4AEF-9339-91DEA569AA71}" destId="{951CB763-E113-4DA2-845A-CE63C466AFE0}" srcOrd="1" destOrd="0" presId="urn:microsoft.com/office/officeart/2016/7/layout/RepeatingBendingProcessNew"/>
    <dgm:cxn modelId="{3E0C2FB3-3B1E-48BA-B878-74911E406E13}" srcId="{98859937-5061-4155-BE92-8B6AEC50486E}" destId="{002B798D-583D-4A92-BCEC-07FE7BE26E6C}" srcOrd="0" destOrd="0" parTransId="{A0590A36-F519-46B0-8BDF-6307359FAD74}" sibTransId="{31EDA1A5-E200-48EE-94C0-F42683281976}"/>
    <dgm:cxn modelId="{50A5D1BD-AAC1-4A5D-B373-AD577D4CD468}" type="presOf" srcId="{31EDA1A5-E200-48EE-94C0-F42683281976}" destId="{86BE7F12-B799-46A4-93C6-19F4CC418760}" srcOrd="0" destOrd="0" presId="urn:microsoft.com/office/officeart/2016/7/layout/RepeatingBendingProcessNew"/>
    <dgm:cxn modelId="{51DEE5D5-647D-4718-BC66-A0F53F5A930C}" type="presOf" srcId="{C723499E-F012-408A-AF48-1BAB9712564F}" destId="{4BCF07E2-3BC0-467D-9A13-0A1C9480BF60}" srcOrd="0" destOrd="0" presId="urn:microsoft.com/office/officeart/2016/7/layout/RepeatingBendingProcessNew"/>
    <dgm:cxn modelId="{657CCCD8-AB9A-4199-8A05-85F635A4444D}" srcId="{98859937-5061-4155-BE92-8B6AEC50486E}" destId="{04621572-BA58-41A8-B60C-59DD7D645A41}" srcOrd="10" destOrd="0" parTransId="{17A85EEA-8AC3-49CF-AF1A-F35305579DC0}" sibTransId="{8DB4CEAA-1A49-46E3-807D-2E15DC812EA2}"/>
    <dgm:cxn modelId="{F375E6D8-8870-4870-BE4E-9F7D60DB926E}" srcId="{98859937-5061-4155-BE92-8B6AEC50486E}" destId="{9CB787A2-A3F1-4384-9C91-5F87D39E2046}" srcOrd="3" destOrd="0" parTransId="{0AFB4A7A-F907-4A47-BAFD-19848FA356A9}" sibTransId="{75ACAC11-B3D5-48D9-9414-1784129CEF2D}"/>
    <dgm:cxn modelId="{723626F1-687D-4959-AB7B-3054BB725AFC}" type="presOf" srcId="{FECA2112-C7FC-43CA-A30B-2F19014A8A79}" destId="{820BBB85-36F5-40AA-B74D-B26B9A70F954}" srcOrd="0" destOrd="0" presId="urn:microsoft.com/office/officeart/2016/7/layout/RepeatingBendingProcessNew"/>
    <dgm:cxn modelId="{1D9806F2-1F0D-4257-9D90-36E5CE8FC902}" type="presOf" srcId="{75ACAC11-B3D5-48D9-9414-1784129CEF2D}" destId="{53896010-5721-437A-87B2-4ADA3825026C}" srcOrd="0" destOrd="0" presId="urn:microsoft.com/office/officeart/2016/7/layout/RepeatingBendingProcessNew"/>
    <dgm:cxn modelId="{3E7189FA-3358-4769-8B17-4536EADCFE65}" srcId="{98859937-5061-4155-BE92-8B6AEC50486E}" destId="{3E1B16D4-F744-4416-AEF5-15BFCD63EE49}" srcOrd="2" destOrd="0" parTransId="{C97FEEFC-9023-46C0-B249-36927C10E501}" sibTransId="{48013BD5-66C4-4D9C-BD87-329C62987147}"/>
    <dgm:cxn modelId="{BC7E7DFC-F773-41C2-8D0B-9486290BF56E}" type="presOf" srcId="{71E2BCF6-730B-4E9F-BE9C-70E644EB6464}" destId="{C56E8830-60F0-41E0-8B2F-96922195B8FF}" srcOrd="0" destOrd="0" presId="urn:microsoft.com/office/officeart/2016/7/layout/RepeatingBendingProcessNew"/>
    <dgm:cxn modelId="{6C6773E2-F757-4A69-B9C5-5712ED474C8A}" type="presParOf" srcId="{BA326C90-5B36-495D-BBCA-D88353E5DF71}" destId="{D1CCFBF6-97BA-4C20-BDD9-2012F83C7EB6}" srcOrd="0" destOrd="0" presId="urn:microsoft.com/office/officeart/2016/7/layout/RepeatingBendingProcessNew"/>
    <dgm:cxn modelId="{77EB9C9C-6D78-4F56-B63B-F6783DB99493}" type="presParOf" srcId="{BA326C90-5B36-495D-BBCA-D88353E5DF71}" destId="{86BE7F12-B799-46A4-93C6-19F4CC418760}" srcOrd="1" destOrd="0" presId="urn:microsoft.com/office/officeart/2016/7/layout/RepeatingBendingProcessNew"/>
    <dgm:cxn modelId="{49F0B7FC-6AA2-481B-BCE3-A190A3A5378B}" type="presParOf" srcId="{86BE7F12-B799-46A4-93C6-19F4CC418760}" destId="{5D3219D0-D5D7-404F-8D02-40C4BC2CDD34}" srcOrd="0" destOrd="0" presId="urn:microsoft.com/office/officeart/2016/7/layout/RepeatingBendingProcessNew"/>
    <dgm:cxn modelId="{1B5627B0-02E3-44A4-839F-E934F9D82F73}" type="presParOf" srcId="{BA326C90-5B36-495D-BBCA-D88353E5DF71}" destId="{C56E8830-60F0-41E0-8B2F-96922195B8FF}" srcOrd="2" destOrd="0" presId="urn:microsoft.com/office/officeart/2016/7/layout/RepeatingBendingProcessNew"/>
    <dgm:cxn modelId="{C087A4CA-1F9A-4CF0-84C4-F80CAA16DF27}" type="presParOf" srcId="{BA326C90-5B36-495D-BBCA-D88353E5DF71}" destId="{E8D5BCB8-4831-4A9F-BBA9-E422CC0326BB}" srcOrd="3" destOrd="0" presId="urn:microsoft.com/office/officeart/2016/7/layout/RepeatingBendingProcessNew"/>
    <dgm:cxn modelId="{E5E265FE-8216-4458-ADD6-AB64DAE219ED}" type="presParOf" srcId="{E8D5BCB8-4831-4A9F-BBA9-E422CC0326BB}" destId="{951CB763-E113-4DA2-845A-CE63C466AFE0}" srcOrd="0" destOrd="0" presId="urn:microsoft.com/office/officeart/2016/7/layout/RepeatingBendingProcessNew"/>
    <dgm:cxn modelId="{E11955F4-2ED8-4D50-BD9B-1DDE5EAFC3BA}" type="presParOf" srcId="{BA326C90-5B36-495D-BBCA-D88353E5DF71}" destId="{0D1B0918-D5AB-43B7-8B77-2B8AA8E196F7}" srcOrd="4" destOrd="0" presId="urn:microsoft.com/office/officeart/2016/7/layout/RepeatingBendingProcessNew"/>
    <dgm:cxn modelId="{DF355D59-F401-48EC-A78F-8FEC883C50D3}" type="presParOf" srcId="{BA326C90-5B36-495D-BBCA-D88353E5DF71}" destId="{7C05AA65-E31B-4694-B1B8-6BF6DE054E60}" srcOrd="5" destOrd="0" presId="urn:microsoft.com/office/officeart/2016/7/layout/RepeatingBendingProcessNew"/>
    <dgm:cxn modelId="{A4F6E3AB-369B-4A51-ADBD-79DF1BB1A8E1}" type="presParOf" srcId="{7C05AA65-E31B-4694-B1B8-6BF6DE054E60}" destId="{6BEFF347-F42D-4145-B491-8C26B6CFB9D7}" srcOrd="0" destOrd="0" presId="urn:microsoft.com/office/officeart/2016/7/layout/RepeatingBendingProcessNew"/>
    <dgm:cxn modelId="{90B7390C-A804-4C15-8DC5-F8BE60EAA8CC}" type="presParOf" srcId="{BA326C90-5B36-495D-BBCA-D88353E5DF71}" destId="{DACA03CB-B063-4B1A-8491-F2D6F3C4F7CE}" srcOrd="6" destOrd="0" presId="urn:microsoft.com/office/officeart/2016/7/layout/RepeatingBendingProcessNew"/>
    <dgm:cxn modelId="{57D09EAD-9D41-4112-922F-51B3945E3D0C}" type="presParOf" srcId="{BA326C90-5B36-495D-BBCA-D88353E5DF71}" destId="{53896010-5721-437A-87B2-4ADA3825026C}" srcOrd="7" destOrd="0" presId="urn:microsoft.com/office/officeart/2016/7/layout/RepeatingBendingProcessNew"/>
    <dgm:cxn modelId="{A3C4149E-9EDC-403B-BF19-3FC76FF1C556}" type="presParOf" srcId="{53896010-5721-437A-87B2-4ADA3825026C}" destId="{B8594EAA-B0B8-4DB3-A4A9-2668C94C52CF}" srcOrd="0" destOrd="0" presId="urn:microsoft.com/office/officeart/2016/7/layout/RepeatingBendingProcessNew"/>
    <dgm:cxn modelId="{E000DBB8-102A-43F7-882E-ECB5AF249314}" type="presParOf" srcId="{BA326C90-5B36-495D-BBCA-D88353E5DF71}" destId="{B18E17FC-04A6-4F8E-B8A9-4BAB5CAE4E33}" srcOrd="8" destOrd="0" presId="urn:microsoft.com/office/officeart/2016/7/layout/RepeatingBendingProcessNew"/>
    <dgm:cxn modelId="{FA7EDAA3-0424-4B32-AA80-A75653AA8E39}" type="presParOf" srcId="{BA326C90-5B36-495D-BBCA-D88353E5DF71}" destId="{73F092F6-198C-47EC-8DB8-1164C4C23131}" srcOrd="9" destOrd="0" presId="urn:microsoft.com/office/officeart/2016/7/layout/RepeatingBendingProcessNew"/>
    <dgm:cxn modelId="{9A27CEC1-4F61-4894-827E-0E72160D917D}" type="presParOf" srcId="{73F092F6-198C-47EC-8DB8-1164C4C23131}" destId="{08D7A636-B643-40E4-BBD2-9A48379FF6E0}" srcOrd="0" destOrd="0" presId="urn:microsoft.com/office/officeart/2016/7/layout/RepeatingBendingProcessNew"/>
    <dgm:cxn modelId="{A2414165-6C8D-4E3C-B6A3-104781236038}" type="presParOf" srcId="{BA326C90-5B36-495D-BBCA-D88353E5DF71}" destId="{F0C0EA21-5105-49A5-B214-402AF47C510E}" srcOrd="10" destOrd="0" presId="urn:microsoft.com/office/officeart/2016/7/layout/RepeatingBendingProcessNew"/>
    <dgm:cxn modelId="{0EA5AC9E-BFA1-42F9-A3BB-0F3BBE894475}" type="presParOf" srcId="{BA326C90-5B36-495D-BBCA-D88353E5DF71}" destId="{820BBB85-36F5-40AA-B74D-B26B9A70F954}" srcOrd="11" destOrd="0" presId="urn:microsoft.com/office/officeart/2016/7/layout/RepeatingBendingProcessNew"/>
    <dgm:cxn modelId="{4E11EF2E-C3AA-4EED-B807-FE1A3995634E}" type="presParOf" srcId="{820BBB85-36F5-40AA-B74D-B26B9A70F954}" destId="{051AC02D-9905-42F1-9B18-4AA328BF39B8}" srcOrd="0" destOrd="0" presId="urn:microsoft.com/office/officeart/2016/7/layout/RepeatingBendingProcessNew"/>
    <dgm:cxn modelId="{1E9A64C7-A562-4965-A6B0-73554E5934CA}" type="presParOf" srcId="{BA326C90-5B36-495D-BBCA-D88353E5DF71}" destId="{E7F9BD19-9A78-4499-89F2-8B4867CB6C15}" srcOrd="12" destOrd="0" presId="urn:microsoft.com/office/officeart/2016/7/layout/RepeatingBendingProcessNew"/>
    <dgm:cxn modelId="{77D398D9-DB60-49F4-839F-F96FADB45E47}" type="presParOf" srcId="{BA326C90-5B36-495D-BBCA-D88353E5DF71}" destId="{925FB403-B75C-4B0F-8A43-4483202BC426}" srcOrd="13" destOrd="0" presId="urn:microsoft.com/office/officeart/2016/7/layout/RepeatingBendingProcessNew"/>
    <dgm:cxn modelId="{7288971D-955F-46CA-83EB-A3F923AAC61D}" type="presParOf" srcId="{925FB403-B75C-4B0F-8A43-4483202BC426}" destId="{AA5868AA-3D4E-41C1-86E6-6BCA04C6BA47}" srcOrd="0" destOrd="0" presId="urn:microsoft.com/office/officeart/2016/7/layout/RepeatingBendingProcessNew"/>
    <dgm:cxn modelId="{E7E437F9-A984-4BC7-9C49-9C067225338E}" type="presParOf" srcId="{BA326C90-5B36-495D-BBCA-D88353E5DF71}" destId="{AE774946-310D-4C55-8504-A8F44B3DF013}" srcOrd="14" destOrd="0" presId="urn:microsoft.com/office/officeart/2016/7/layout/RepeatingBendingProcessNew"/>
    <dgm:cxn modelId="{16FD924E-0214-4CD5-9DFB-94872DE6D029}" type="presParOf" srcId="{BA326C90-5B36-495D-BBCA-D88353E5DF71}" destId="{48708DD2-2ED1-4AC3-8AB1-1A4E30D7E0E0}" srcOrd="15" destOrd="0" presId="urn:microsoft.com/office/officeart/2016/7/layout/RepeatingBendingProcessNew"/>
    <dgm:cxn modelId="{D7093390-E5BD-4725-AC9C-F25FDDDA1D73}" type="presParOf" srcId="{48708DD2-2ED1-4AC3-8AB1-1A4E30D7E0E0}" destId="{90CFED4E-FE4E-42B9-97DC-AC6D57983920}" srcOrd="0" destOrd="0" presId="urn:microsoft.com/office/officeart/2016/7/layout/RepeatingBendingProcessNew"/>
    <dgm:cxn modelId="{4EC29958-54B5-4892-9032-6A0D0F13A765}" type="presParOf" srcId="{BA326C90-5B36-495D-BBCA-D88353E5DF71}" destId="{990FFA0F-7133-46DA-AA32-AA1E5056FB65}" srcOrd="16" destOrd="0" presId="urn:microsoft.com/office/officeart/2016/7/layout/RepeatingBendingProcessNew"/>
    <dgm:cxn modelId="{95802A54-99B8-4C5E-835E-4084FD418A35}" type="presParOf" srcId="{BA326C90-5B36-495D-BBCA-D88353E5DF71}" destId="{4BCF07E2-3BC0-467D-9A13-0A1C9480BF60}" srcOrd="17" destOrd="0" presId="urn:microsoft.com/office/officeart/2016/7/layout/RepeatingBendingProcessNew"/>
    <dgm:cxn modelId="{534EC8AF-C8F8-46CA-89F4-7D90E06A9E45}" type="presParOf" srcId="{4BCF07E2-3BC0-467D-9A13-0A1C9480BF60}" destId="{2DAA0F4E-3B5C-4D9E-80F0-579FD00C3E88}" srcOrd="0" destOrd="0" presId="urn:microsoft.com/office/officeart/2016/7/layout/RepeatingBendingProcessNew"/>
    <dgm:cxn modelId="{43FB2211-60C1-4643-81F2-2D6DD291EB3D}" type="presParOf" srcId="{BA326C90-5B36-495D-BBCA-D88353E5DF71}" destId="{DD304717-1423-483B-B0B8-E0C87114AC8D}" srcOrd="18" destOrd="0" presId="urn:microsoft.com/office/officeart/2016/7/layout/RepeatingBendingProcessNew"/>
    <dgm:cxn modelId="{7E8F2455-70DD-4026-A7E4-56AF665135D2}" type="presParOf" srcId="{BA326C90-5B36-495D-BBCA-D88353E5DF71}" destId="{3707BACF-A0AF-435D-934F-46C7F83241BA}" srcOrd="19" destOrd="0" presId="urn:microsoft.com/office/officeart/2016/7/layout/RepeatingBendingProcessNew"/>
    <dgm:cxn modelId="{4A6E21D4-37A2-44C9-9E6A-4ADE00A2E8BA}" type="presParOf" srcId="{3707BACF-A0AF-435D-934F-46C7F83241BA}" destId="{3E0EF3E4-8A49-41CA-B7CD-5C338EC6C766}" srcOrd="0" destOrd="0" presId="urn:microsoft.com/office/officeart/2016/7/layout/RepeatingBendingProcessNew"/>
    <dgm:cxn modelId="{99DD44EE-AB1C-407B-8259-98973F04155F}" type="presParOf" srcId="{BA326C90-5B36-495D-BBCA-D88353E5DF71}" destId="{5236A3C3-107E-471C-82BD-6859AE07F3F4}" srcOrd="20"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B10C133-0F4B-4C3E-85BF-CF28B253CD01}" type="doc">
      <dgm:prSet loTypeId="urn:microsoft.com/office/officeart/2016/7/layout/BasicLinearProcessNumbered" loCatId="process" qsTypeId="urn:microsoft.com/office/officeart/2005/8/quickstyle/simple1" qsCatId="simple" csTypeId="urn:microsoft.com/office/officeart/2005/8/colors/colorful5" csCatId="colorful" phldr="1"/>
      <dgm:spPr/>
      <dgm:t>
        <a:bodyPr/>
        <a:lstStyle/>
        <a:p>
          <a:endParaRPr lang="en-US"/>
        </a:p>
      </dgm:t>
    </dgm:pt>
    <dgm:pt modelId="{47388827-0E0E-4B55-A842-9FFF3BBBCF6C}">
      <dgm:prSet custT="1"/>
      <dgm:spPr/>
      <dgm:t>
        <a:bodyPr/>
        <a:lstStyle/>
        <a:p>
          <a:pPr>
            <a:defRPr b="1"/>
          </a:pPr>
          <a:r>
            <a:rPr lang="en-CA" sz="1800" b="1" u="sng" dirty="0">
              <a:latin typeface="Times New Roman" panose="02020603050405020304" pitchFamily="18" charset="0"/>
              <a:cs typeface="Times New Roman" panose="02020603050405020304" pitchFamily="18" charset="0"/>
            </a:rPr>
            <a:t>General Objective</a:t>
          </a:r>
          <a:r>
            <a:rPr lang="en-CA" sz="1800" u="sng" dirty="0">
              <a:latin typeface="Times New Roman" panose="02020603050405020304" pitchFamily="18" charset="0"/>
              <a:cs typeface="Times New Roman" panose="02020603050405020304" pitchFamily="18" charset="0"/>
            </a:rPr>
            <a:t> </a:t>
          </a:r>
        </a:p>
        <a:p>
          <a:pPr>
            <a:defRPr b="1"/>
          </a:pPr>
          <a:r>
            <a:rPr lang="en-US" sz="1800" b="0" dirty="0">
              <a:latin typeface="Times New Roman" panose="02020603050405020304" pitchFamily="18" charset="0"/>
              <a:cs typeface="Times New Roman" panose="02020603050405020304" pitchFamily="18" charset="0"/>
            </a:rPr>
            <a:t>To Find out the overall  health condition of a tobacco factory workers</a:t>
          </a:r>
          <a:r>
            <a:rPr lang="en-US" sz="1700" b="0" dirty="0">
              <a:latin typeface="Times New Roman" panose="02020603050405020304" pitchFamily="18" charset="0"/>
              <a:cs typeface="Times New Roman" panose="02020603050405020304" pitchFamily="18" charset="0"/>
            </a:rPr>
            <a:t>.</a:t>
          </a:r>
        </a:p>
      </dgm:t>
    </dgm:pt>
    <dgm:pt modelId="{B3C26F39-72B2-47EE-BA29-ABCE1E909104}" type="parTrans" cxnId="{DB2539E7-5006-49E0-90E7-D6A4E57BAE37}">
      <dgm:prSet/>
      <dgm:spPr/>
      <dgm:t>
        <a:bodyPr/>
        <a:lstStyle/>
        <a:p>
          <a:endParaRPr lang="en-US"/>
        </a:p>
      </dgm:t>
    </dgm:pt>
    <dgm:pt modelId="{15FA2F1B-F205-41C4-8653-96AB2E14D81B}" type="sibTrans" cxnId="{DB2539E7-5006-49E0-90E7-D6A4E57BAE37}">
      <dgm:prSet phldrT="1" phldr="0"/>
      <dgm:spPr/>
      <dgm:t>
        <a:bodyPr/>
        <a:lstStyle/>
        <a:p>
          <a:r>
            <a:rPr lang="en-US"/>
            <a:t>1</a:t>
          </a:r>
        </a:p>
      </dgm:t>
    </dgm:pt>
    <dgm:pt modelId="{465DE247-2A93-4EA6-9105-205E55171612}">
      <dgm:prSet custT="1"/>
      <dgm:spPr/>
      <dgm:t>
        <a:bodyPr/>
        <a:lstStyle/>
        <a:p>
          <a:pPr>
            <a:defRPr b="1"/>
          </a:pPr>
          <a:r>
            <a:rPr lang="en-CA" sz="1800" i="0" u="sng" dirty="0">
              <a:latin typeface="Times New Roman" panose="02020603050405020304" pitchFamily="18" charset="0"/>
              <a:cs typeface="Times New Roman" panose="02020603050405020304" pitchFamily="18" charset="0"/>
            </a:rPr>
            <a:t>Specific objectives </a:t>
          </a:r>
          <a:br>
            <a:rPr lang="en-CA" sz="1800" i="0" u="sng" dirty="0">
              <a:latin typeface="Times New Roman" panose="02020603050405020304" pitchFamily="18" charset="0"/>
              <a:cs typeface="Times New Roman" panose="02020603050405020304" pitchFamily="18" charset="0"/>
            </a:rPr>
          </a:br>
          <a:r>
            <a:rPr lang="en-CA" sz="1800" b="0" dirty="0">
              <a:effectLst/>
              <a:latin typeface="Times New Roman" panose="02020603050405020304" pitchFamily="18" charset="0"/>
              <a:ea typeface="Times New Roman" panose="02020603050405020304" pitchFamily="18" charset="0"/>
              <a:cs typeface="Times New Roman" panose="02020603050405020304" pitchFamily="18" charset="0"/>
            </a:rPr>
            <a:t>To identify the common health problems of tobacco factory workers. </a:t>
          </a:r>
        </a:p>
        <a:p>
          <a:pPr>
            <a:defRPr b="1"/>
          </a:pPr>
          <a:r>
            <a:rPr lang="en-CA" sz="1800" b="0" dirty="0">
              <a:effectLst/>
              <a:latin typeface="Times New Roman" panose="02020603050405020304" pitchFamily="18" charset="0"/>
              <a:ea typeface="Times New Roman" panose="02020603050405020304" pitchFamily="18" charset="0"/>
              <a:cs typeface="Times New Roman" panose="02020603050405020304" pitchFamily="18" charset="0"/>
            </a:rPr>
            <a:t>To determine the socio-demographic condition of tobacco factory workers</a:t>
          </a:r>
          <a:endPar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buFont typeface="Symbol" panose="05050102010706020507" pitchFamily="18" charset="2"/>
            <a:buChar char=""/>
          </a:pPr>
          <a:r>
            <a:rPr lang="en-CA" sz="1800" b="0" dirty="0">
              <a:effectLst/>
              <a:latin typeface="Times New Roman" panose="02020603050405020304" pitchFamily="18" charset="0"/>
              <a:ea typeface="Times New Roman" panose="02020603050405020304" pitchFamily="18" charset="0"/>
              <a:cs typeface="Times New Roman" panose="02020603050405020304" pitchFamily="18" charset="0"/>
            </a:rPr>
            <a:t>To assess the perception of occupational hazards</a:t>
          </a:r>
          <a:r>
            <a:rPr lang="en-CA" sz="17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CA" sz="1700" i="0" u="sng" dirty="0">
            <a:latin typeface="Times New Roman" panose="02020603050405020304" pitchFamily="18" charset="0"/>
            <a:cs typeface="Times New Roman" panose="02020603050405020304" pitchFamily="18" charset="0"/>
          </a:endParaRPr>
        </a:p>
      </dgm:t>
    </dgm:pt>
    <dgm:pt modelId="{707C8B2D-E308-4123-A184-94748D795746}" type="parTrans" cxnId="{78373223-53C4-4FE8-A3A1-19ACB3C80290}">
      <dgm:prSet/>
      <dgm:spPr/>
      <dgm:t>
        <a:bodyPr/>
        <a:lstStyle/>
        <a:p>
          <a:endParaRPr lang="en-US"/>
        </a:p>
      </dgm:t>
    </dgm:pt>
    <dgm:pt modelId="{07B38F9F-2249-407C-967D-32424C1F5FD6}" type="sibTrans" cxnId="{78373223-53C4-4FE8-A3A1-19ACB3C80290}">
      <dgm:prSet phldrT="2" phldr="0"/>
      <dgm:spPr/>
      <dgm:t>
        <a:bodyPr/>
        <a:lstStyle/>
        <a:p>
          <a:r>
            <a:rPr lang="en-US"/>
            <a:t>2</a:t>
          </a:r>
        </a:p>
      </dgm:t>
    </dgm:pt>
    <dgm:pt modelId="{BFF9AB92-6E2B-4A49-847A-F939B5D7A508}" type="pres">
      <dgm:prSet presAssocID="{7B10C133-0F4B-4C3E-85BF-CF28B253CD01}" presName="Name0" presStyleCnt="0">
        <dgm:presLayoutVars>
          <dgm:animLvl val="lvl"/>
          <dgm:resizeHandles val="exact"/>
        </dgm:presLayoutVars>
      </dgm:prSet>
      <dgm:spPr/>
    </dgm:pt>
    <dgm:pt modelId="{DC9C1085-47A3-4501-A5B2-8D31DDA81958}" type="pres">
      <dgm:prSet presAssocID="{47388827-0E0E-4B55-A842-9FFF3BBBCF6C}" presName="compositeNode" presStyleCnt="0">
        <dgm:presLayoutVars>
          <dgm:bulletEnabled val="1"/>
        </dgm:presLayoutVars>
      </dgm:prSet>
      <dgm:spPr/>
    </dgm:pt>
    <dgm:pt modelId="{44721FE5-C940-4DED-8E87-85543AB64E8E}" type="pres">
      <dgm:prSet presAssocID="{47388827-0E0E-4B55-A842-9FFF3BBBCF6C}" presName="bgRect" presStyleLbl="bgAccFollowNode1" presStyleIdx="0" presStyleCnt="2"/>
      <dgm:spPr/>
    </dgm:pt>
    <dgm:pt modelId="{6E83FD49-8574-440F-B655-6B620BDCCDD3}" type="pres">
      <dgm:prSet presAssocID="{15FA2F1B-F205-41C4-8653-96AB2E14D81B}" presName="sibTransNodeCircle" presStyleLbl="alignNode1" presStyleIdx="0" presStyleCnt="4">
        <dgm:presLayoutVars>
          <dgm:chMax val="0"/>
          <dgm:bulletEnabled/>
        </dgm:presLayoutVars>
      </dgm:prSet>
      <dgm:spPr/>
    </dgm:pt>
    <dgm:pt modelId="{CA0E7499-4BEE-4CF4-B9F4-253595E39CC5}" type="pres">
      <dgm:prSet presAssocID="{47388827-0E0E-4B55-A842-9FFF3BBBCF6C}" presName="bottomLine" presStyleLbl="alignNode1" presStyleIdx="1" presStyleCnt="4">
        <dgm:presLayoutVars/>
      </dgm:prSet>
      <dgm:spPr/>
    </dgm:pt>
    <dgm:pt modelId="{9AB0B0D0-D2F0-4640-9022-188AF8617829}" type="pres">
      <dgm:prSet presAssocID="{47388827-0E0E-4B55-A842-9FFF3BBBCF6C}" presName="nodeText" presStyleLbl="bgAccFollowNode1" presStyleIdx="0" presStyleCnt="2">
        <dgm:presLayoutVars>
          <dgm:bulletEnabled val="1"/>
        </dgm:presLayoutVars>
      </dgm:prSet>
      <dgm:spPr/>
    </dgm:pt>
    <dgm:pt modelId="{FD85D242-290A-48A4-B7D8-DAB63168C7B9}" type="pres">
      <dgm:prSet presAssocID="{15FA2F1B-F205-41C4-8653-96AB2E14D81B}" presName="sibTrans" presStyleCnt="0"/>
      <dgm:spPr/>
    </dgm:pt>
    <dgm:pt modelId="{BC2559EE-06B7-40D4-92C0-13C140D1F618}" type="pres">
      <dgm:prSet presAssocID="{465DE247-2A93-4EA6-9105-205E55171612}" presName="compositeNode" presStyleCnt="0">
        <dgm:presLayoutVars>
          <dgm:bulletEnabled val="1"/>
        </dgm:presLayoutVars>
      </dgm:prSet>
      <dgm:spPr/>
    </dgm:pt>
    <dgm:pt modelId="{512D77BB-17E9-418C-A2FF-451E69F17245}" type="pres">
      <dgm:prSet presAssocID="{465DE247-2A93-4EA6-9105-205E55171612}" presName="bgRect" presStyleLbl="bgAccFollowNode1" presStyleIdx="1" presStyleCnt="2"/>
      <dgm:spPr/>
    </dgm:pt>
    <dgm:pt modelId="{C8CF0996-0A64-4F6E-8DEA-1963B620E362}" type="pres">
      <dgm:prSet presAssocID="{07B38F9F-2249-407C-967D-32424C1F5FD6}" presName="sibTransNodeCircle" presStyleLbl="alignNode1" presStyleIdx="2" presStyleCnt="4">
        <dgm:presLayoutVars>
          <dgm:chMax val="0"/>
          <dgm:bulletEnabled/>
        </dgm:presLayoutVars>
      </dgm:prSet>
      <dgm:spPr/>
    </dgm:pt>
    <dgm:pt modelId="{31649BE8-7011-4572-B3F0-205ECB43A4DC}" type="pres">
      <dgm:prSet presAssocID="{465DE247-2A93-4EA6-9105-205E55171612}" presName="bottomLine" presStyleLbl="alignNode1" presStyleIdx="3" presStyleCnt="4">
        <dgm:presLayoutVars/>
      </dgm:prSet>
      <dgm:spPr/>
    </dgm:pt>
    <dgm:pt modelId="{D269C155-9B15-4375-8CD3-741979706BF2}" type="pres">
      <dgm:prSet presAssocID="{465DE247-2A93-4EA6-9105-205E55171612}" presName="nodeText" presStyleLbl="bgAccFollowNode1" presStyleIdx="1" presStyleCnt="2">
        <dgm:presLayoutVars>
          <dgm:bulletEnabled val="1"/>
        </dgm:presLayoutVars>
      </dgm:prSet>
      <dgm:spPr/>
    </dgm:pt>
  </dgm:ptLst>
  <dgm:cxnLst>
    <dgm:cxn modelId="{CA35E716-CA95-4055-ACC6-DC056D7E52C2}" type="presOf" srcId="{465DE247-2A93-4EA6-9105-205E55171612}" destId="{D269C155-9B15-4375-8CD3-741979706BF2}" srcOrd="1" destOrd="0" presId="urn:microsoft.com/office/officeart/2016/7/layout/BasicLinearProcessNumbered"/>
    <dgm:cxn modelId="{78373223-53C4-4FE8-A3A1-19ACB3C80290}" srcId="{7B10C133-0F4B-4C3E-85BF-CF28B253CD01}" destId="{465DE247-2A93-4EA6-9105-205E55171612}" srcOrd="1" destOrd="0" parTransId="{707C8B2D-E308-4123-A184-94748D795746}" sibTransId="{07B38F9F-2249-407C-967D-32424C1F5FD6}"/>
    <dgm:cxn modelId="{6264F068-2A50-4313-B3AF-3B5D2EDDA3C4}" type="presOf" srcId="{47388827-0E0E-4B55-A842-9FFF3BBBCF6C}" destId="{9AB0B0D0-D2F0-4640-9022-188AF8617829}" srcOrd="1" destOrd="0" presId="urn:microsoft.com/office/officeart/2016/7/layout/BasicLinearProcessNumbered"/>
    <dgm:cxn modelId="{6CF9D64E-76C0-4C93-B834-DF7558974D35}" type="presOf" srcId="{15FA2F1B-F205-41C4-8653-96AB2E14D81B}" destId="{6E83FD49-8574-440F-B655-6B620BDCCDD3}" srcOrd="0" destOrd="0" presId="urn:microsoft.com/office/officeart/2016/7/layout/BasicLinearProcessNumbered"/>
    <dgm:cxn modelId="{AEB20387-C604-4D9C-8DFA-82612256DBFE}" type="presOf" srcId="{7B10C133-0F4B-4C3E-85BF-CF28B253CD01}" destId="{BFF9AB92-6E2B-4A49-847A-F939B5D7A508}" srcOrd="0" destOrd="0" presId="urn:microsoft.com/office/officeart/2016/7/layout/BasicLinearProcessNumbered"/>
    <dgm:cxn modelId="{79F1CD97-9B10-4377-A00C-56876AE7AB0F}" type="presOf" srcId="{07B38F9F-2249-407C-967D-32424C1F5FD6}" destId="{C8CF0996-0A64-4F6E-8DEA-1963B620E362}" srcOrd="0" destOrd="0" presId="urn:microsoft.com/office/officeart/2016/7/layout/BasicLinearProcessNumbered"/>
    <dgm:cxn modelId="{B9FFC4CB-67B7-41B5-AEF8-C2F421A7FBED}" type="presOf" srcId="{465DE247-2A93-4EA6-9105-205E55171612}" destId="{512D77BB-17E9-418C-A2FF-451E69F17245}" srcOrd="0" destOrd="0" presId="urn:microsoft.com/office/officeart/2016/7/layout/BasicLinearProcessNumbered"/>
    <dgm:cxn modelId="{C20747CD-CD11-44B4-A329-78055C0DC155}" type="presOf" srcId="{47388827-0E0E-4B55-A842-9FFF3BBBCF6C}" destId="{44721FE5-C940-4DED-8E87-85543AB64E8E}" srcOrd="0" destOrd="0" presId="urn:microsoft.com/office/officeart/2016/7/layout/BasicLinearProcessNumbered"/>
    <dgm:cxn modelId="{DB2539E7-5006-49E0-90E7-D6A4E57BAE37}" srcId="{7B10C133-0F4B-4C3E-85BF-CF28B253CD01}" destId="{47388827-0E0E-4B55-A842-9FFF3BBBCF6C}" srcOrd="0" destOrd="0" parTransId="{B3C26F39-72B2-47EE-BA29-ABCE1E909104}" sibTransId="{15FA2F1B-F205-41C4-8653-96AB2E14D81B}"/>
    <dgm:cxn modelId="{01152E77-E5A1-452E-89BB-8F3CA4BC9B88}" type="presParOf" srcId="{BFF9AB92-6E2B-4A49-847A-F939B5D7A508}" destId="{DC9C1085-47A3-4501-A5B2-8D31DDA81958}" srcOrd="0" destOrd="0" presId="urn:microsoft.com/office/officeart/2016/7/layout/BasicLinearProcessNumbered"/>
    <dgm:cxn modelId="{8D214C46-2FBB-415B-BAD0-A1C274D946EC}" type="presParOf" srcId="{DC9C1085-47A3-4501-A5B2-8D31DDA81958}" destId="{44721FE5-C940-4DED-8E87-85543AB64E8E}" srcOrd="0" destOrd="0" presId="urn:microsoft.com/office/officeart/2016/7/layout/BasicLinearProcessNumbered"/>
    <dgm:cxn modelId="{8F39DB75-3592-47A9-87DF-39CEA5B6D9CB}" type="presParOf" srcId="{DC9C1085-47A3-4501-A5B2-8D31DDA81958}" destId="{6E83FD49-8574-440F-B655-6B620BDCCDD3}" srcOrd="1" destOrd="0" presId="urn:microsoft.com/office/officeart/2016/7/layout/BasicLinearProcessNumbered"/>
    <dgm:cxn modelId="{27DB1E37-46B1-4DD9-88F5-626BA44DB1B5}" type="presParOf" srcId="{DC9C1085-47A3-4501-A5B2-8D31DDA81958}" destId="{CA0E7499-4BEE-4CF4-B9F4-253595E39CC5}" srcOrd="2" destOrd="0" presId="urn:microsoft.com/office/officeart/2016/7/layout/BasicLinearProcessNumbered"/>
    <dgm:cxn modelId="{3DF8D643-EA87-4889-A959-C1185C1930F2}" type="presParOf" srcId="{DC9C1085-47A3-4501-A5B2-8D31DDA81958}" destId="{9AB0B0D0-D2F0-4640-9022-188AF8617829}" srcOrd="3" destOrd="0" presId="urn:microsoft.com/office/officeart/2016/7/layout/BasicLinearProcessNumbered"/>
    <dgm:cxn modelId="{0344BEC0-0B22-43E3-BEA9-C59927497EBF}" type="presParOf" srcId="{BFF9AB92-6E2B-4A49-847A-F939B5D7A508}" destId="{FD85D242-290A-48A4-B7D8-DAB63168C7B9}" srcOrd="1" destOrd="0" presId="urn:microsoft.com/office/officeart/2016/7/layout/BasicLinearProcessNumbered"/>
    <dgm:cxn modelId="{AD817AA6-DA12-4740-BA23-E528DD5F3AA6}" type="presParOf" srcId="{BFF9AB92-6E2B-4A49-847A-F939B5D7A508}" destId="{BC2559EE-06B7-40D4-92C0-13C140D1F618}" srcOrd="2" destOrd="0" presId="urn:microsoft.com/office/officeart/2016/7/layout/BasicLinearProcessNumbered"/>
    <dgm:cxn modelId="{4CFC70BD-6D34-450A-B491-452771BEFBDA}" type="presParOf" srcId="{BC2559EE-06B7-40D4-92C0-13C140D1F618}" destId="{512D77BB-17E9-418C-A2FF-451E69F17245}" srcOrd="0" destOrd="0" presId="urn:microsoft.com/office/officeart/2016/7/layout/BasicLinearProcessNumbered"/>
    <dgm:cxn modelId="{8A79493E-56C4-4A27-9456-419E1FA50970}" type="presParOf" srcId="{BC2559EE-06B7-40D4-92C0-13C140D1F618}" destId="{C8CF0996-0A64-4F6E-8DEA-1963B620E362}" srcOrd="1" destOrd="0" presId="urn:microsoft.com/office/officeart/2016/7/layout/BasicLinearProcessNumbered"/>
    <dgm:cxn modelId="{7E3FDFDD-17C7-4C49-8352-F1258683EF9F}" type="presParOf" srcId="{BC2559EE-06B7-40D4-92C0-13C140D1F618}" destId="{31649BE8-7011-4572-B3F0-205ECB43A4DC}" srcOrd="2" destOrd="0" presId="urn:microsoft.com/office/officeart/2016/7/layout/BasicLinearProcessNumbered"/>
    <dgm:cxn modelId="{31648A46-8FBB-47D5-885D-5960E9DF427D}" type="presParOf" srcId="{BC2559EE-06B7-40D4-92C0-13C140D1F618}" destId="{D269C155-9B15-4375-8CD3-741979706BF2}" srcOrd="3" destOrd="0" presId="urn:microsoft.com/office/officeart/2016/7/layout/BasicLinear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01CEC83-B008-4B62-AADF-232C84ADBD87}" type="doc">
      <dgm:prSet loTypeId="urn:microsoft.com/office/officeart/2005/8/layout/default" loCatId="list" qsTypeId="urn:microsoft.com/office/officeart/2005/8/quickstyle/simple1" qsCatId="simple" csTypeId="urn:microsoft.com/office/officeart/2005/8/colors/accent1_4" csCatId="accent1" phldr="1"/>
      <dgm:spPr/>
      <dgm:t>
        <a:bodyPr/>
        <a:lstStyle/>
        <a:p>
          <a:endParaRPr lang="en-US"/>
        </a:p>
      </dgm:t>
    </dgm:pt>
    <dgm:pt modelId="{2BCF21B3-F9B4-4A46-ADC1-68D0794C641B}">
      <dgm:prSet custT="1"/>
      <dgm:spPr/>
      <dgm:t>
        <a:bodyPr/>
        <a:lstStyle/>
        <a:p>
          <a:r>
            <a:rPr lang="en-US" sz="1400" dirty="0">
              <a:latin typeface="Times New Roman" panose="02020603050405020304" pitchFamily="18" charset="0"/>
              <a:cs typeface="Times New Roman" panose="02020603050405020304" pitchFamily="18" charset="0"/>
            </a:rPr>
            <a:t>Increase training, learning sessions for the workers to increase awareness </a:t>
          </a:r>
        </a:p>
      </dgm:t>
    </dgm:pt>
    <dgm:pt modelId="{093F34F2-4E50-4EA3-8C1F-98FFEA5A6D15}" type="parTrans" cxnId="{BCD50A44-6BFD-42F2-83E2-E4FD2CEE0B9D}">
      <dgm:prSet/>
      <dgm:spPr/>
      <dgm:t>
        <a:bodyPr/>
        <a:lstStyle/>
        <a:p>
          <a:endParaRPr lang="en-US"/>
        </a:p>
      </dgm:t>
    </dgm:pt>
    <dgm:pt modelId="{4450E820-9EE3-46BC-A5DA-79DB334548B7}" type="sibTrans" cxnId="{BCD50A44-6BFD-42F2-83E2-E4FD2CEE0B9D}">
      <dgm:prSet/>
      <dgm:spPr/>
      <dgm:t>
        <a:bodyPr/>
        <a:lstStyle/>
        <a:p>
          <a:endParaRPr lang="en-US"/>
        </a:p>
      </dgm:t>
    </dgm:pt>
    <dgm:pt modelId="{48BE4BE6-FC75-4994-97F1-1F220CE15A23}">
      <dgm:prSet custT="1"/>
      <dgm:spPr/>
      <dgm:t>
        <a:bodyPr/>
        <a:lstStyle/>
        <a:p>
          <a:r>
            <a:rPr lang="en-US" sz="1400" dirty="0">
              <a:latin typeface="Times New Roman" panose="02020603050405020304" pitchFamily="18" charset="0"/>
              <a:cs typeface="Times New Roman" panose="02020603050405020304" pitchFamily="18" charset="0"/>
            </a:rPr>
            <a:t>Improvise monthly occupational hazards related sessions with area leader to decrease hazards within the premises </a:t>
          </a:r>
          <a:endParaRPr lang="en-US" sz="1600" dirty="0">
            <a:latin typeface="Times New Roman" panose="02020603050405020304" pitchFamily="18" charset="0"/>
            <a:cs typeface="Times New Roman" panose="02020603050405020304" pitchFamily="18" charset="0"/>
          </a:endParaRPr>
        </a:p>
      </dgm:t>
    </dgm:pt>
    <dgm:pt modelId="{21D69061-661E-4F21-AC60-69B56F81A3D5}" type="parTrans" cxnId="{36EE0F51-12FA-4D89-9947-F75DAF7A3E71}">
      <dgm:prSet/>
      <dgm:spPr/>
      <dgm:t>
        <a:bodyPr/>
        <a:lstStyle/>
        <a:p>
          <a:endParaRPr lang="en-US"/>
        </a:p>
      </dgm:t>
    </dgm:pt>
    <dgm:pt modelId="{F36281F6-7C75-4AA0-8CDC-FF5B33022189}" type="sibTrans" cxnId="{36EE0F51-12FA-4D89-9947-F75DAF7A3E71}">
      <dgm:prSet/>
      <dgm:spPr/>
      <dgm:t>
        <a:bodyPr/>
        <a:lstStyle/>
        <a:p>
          <a:endParaRPr lang="en-US"/>
        </a:p>
      </dgm:t>
    </dgm:pt>
    <dgm:pt modelId="{C9EA0536-5EF1-45C7-9F41-120E03FFE876}">
      <dgm:prSet/>
      <dgm:spPr/>
      <dgm:t>
        <a:bodyPr/>
        <a:lstStyle/>
        <a:p>
          <a:r>
            <a:rPr lang="en-US" dirty="0">
              <a:latin typeface="Times New Roman" panose="02020603050405020304" pitchFamily="18" charset="0"/>
              <a:cs typeface="Times New Roman" panose="02020603050405020304" pitchFamily="18" charset="0"/>
            </a:rPr>
            <a:t>Improvise health and hygiene education from factory medical center to reduce the rate of common skin and respiratory communicable diseases.</a:t>
          </a:r>
        </a:p>
      </dgm:t>
    </dgm:pt>
    <dgm:pt modelId="{3A898267-37CB-4F15-88DA-7409226A8FED}" type="parTrans" cxnId="{94A0D5E5-1479-4400-BA3F-D08A816A2B9D}">
      <dgm:prSet/>
      <dgm:spPr/>
      <dgm:t>
        <a:bodyPr/>
        <a:lstStyle/>
        <a:p>
          <a:endParaRPr lang="en-US"/>
        </a:p>
      </dgm:t>
    </dgm:pt>
    <dgm:pt modelId="{D3C6474A-7D3D-41A4-832A-51E16F5BA8D3}" type="sibTrans" cxnId="{94A0D5E5-1479-4400-BA3F-D08A816A2B9D}">
      <dgm:prSet/>
      <dgm:spPr/>
      <dgm:t>
        <a:bodyPr/>
        <a:lstStyle/>
        <a:p>
          <a:endParaRPr lang="en-US"/>
        </a:p>
      </dgm:t>
    </dgm:pt>
    <dgm:pt modelId="{9161B445-B44A-4C28-8E95-767EA9990047}">
      <dgm:prSet custT="1"/>
      <dgm:spPr/>
      <dgm:t>
        <a:bodyPr/>
        <a:lstStyle/>
        <a:p>
          <a:r>
            <a:rPr lang="en-US" sz="1400" dirty="0">
              <a:latin typeface="Times New Roman" panose="02020603050405020304" pitchFamily="18" charset="0"/>
              <a:cs typeface="Times New Roman" panose="02020603050405020304" pitchFamily="18" charset="0"/>
            </a:rPr>
            <a:t>Take extra cares on employees with chronic diseases specially </a:t>
          </a:r>
          <a:r>
            <a:rPr lang="en-US" sz="1400">
              <a:latin typeface="Times New Roman" panose="02020603050405020304" pitchFamily="18" charset="0"/>
              <a:cs typeface="Times New Roman" panose="02020603050405020304" pitchFamily="18" charset="0"/>
            </a:rPr>
            <a:t>for diabetics</a:t>
          </a:r>
          <a:endParaRPr lang="en-US" sz="1400" dirty="0">
            <a:latin typeface="Times New Roman" panose="02020603050405020304" pitchFamily="18" charset="0"/>
            <a:cs typeface="Times New Roman" panose="02020603050405020304" pitchFamily="18" charset="0"/>
          </a:endParaRPr>
        </a:p>
      </dgm:t>
    </dgm:pt>
    <dgm:pt modelId="{6759012D-15B7-4BE9-9AF6-0B61FAC54532}" type="parTrans" cxnId="{F0F12B0D-BBC8-48E5-BF03-26FC3E773833}">
      <dgm:prSet/>
      <dgm:spPr/>
      <dgm:t>
        <a:bodyPr/>
        <a:lstStyle/>
        <a:p>
          <a:endParaRPr lang="en-US"/>
        </a:p>
      </dgm:t>
    </dgm:pt>
    <dgm:pt modelId="{54C1EFC0-164A-4737-90B2-6A0A2564C0C5}" type="sibTrans" cxnId="{F0F12B0D-BBC8-48E5-BF03-26FC3E773833}">
      <dgm:prSet/>
      <dgm:spPr/>
      <dgm:t>
        <a:bodyPr/>
        <a:lstStyle/>
        <a:p>
          <a:endParaRPr lang="en-US"/>
        </a:p>
      </dgm:t>
    </dgm:pt>
    <dgm:pt modelId="{4F075B53-FC59-4C77-B722-6CA746DF290A}">
      <dgm:prSet custT="1"/>
      <dgm:spPr/>
      <dgm:t>
        <a:bodyPr/>
        <a:lstStyle/>
        <a:p>
          <a:r>
            <a:rPr lang="en-US" sz="1400" dirty="0">
              <a:latin typeface="Times New Roman" panose="02020603050405020304" pitchFamily="18" charset="0"/>
              <a:cs typeface="Times New Roman" panose="02020603050405020304" pitchFamily="18" charset="0"/>
            </a:rPr>
            <a:t>Take necessary steps to improve workers working conditions</a:t>
          </a:r>
          <a:r>
            <a:rPr lang="en-US" sz="1500" dirty="0"/>
            <a:t>.  </a:t>
          </a:r>
        </a:p>
      </dgm:t>
    </dgm:pt>
    <dgm:pt modelId="{CB99B1A5-3D08-4EEB-9C36-035DAA7A5EC9}" type="parTrans" cxnId="{A73CAEFF-6CCF-4652-9C34-A2A04CC4EF21}">
      <dgm:prSet/>
      <dgm:spPr/>
      <dgm:t>
        <a:bodyPr/>
        <a:lstStyle/>
        <a:p>
          <a:endParaRPr lang="en-US"/>
        </a:p>
      </dgm:t>
    </dgm:pt>
    <dgm:pt modelId="{A7A441BC-CDA6-4ABB-8F12-B38EC919A24A}" type="sibTrans" cxnId="{A73CAEFF-6CCF-4652-9C34-A2A04CC4EF21}">
      <dgm:prSet/>
      <dgm:spPr/>
      <dgm:t>
        <a:bodyPr/>
        <a:lstStyle/>
        <a:p>
          <a:endParaRPr lang="en-US"/>
        </a:p>
      </dgm:t>
    </dgm:pt>
    <dgm:pt modelId="{C4F4846A-C070-4FEE-B236-102414A07B83}">
      <dgm:prSet custT="1"/>
      <dgm:spPr/>
      <dgm:t>
        <a:bodyPr/>
        <a:lstStyle/>
        <a:p>
          <a:r>
            <a:rPr lang="en-US" sz="1400" dirty="0">
              <a:latin typeface="Times New Roman" panose="02020603050405020304" pitchFamily="18" charset="0"/>
              <a:cs typeface="Times New Roman" panose="02020603050405020304" pitchFamily="18" charset="0"/>
            </a:rPr>
            <a:t>Take needful steps to improve workers household conditions</a:t>
          </a:r>
          <a:r>
            <a:rPr lang="en-US" sz="1500" dirty="0"/>
            <a:t>.</a:t>
          </a:r>
        </a:p>
      </dgm:t>
    </dgm:pt>
    <dgm:pt modelId="{D2A640F8-A0CD-488C-8D9C-D6DA48165F63}" type="parTrans" cxnId="{7DB1B5C6-9A3F-475B-ADEE-3B68549CAE40}">
      <dgm:prSet/>
      <dgm:spPr/>
      <dgm:t>
        <a:bodyPr/>
        <a:lstStyle/>
        <a:p>
          <a:endParaRPr lang="en-US"/>
        </a:p>
      </dgm:t>
    </dgm:pt>
    <dgm:pt modelId="{9FEF47D0-3708-48FB-8EB8-4FCB9D54E69C}" type="sibTrans" cxnId="{7DB1B5C6-9A3F-475B-ADEE-3B68549CAE40}">
      <dgm:prSet/>
      <dgm:spPr/>
      <dgm:t>
        <a:bodyPr/>
        <a:lstStyle/>
        <a:p>
          <a:endParaRPr lang="en-US"/>
        </a:p>
      </dgm:t>
    </dgm:pt>
    <dgm:pt modelId="{2F6937F0-504D-4F64-BA27-79F1EB69C942}">
      <dgm:prSet custT="1"/>
      <dgm:spPr/>
      <dgm:t>
        <a:bodyPr/>
        <a:lstStyle/>
        <a:p>
          <a:r>
            <a:rPr lang="en-US" sz="1400" dirty="0">
              <a:latin typeface="Times New Roman" panose="02020603050405020304" pitchFamily="18" charset="0"/>
              <a:cs typeface="Times New Roman" panose="02020603050405020304" pitchFamily="18" charset="0"/>
            </a:rPr>
            <a:t>Increase the salary who are below 15000BDT/ month to improve their socio-economic situations</a:t>
          </a:r>
          <a:r>
            <a:rPr lang="en-US" sz="1500" dirty="0"/>
            <a:t>. </a:t>
          </a:r>
        </a:p>
      </dgm:t>
    </dgm:pt>
    <dgm:pt modelId="{A4D0EA94-CF5B-4E11-8D01-76223878B862}" type="parTrans" cxnId="{77EC8284-F803-4402-9C79-DFE4149D2A83}">
      <dgm:prSet/>
      <dgm:spPr/>
      <dgm:t>
        <a:bodyPr/>
        <a:lstStyle/>
        <a:p>
          <a:endParaRPr lang="en-US"/>
        </a:p>
      </dgm:t>
    </dgm:pt>
    <dgm:pt modelId="{9AA3FC4A-AE09-4338-927F-C4F967EADDF9}" type="sibTrans" cxnId="{77EC8284-F803-4402-9C79-DFE4149D2A83}">
      <dgm:prSet/>
      <dgm:spPr/>
      <dgm:t>
        <a:bodyPr/>
        <a:lstStyle/>
        <a:p>
          <a:endParaRPr lang="en-US"/>
        </a:p>
      </dgm:t>
    </dgm:pt>
    <dgm:pt modelId="{BE436A69-3696-44EF-8141-F30A6116CD60}">
      <dgm:prSet custT="1"/>
      <dgm:spPr/>
      <dgm:t>
        <a:bodyPr/>
        <a:lstStyle/>
        <a:p>
          <a:r>
            <a:rPr lang="en-US" sz="1400" dirty="0">
              <a:latin typeface="Times New Roman" panose="02020603050405020304" pitchFamily="18" charset="0"/>
              <a:cs typeface="Times New Roman" panose="02020603050405020304" pitchFamily="18" charset="0"/>
            </a:rPr>
            <a:t>Detecting and managing work-related health problems at an early stage; and</a:t>
          </a:r>
        </a:p>
      </dgm:t>
    </dgm:pt>
    <dgm:pt modelId="{1CC748C7-4CBD-4075-A329-4EC664ADEFC7}" type="parTrans" cxnId="{67CADBCF-2E25-43A8-9AD6-43FA2EA9C78E}">
      <dgm:prSet/>
      <dgm:spPr/>
      <dgm:t>
        <a:bodyPr/>
        <a:lstStyle/>
        <a:p>
          <a:endParaRPr lang="en-US"/>
        </a:p>
      </dgm:t>
    </dgm:pt>
    <dgm:pt modelId="{FE7DC80B-2A66-420E-B6FE-C4CA3F713BC3}" type="sibTrans" cxnId="{67CADBCF-2E25-43A8-9AD6-43FA2EA9C78E}">
      <dgm:prSet/>
      <dgm:spPr/>
      <dgm:t>
        <a:bodyPr/>
        <a:lstStyle/>
        <a:p>
          <a:endParaRPr lang="en-US"/>
        </a:p>
      </dgm:t>
    </dgm:pt>
    <dgm:pt modelId="{CDB6332D-EF42-4D88-92E9-344B2A931629}">
      <dgm:prSet custT="1"/>
      <dgm:spPr/>
      <dgm:t>
        <a:bodyPr/>
        <a:lstStyle/>
        <a:p>
          <a:r>
            <a:rPr lang="en-US" sz="1400" dirty="0">
              <a:latin typeface="Times New Roman" panose="02020603050405020304" pitchFamily="18" charset="0"/>
              <a:cs typeface="Times New Roman" panose="02020603050405020304" pitchFamily="18" charset="0"/>
            </a:rPr>
            <a:t>Educating and involving welfare  union leaders in the protection of factory personnel’s   health.</a:t>
          </a:r>
        </a:p>
      </dgm:t>
    </dgm:pt>
    <dgm:pt modelId="{A3398501-4279-4C8E-A61B-9FBE327744F5}" type="parTrans" cxnId="{87816C48-68DA-4E38-A37F-056A9DC19083}">
      <dgm:prSet/>
      <dgm:spPr/>
      <dgm:t>
        <a:bodyPr/>
        <a:lstStyle/>
        <a:p>
          <a:endParaRPr lang="en-US"/>
        </a:p>
      </dgm:t>
    </dgm:pt>
    <dgm:pt modelId="{54FB9592-CB34-4BBC-96B8-56E94615DD4E}" type="sibTrans" cxnId="{87816C48-68DA-4E38-A37F-056A9DC19083}">
      <dgm:prSet/>
      <dgm:spPr/>
      <dgm:t>
        <a:bodyPr/>
        <a:lstStyle/>
        <a:p>
          <a:endParaRPr lang="en-US"/>
        </a:p>
      </dgm:t>
    </dgm:pt>
    <dgm:pt modelId="{831E9212-E39B-4A3C-A4FD-CD7AE152CBB7}">
      <dgm:prSet custT="1"/>
      <dgm:spPr/>
      <dgm:t>
        <a:bodyPr/>
        <a:lstStyle/>
        <a:p>
          <a:r>
            <a:rPr lang="en-US" sz="1400" dirty="0">
              <a:latin typeface="Times New Roman" panose="02020603050405020304" pitchFamily="18" charset="0"/>
              <a:cs typeface="Times New Roman" panose="02020603050405020304" pitchFamily="18" charset="0"/>
            </a:rPr>
            <a:t>Implementation of yearly survey on factory medical center data to find out common health issues of workers and sort out the gaps to mitigate</a:t>
          </a:r>
        </a:p>
      </dgm:t>
    </dgm:pt>
    <dgm:pt modelId="{AA02205F-6738-4FC3-A972-72CB8E5DF4A7}" type="parTrans" cxnId="{0D1B5C94-CED9-48E7-9358-466F1875178F}">
      <dgm:prSet/>
      <dgm:spPr/>
      <dgm:t>
        <a:bodyPr/>
        <a:lstStyle/>
        <a:p>
          <a:endParaRPr lang="en-US"/>
        </a:p>
      </dgm:t>
    </dgm:pt>
    <dgm:pt modelId="{7408E683-961A-4FAF-A7A2-646B346F9BF2}" type="sibTrans" cxnId="{0D1B5C94-CED9-48E7-9358-466F1875178F}">
      <dgm:prSet/>
      <dgm:spPr/>
      <dgm:t>
        <a:bodyPr/>
        <a:lstStyle/>
        <a:p>
          <a:endParaRPr lang="en-US"/>
        </a:p>
      </dgm:t>
    </dgm:pt>
    <dgm:pt modelId="{4A46C7A1-4F54-420C-BB77-535B3327D255}" type="pres">
      <dgm:prSet presAssocID="{B01CEC83-B008-4B62-AADF-232C84ADBD87}" presName="diagram" presStyleCnt="0">
        <dgm:presLayoutVars>
          <dgm:dir/>
          <dgm:resizeHandles val="exact"/>
        </dgm:presLayoutVars>
      </dgm:prSet>
      <dgm:spPr/>
    </dgm:pt>
    <dgm:pt modelId="{72CC8698-38EA-40F0-B21E-E03C702D7335}" type="pres">
      <dgm:prSet presAssocID="{2BCF21B3-F9B4-4A46-ADC1-68D0794C641B}" presName="node" presStyleLbl="node1" presStyleIdx="0" presStyleCnt="10" custLinFactNeighborX="-2109" custLinFactNeighborY="-549">
        <dgm:presLayoutVars>
          <dgm:bulletEnabled val="1"/>
        </dgm:presLayoutVars>
      </dgm:prSet>
      <dgm:spPr/>
    </dgm:pt>
    <dgm:pt modelId="{43EF161B-B8DC-42EE-951B-25F53D0B4853}" type="pres">
      <dgm:prSet presAssocID="{4450E820-9EE3-46BC-A5DA-79DB334548B7}" presName="sibTrans" presStyleCnt="0"/>
      <dgm:spPr/>
    </dgm:pt>
    <dgm:pt modelId="{E3B6E432-14D8-492D-8112-B540D98E192F}" type="pres">
      <dgm:prSet presAssocID="{48BE4BE6-FC75-4994-97F1-1F220CE15A23}" presName="node" presStyleLbl="node1" presStyleIdx="1" presStyleCnt="10">
        <dgm:presLayoutVars>
          <dgm:bulletEnabled val="1"/>
        </dgm:presLayoutVars>
      </dgm:prSet>
      <dgm:spPr/>
    </dgm:pt>
    <dgm:pt modelId="{648FC781-2907-4CA0-87DB-BF2DDE0A4591}" type="pres">
      <dgm:prSet presAssocID="{F36281F6-7C75-4AA0-8CDC-FF5B33022189}" presName="sibTrans" presStyleCnt="0"/>
      <dgm:spPr/>
    </dgm:pt>
    <dgm:pt modelId="{E8CF3454-C5B1-4495-A270-4CCCF6232F77}" type="pres">
      <dgm:prSet presAssocID="{C9EA0536-5EF1-45C7-9F41-120E03FFE876}" presName="node" presStyleLbl="node1" presStyleIdx="2" presStyleCnt="10">
        <dgm:presLayoutVars>
          <dgm:bulletEnabled val="1"/>
        </dgm:presLayoutVars>
      </dgm:prSet>
      <dgm:spPr/>
    </dgm:pt>
    <dgm:pt modelId="{0B9E3A1B-6C3F-456D-BF4F-E1E9341BB4F6}" type="pres">
      <dgm:prSet presAssocID="{D3C6474A-7D3D-41A4-832A-51E16F5BA8D3}" presName="sibTrans" presStyleCnt="0"/>
      <dgm:spPr/>
    </dgm:pt>
    <dgm:pt modelId="{94412F51-1DD8-4E9D-B7A1-1B76343BCDD9}" type="pres">
      <dgm:prSet presAssocID="{9161B445-B44A-4C28-8E95-767EA9990047}" presName="node" presStyleLbl="node1" presStyleIdx="3" presStyleCnt="10">
        <dgm:presLayoutVars>
          <dgm:bulletEnabled val="1"/>
        </dgm:presLayoutVars>
      </dgm:prSet>
      <dgm:spPr/>
    </dgm:pt>
    <dgm:pt modelId="{0CAD4F9F-92FD-45C3-B89D-D52662FAFC5C}" type="pres">
      <dgm:prSet presAssocID="{54C1EFC0-164A-4737-90B2-6A0A2564C0C5}" presName="sibTrans" presStyleCnt="0"/>
      <dgm:spPr/>
    </dgm:pt>
    <dgm:pt modelId="{BF402E46-84BA-4018-9657-5ADD6F3EF91B}" type="pres">
      <dgm:prSet presAssocID="{4F075B53-FC59-4C77-B722-6CA746DF290A}" presName="node" presStyleLbl="node1" presStyleIdx="4" presStyleCnt="10">
        <dgm:presLayoutVars>
          <dgm:bulletEnabled val="1"/>
        </dgm:presLayoutVars>
      </dgm:prSet>
      <dgm:spPr/>
    </dgm:pt>
    <dgm:pt modelId="{1F10EB25-D1C9-4A51-BE66-4341E4A0EB39}" type="pres">
      <dgm:prSet presAssocID="{A7A441BC-CDA6-4ABB-8F12-B38EC919A24A}" presName="sibTrans" presStyleCnt="0"/>
      <dgm:spPr/>
    </dgm:pt>
    <dgm:pt modelId="{76ECD531-C619-4FD1-B6DE-C5A1BC700481}" type="pres">
      <dgm:prSet presAssocID="{C4F4846A-C070-4FEE-B236-102414A07B83}" presName="node" presStyleLbl="node1" presStyleIdx="5" presStyleCnt="10">
        <dgm:presLayoutVars>
          <dgm:bulletEnabled val="1"/>
        </dgm:presLayoutVars>
      </dgm:prSet>
      <dgm:spPr/>
    </dgm:pt>
    <dgm:pt modelId="{3A8BB0D8-44ED-4BBD-9FF8-65BB8C42CB05}" type="pres">
      <dgm:prSet presAssocID="{9FEF47D0-3708-48FB-8EB8-4FCB9D54E69C}" presName="sibTrans" presStyleCnt="0"/>
      <dgm:spPr/>
    </dgm:pt>
    <dgm:pt modelId="{DF7CB2C7-D367-474C-8DEE-E3EA552FD7E2}" type="pres">
      <dgm:prSet presAssocID="{2F6937F0-504D-4F64-BA27-79F1EB69C942}" presName="node" presStyleLbl="node1" presStyleIdx="6" presStyleCnt="10">
        <dgm:presLayoutVars>
          <dgm:bulletEnabled val="1"/>
        </dgm:presLayoutVars>
      </dgm:prSet>
      <dgm:spPr/>
    </dgm:pt>
    <dgm:pt modelId="{8A51040F-687C-4BA7-AF22-6999C4BF1D7B}" type="pres">
      <dgm:prSet presAssocID="{9AA3FC4A-AE09-4338-927F-C4F967EADDF9}" presName="sibTrans" presStyleCnt="0"/>
      <dgm:spPr/>
    </dgm:pt>
    <dgm:pt modelId="{BF16124C-36E6-4827-95D5-0A18BA9C332F}" type="pres">
      <dgm:prSet presAssocID="{BE436A69-3696-44EF-8141-F30A6116CD60}" presName="node" presStyleLbl="node1" presStyleIdx="7" presStyleCnt="10">
        <dgm:presLayoutVars>
          <dgm:bulletEnabled val="1"/>
        </dgm:presLayoutVars>
      </dgm:prSet>
      <dgm:spPr/>
    </dgm:pt>
    <dgm:pt modelId="{F649C5AA-46B0-49E8-8CF5-EA34FF92898A}" type="pres">
      <dgm:prSet presAssocID="{FE7DC80B-2A66-420E-B6FE-C4CA3F713BC3}" presName="sibTrans" presStyleCnt="0"/>
      <dgm:spPr/>
    </dgm:pt>
    <dgm:pt modelId="{BF011996-5A88-4B96-8D7D-9FB5D653D31E}" type="pres">
      <dgm:prSet presAssocID="{CDB6332D-EF42-4D88-92E9-344B2A931629}" presName="node" presStyleLbl="node1" presStyleIdx="8" presStyleCnt="10" custLinFactNeighborX="-81" custLinFactNeighborY="549">
        <dgm:presLayoutVars>
          <dgm:bulletEnabled val="1"/>
        </dgm:presLayoutVars>
      </dgm:prSet>
      <dgm:spPr/>
    </dgm:pt>
    <dgm:pt modelId="{F6926F00-CC12-49FD-A2D1-6B781B467FE8}" type="pres">
      <dgm:prSet presAssocID="{54FB9592-CB34-4BBC-96B8-56E94615DD4E}" presName="sibTrans" presStyleCnt="0"/>
      <dgm:spPr/>
    </dgm:pt>
    <dgm:pt modelId="{5B96F834-5283-45B2-B53C-01FAF50AFDF5}" type="pres">
      <dgm:prSet presAssocID="{831E9212-E39B-4A3C-A4FD-CD7AE152CBB7}" presName="node" presStyleLbl="node1" presStyleIdx="9" presStyleCnt="10">
        <dgm:presLayoutVars>
          <dgm:bulletEnabled val="1"/>
        </dgm:presLayoutVars>
      </dgm:prSet>
      <dgm:spPr/>
    </dgm:pt>
  </dgm:ptLst>
  <dgm:cxnLst>
    <dgm:cxn modelId="{7719CA08-E099-4683-ABA7-8878547D7DC1}" type="presOf" srcId="{4F075B53-FC59-4C77-B722-6CA746DF290A}" destId="{BF402E46-84BA-4018-9657-5ADD6F3EF91B}" srcOrd="0" destOrd="0" presId="urn:microsoft.com/office/officeart/2005/8/layout/default"/>
    <dgm:cxn modelId="{F0F12B0D-BBC8-48E5-BF03-26FC3E773833}" srcId="{B01CEC83-B008-4B62-AADF-232C84ADBD87}" destId="{9161B445-B44A-4C28-8E95-767EA9990047}" srcOrd="3" destOrd="0" parTransId="{6759012D-15B7-4BE9-9AF6-0B61FAC54532}" sibTransId="{54C1EFC0-164A-4737-90B2-6A0A2564C0C5}"/>
    <dgm:cxn modelId="{FB83A211-6B8F-4A8D-87F3-A10C9DA2DF43}" type="presOf" srcId="{2BCF21B3-F9B4-4A46-ADC1-68D0794C641B}" destId="{72CC8698-38EA-40F0-B21E-E03C702D7335}" srcOrd="0" destOrd="0" presId="urn:microsoft.com/office/officeart/2005/8/layout/default"/>
    <dgm:cxn modelId="{3BC4F412-C063-432C-B482-7DAC8D76605C}" type="presOf" srcId="{B01CEC83-B008-4B62-AADF-232C84ADBD87}" destId="{4A46C7A1-4F54-420C-BB77-535B3327D255}" srcOrd="0" destOrd="0" presId="urn:microsoft.com/office/officeart/2005/8/layout/default"/>
    <dgm:cxn modelId="{B006A920-7D55-41C8-B0E9-85BB72E54DB4}" type="presOf" srcId="{C9EA0536-5EF1-45C7-9F41-120E03FFE876}" destId="{E8CF3454-C5B1-4495-A270-4CCCF6232F77}" srcOrd="0" destOrd="0" presId="urn:microsoft.com/office/officeart/2005/8/layout/default"/>
    <dgm:cxn modelId="{8D841833-4799-4762-BA78-8B89C5A1C2AC}" type="presOf" srcId="{48BE4BE6-FC75-4994-97F1-1F220CE15A23}" destId="{E3B6E432-14D8-492D-8112-B540D98E192F}" srcOrd="0" destOrd="0" presId="urn:microsoft.com/office/officeart/2005/8/layout/default"/>
    <dgm:cxn modelId="{BCD50A44-6BFD-42F2-83E2-E4FD2CEE0B9D}" srcId="{B01CEC83-B008-4B62-AADF-232C84ADBD87}" destId="{2BCF21B3-F9B4-4A46-ADC1-68D0794C641B}" srcOrd="0" destOrd="0" parTransId="{093F34F2-4E50-4EA3-8C1F-98FFEA5A6D15}" sibTransId="{4450E820-9EE3-46BC-A5DA-79DB334548B7}"/>
    <dgm:cxn modelId="{87816C48-68DA-4E38-A37F-056A9DC19083}" srcId="{B01CEC83-B008-4B62-AADF-232C84ADBD87}" destId="{CDB6332D-EF42-4D88-92E9-344B2A931629}" srcOrd="8" destOrd="0" parTransId="{A3398501-4279-4C8E-A61B-9FBE327744F5}" sibTransId="{54FB9592-CB34-4BBC-96B8-56E94615DD4E}"/>
    <dgm:cxn modelId="{36EE0F51-12FA-4D89-9947-F75DAF7A3E71}" srcId="{B01CEC83-B008-4B62-AADF-232C84ADBD87}" destId="{48BE4BE6-FC75-4994-97F1-1F220CE15A23}" srcOrd="1" destOrd="0" parTransId="{21D69061-661E-4F21-AC60-69B56F81A3D5}" sibTransId="{F36281F6-7C75-4AA0-8CDC-FF5B33022189}"/>
    <dgm:cxn modelId="{77EC8284-F803-4402-9C79-DFE4149D2A83}" srcId="{B01CEC83-B008-4B62-AADF-232C84ADBD87}" destId="{2F6937F0-504D-4F64-BA27-79F1EB69C942}" srcOrd="6" destOrd="0" parTransId="{A4D0EA94-CF5B-4E11-8D01-76223878B862}" sibTransId="{9AA3FC4A-AE09-4338-927F-C4F967EADDF9}"/>
    <dgm:cxn modelId="{0D1B5C94-CED9-48E7-9358-466F1875178F}" srcId="{B01CEC83-B008-4B62-AADF-232C84ADBD87}" destId="{831E9212-E39B-4A3C-A4FD-CD7AE152CBB7}" srcOrd="9" destOrd="0" parTransId="{AA02205F-6738-4FC3-A972-72CB8E5DF4A7}" sibTransId="{7408E683-961A-4FAF-A7A2-646B346F9BF2}"/>
    <dgm:cxn modelId="{AA57DE9E-27E2-4AF4-B0CE-2649C59779DA}" type="presOf" srcId="{9161B445-B44A-4C28-8E95-767EA9990047}" destId="{94412F51-1DD8-4E9D-B7A1-1B76343BCDD9}" srcOrd="0" destOrd="0" presId="urn:microsoft.com/office/officeart/2005/8/layout/default"/>
    <dgm:cxn modelId="{C4A638AB-7894-4378-B31F-2F6D9AE02CAA}" type="presOf" srcId="{C4F4846A-C070-4FEE-B236-102414A07B83}" destId="{76ECD531-C619-4FD1-B6DE-C5A1BC700481}" srcOrd="0" destOrd="0" presId="urn:microsoft.com/office/officeart/2005/8/layout/default"/>
    <dgm:cxn modelId="{39D804AC-E3FD-454B-BE6F-0FC0F228A7D4}" type="presOf" srcId="{CDB6332D-EF42-4D88-92E9-344B2A931629}" destId="{BF011996-5A88-4B96-8D7D-9FB5D653D31E}" srcOrd="0" destOrd="0" presId="urn:microsoft.com/office/officeart/2005/8/layout/default"/>
    <dgm:cxn modelId="{2FC1CCB7-1940-4F8D-A1A0-8A3D550A5FFF}" type="presOf" srcId="{BE436A69-3696-44EF-8141-F30A6116CD60}" destId="{BF16124C-36E6-4827-95D5-0A18BA9C332F}" srcOrd="0" destOrd="0" presId="urn:microsoft.com/office/officeart/2005/8/layout/default"/>
    <dgm:cxn modelId="{7DB1B5C6-9A3F-475B-ADEE-3B68549CAE40}" srcId="{B01CEC83-B008-4B62-AADF-232C84ADBD87}" destId="{C4F4846A-C070-4FEE-B236-102414A07B83}" srcOrd="5" destOrd="0" parTransId="{D2A640F8-A0CD-488C-8D9C-D6DA48165F63}" sibTransId="{9FEF47D0-3708-48FB-8EB8-4FCB9D54E69C}"/>
    <dgm:cxn modelId="{EE1040C7-1535-4E15-B9E1-BA3E7315F20C}" type="presOf" srcId="{831E9212-E39B-4A3C-A4FD-CD7AE152CBB7}" destId="{5B96F834-5283-45B2-B53C-01FAF50AFDF5}" srcOrd="0" destOrd="0" presId="urn:microsoft.com/office/officeart/2005/8/layout/default"/>
    <dgm:cxn modelId="{2C91B5CD-8D12-4326-AFBB-D531D1750F94}" type="presOf" srcId="{2F6937F0-504D-4F64-BA27-79F1EB69C942}" destId="{DF7CB2C7-D367-474C-8DEE-E3EA552FD7E2}" srcOrd="0" destOrd="0" presId="urn:microsoft.com/office/officeart/2005/8/layout/default"/>
    <dgm:cxn modelId="{67CADBCF-2E25-43A8-9AD6-43FA2EA9C78E}" srcId="{B01CEC83-B008-4B62-AADF-232C84ADBD87}" destId="{BE436A69-3696-44EF-8141-F30A6116CD60}" srcOrd="7" destOrd="0" parTransId="{1CC748C7-4CBD-4075-A329-4EC664ADEFC7}" sibTransId="{FE7DC80B-2A66-420E-B6FE-C4CA3F713BC3}"/>
    <dgm:cxn modelId="{94A0D5E5-1479-4400-BA3F-D08A816A2B9D}" srcId="{B01CEC83-B008-4B62-AADF-232C84ADBD87}" destId="{C9EA0536-5EF1-45C7-9F41-120E03FFE876}" srcOrd="2" destOrd="0" parTransId="{3A898267-37CB-4F15-88DA-7409226A8FED}" sibTransId="{D3C6474A-7D3D-41A4-832A-51E16F5BA8D3}"/>
    <dgm:cxn modelId="{A73CAEFF-6CCF-4652-9C34-A2A04CC4EF21}" srcId="{B01CEC83-B008-4B62-AADF-232C84ADBD87}" destId="{4F075B53-FC59-4C77-B722-6CA746DF290A}" srcOrd="4" destOrd="0" parTransId="{CB99B1A5-3D08-4EEB-9C36-035DAA7A5EC9}" sibTransId="{A7A441BC-CDA6-4ABB-8F12-B38EC919A24A}"/>
    <dgm:cxn modelId="{27285C8C-58F0-4DCD-8EDC-1F682C4B9EAB}" type="presParOf" srcId="{4A46C7A1-4F54-420C-BB77-535B3327D255}" destId="{72CC8698-38EA-40F0-B21E-E03C702D7335}" srcOrd="0" destOrd="0" presId="urn:microsoft.com/office/officeart/2005/8/layout/default"/>
    <dgm:cxn modelId="{23E072E1-0368-48C4-9EE6-37E03BA0A4FE}" type="presParOf" srcId="{4A46C7A1-4F54-420C-BB77-535B3327D255}" destId="{43EF161B-B8DC-42EE-951B-25F53D0B4853}" srcOrd="1" destOrd="0" presId="urn:microsoft.com/office/officeart/2005/8/layout/default"/>
    <dgm:cxn modelId="{EFEC0217-14EA-465D-9F00-8BEE719CD7AF}" type="presParOf" srcId="{4A46C7A1-4F54-420C-BB77-535B3327D255}" destId="{E3B6E432-14D8-492D-8112-B540D98E192F}" srcOrd="2" destOrd="0" presId="urn:microsoft.com/office/officeart/2005/8/layout/default"/>
    <dgm:cxn modelId="{52257592-41F5-4216-8EDB-91756B74680B}" type="presParOf" srcId="{4A46C7A1-4F54-420C-BB77-535B3327D255}" destId="{648FC781-2907-4CA0-87DB-BF2DDE0A4591}" srcOrd="3" destOrd="0" presId="urn:microsoft.com/office/officeart/2005/8/layout/default"/>
    <dgm:cxn modelId="{59BA069D-3BD3-4957-9014-C8DCA8A19412}" type="presParOf" srcId="{4A46C7A1-4F54-420C-BB77-535B3327D255}" destId="{E8CF3454-C5B1-4495-A270-4CCCF6232F77}" srcOrd="4" destOrd="0" presId="urn:microsoft.com/office/officeart/2005/8/layout/default"/>
    <dgm:cxn modelId="{0675A7B5-D47D-4353-8364-3101C8E83C66}" type="presParOf" srcId="{4A46C7A1-4F54-420C-BB77-535B3327D255}" destId="{0B9E3A1B-6C3F-456D-BF4F-E1E9341BB4F6}" srcOrd="5" destOrd="0" presId="urn:microsoft.com/office/officeart/2005/8/layout/default"/>
    <dgm:cxn modelId="{F0F82887-3E0F-4E0C-876C-1B563D941578}" type="presParOf" srcId="{4A46C7A1-4F54-420C-BB77-535B3327D255}" destId="{94412F51-1DD8-4E9D-B7A1-1B76343BCDD9}" srcOrd="6" destOrd="0" presId="urn:microsoft.com/office/officeart/2005/8/layout/default"/>
    <dgm:cxn modelId="{D3383264-FA7B-4AC3-BF82-38944B07D3F9}" type="presParOf" srcId="{4A46C7A1-4F54-420C-BB77-535B3327D255}" destId="{0CAD4F9F-92FD-45C3-B89D-D52662FAFC5C}" srcOrd="7" destOrd="0" presId="urn:microsoft.com/office/officeart/2005/8/layout/default"/>
    <dgm:cxn modelId="{B6CAA735-1B17-433C-9ED1-FAA7EF96DA30}" type="presParOf" srcId="{4A46C7A1-4F54-420C-BB77-535B3327D255}" destId="{BF402E46-84BA-4018-9657-5ADD6F3EF91B}" srcOrd="8" destOrd="0" presId="urn:microsoft.com/office/officeart/2005/8/layout/default"/>
    <dgm:cxn modelId="{821D9006-E3C8-46A3-96B4-2CE793D685D4}" type="presParOf" srcId="{4A46C7A1-4F54-420C-BB77-535B3327D255}" destId="{1F10EB25-D1C9-4A51-BE66-4341E4A0EB39}" srcOrd="9" destOrd="0" presId="urn:microsoft.com/office/officeart/2005/8/layout/default"/>
    <dgm:cxn modelId="{BA437F56-BFCF-4E50-BE45-0CB69373E559}" type="presParOf" srcId="{4A46C7A1-4F54-420C-BB77-535B3327D255}" destId="{76ECD531-C619-4FD1-B6DE-C5A1BC700481}" srcOrd="10" destOrd="0" presId="urn:microsoft.com/office/officeart/2005/8/layout/default"/>
    <dgm:cxn modelId="{5F7A5F6E-E3A8-48D5-8E78-B269A51F1072}" type="presParOf" srcId="{4A46C7A1-4F54-420C-BB77-535B3327D255}" destId="{3A8BB0D8-44ED-4BBD-9FF8-65BB8C42CB05}" srcOrd="11" destOrd="0" presId="urn:microsoft.com/office/officeart/2005/8/layout/default"/>
    <dgm:cxn modelId="{AC71AF82-4EC5-429B-B1EA-34FCD97ABDEE}" type="presParOf" srcId="{4A46C7A1-4F54-420C-BB77-535B3327D255}" destId="{DF7CB2C7-D367-474C-8DEE-E3EA552FD7E2}" srcOrd="12" destOrd="0" presId="urn:microsoft.com/office/officeart/2005/8/layout/default"/>
    <dgm:cxn modelId="{71CF3B5D-0867-4B17-A0A9-30A394846E49}" type="presParOf" srcId="{4A46C7A1-4F54-420C-BB77-535B3327D255}" destId="{8A51040F-687C-4BA7-AF22-6999C4BF1D7B}" srcOrd="13" destOrd="0" presId="urn:microsoft.com/office/officeart/2005/8/layout/default"/>
    <dgm:cxn modelId="{9EE18813-354A-48BB-99D7-8314F3E85C1B}" type="presParOf" srcId="{4A46C7A1-4F54-420C-BB77-535B3327D255}" destId="{BF16124C-36E6-4827-95D5-0A18BA9C332F}" srcOrd="14" destOrd="0" presId="urn:microsoft.com/office/officeart/2005/8/layout/default"/>
    <dgm:cxn modelId="{74E6A945-DFDE-49C0-9748-99F4079DB719}" type="presParOf" srcId="{4A46C7A1-4F54-420C-BB77-535B3327D255}" destId="{F649C5AA-46B0-49E8-8CF5-EA34FF92898A}" srcOrd="15" destOrd="0" presId="urn:microsoft.com/office/officeart/2005/8/layout/default"/>
    <dgm:cxn modelId="{BF3341D3-9B7D-4E22-AE28-E61D8D2BA4A1}" type="presParOf" srcId="{4A46C7A1-4F54-420C-BB77-535B3327D255}" destId="{BF011996-5A88-4B96-8D7D-9FB5D653D31E}" srcOrd="16" destOrd="0" presId="urn:microsoft.com/office/officeart/2005/8/layout/default"/>
    <dgm:cxn modelId="{808585C3-1C8A-4666-9771-A23E17A02AD2}" type="presParOf" srcId="{4A46C7A1-4F54-420C-BB77-535B3327D255}" destId="{F6926F00-CC12-49FD-A2D1-6B781B467FE8}" srcOrd="17" destOrd="0" presId="urn:microsoft.com/office/officeart/2005/8/layout/default"/>
    <dgm:cxn modelId="{E46D5B1C-CDB0-423B-A438-71F69A63612C}" type="presParOf" srcId="{4A46C7A1-4F54-420C-BB77-535B3327D255}" destId="{5B96F834-5283-45B2-B53C-01FAF50AFDF5}" srcOrd="1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E4127B-5D1A-4B13-ADD1-FD8B830AF1F0}">
      <dsp:nvSpPr>
        <dsp:cNvPr id="0" name=""/>
        <dsp:cNvSpPr/>
      </dsp:nvSpPr>
      <dsp:spPr>
        <a:xfrm>
          <a:off x="0" y="39804"/>
          <a:ext cx="4977578" cy="449280"/>
        </a:xfrm>
        <a:prstGeom prst="roundRect">
          <a:avLst/>
        </a:prstGeom>
        <a:gradFill rotWithShape="0">
          <a:gsLst>
            <a:gs pos="0">
              <a:schemeClr val="accent5">
                <a:shade val="50000"/>
                <a:hueOff val="0"/>
                <a:satOff val="0"/>
                <a:lumOff val="0"/>
                <a:alphaOff val="0"/>
                <a:satMod val="103000"/>
                <a:lumMod val="102000"/>
                <a:tint val="94000"/>
              </a:schemeClr>
            </a:gs>
            <a:gs pos="50000">
              <a:schemeClr val="accent5">
                <a:shade val="50000"/>
                <a:hueOff val="0"/>
                <a:satOff val="0"/>
                <a:lumOff val="0"/>
                <a:alphaOff val="0"/>
                <a:satMod val="110000"/>
                <a:lumMod val="100000"/>
                <a:shade val="100000"/>
              </a:schemeClr>
            </a:gs>
            <a:gs pos="100000">
              <a:schemeClr val="accent5">
                <a:shade val="5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dirty="0">
              <a:latin typeface="Times New Roman" panose="02020603050405020304" pitchFamily="18" charset="0"/>
              <a:cs typeface="Times New Roman" panose="02020603050405020304" pitchFamily="18" charset="0"/>
            </a:rPr>
            <a:t>Submitted by:</a:t>
          </a:r>
          <a:endParaRPr lang="en-US" sz="1600" kern="1200" dirty="0">
            <a:latin typeface="Times New Roman" panose="02020603050405020304" pitchFamily="18" charset="0"/>
            <a:cs typeface="Times New Roman" panose="02020603050405020304" pitchFamily="18" charset="0"/>
          </a:endParaRPr>
        </a:p>
      </dsp:txBody>
      <dsp:txXfrm>
        <a:off x="21932" y="61736"/>
        <a:ext cx="4933714" cy="405416"/>
      </dsp:txXfrm>
    </dsp:sp>
    <dsp:sp modelId="{6CB6B965-D5C8-4B82-A848-C41290142229}">
      <dsp:nvSpPr>
        <dsp:cNvPr id="0" name=""/>
        <dsp:cNvSpPr/>
      </dsp:nvSpPr>
      <dsp:spPr>
        <a:xfrm>
          <a:off x="0" y="558204"/>
          <a:ext cx="4977578" cy="449280"/>
        </a:xfrm>
        <a:prstGeom prst="roundRect">
          <a:avLst/>
        </a:prstGeom>
        <a:gradFill rotWithShape="0">
          <a:gsLst>
            <a:gs pos="0">
              <a:schemeClr val="accent5">
                <a:shade val="50000"/>
                <a:hueOff val="95502"/>
                <a:satOff val="2559"/>
                <a:lumOff val="11272"/>
                <a:alphaOff val="0"/>
                <a:satMod val="103000"/>
                <a:lumMod val="102000"/>
                <a:tint val="94000"/>
              </a:schemeClr>
            </a:gs>
            <a:gs pos="50000">
              <a:schemeClr val="accent5">
                <a:shade val="50000"/>
                <a:hueOff val="95502"/>
                <a:satOff val="2559"/>
                <a:lumOff val="11272"/>
                <a:alphaOff val="0"/>
                <a:satMod val="110000"/>
                <a:lumMod val="100000"/>
                <a:shade val="100000"/>
              </a:schemeClr>
            </a:gs>
            <a:gs pos="100000">
              <a:schemeClr val="accent5">
                <a:shade val="50000"/>
                <a:hueOff val="95502"/>
                <a:satOff val="2559"/>
                <a:lumOff val="1127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dirty="0">
              <a:latin typeface="Times New Roman" panose="02020603050405020304" pitchFamily="18" charset="0"/>
              <a:cs typeface="Times New Roman" panose="02020603050405020304" pitchFamily="18" charset="0"/>
            </a:rPr>
            <a:t>Dr. Asif Md. Farhad Noor </a:t>
          </a:r>
          <a:endParaRPr lang="en-US" sz="1600" kern="1200" dirty="0">
            <a:latin typeface="Times New Roman" panose="02020603050405020304" pitchFamily="18" charset="0"/>
            <a:cs typeface="Times New Roman" panose="02020603050405020304" pitchFamily="18" charset="0"/>
          </a:endParaRPr>
        </a:p>
      </dsp:txBody>
      <dsp:txXfrm>
        <a:off x="21932" y="580136"/>
        <a:ext cx="4933714" cy="405416"/>
      </dsp:txXfrm>
    </dsp:sp>
    <dsp:sp modelId="{BABAC0FE-A3D6-406A-8D37-3654F50E55CE}">
      <dsp:nvSpPr>
        <dsp:cNvPr id="0" name=""/>
        <dsp:cNvSpPr/>
      </dsp:nvSpPr>
      <dsp:spPr>
        <a:xfrm>
          <a:off x="0" y="1076604"/>
          <a:ext cx="4977578" cy="449280"/>
        </a:xfrm>
        <a:prstGeom prst="roundRect">
          <a:avLst/>
        </a:prstGeom>
        <a:gradFill rotWithShape="0">
          <a:gsLst>
            <a:gs pos="0">
              <a:schemeClr val="accent5">
                <a:shade val="50000"/>
                <a:hueOff val="191005"/>
                <a:satOff val="5117"/>
                <a:lumOff val="22545"/>
                <a:alphaOff val="0"/>
                <a:satMod val="103000"/>
                <a:lumMod val="102000"/>
                <a:tint val="94000"/>
              </a:schemeClr>
            </a:gs>
            <a:gs pos="50000">
              <a:schemeClr val="accent5">
                <a:shade val="50000"/>
                <a:hueOff val="191005"/>
                <a:satOff val="5117"/>
                <a:lumOff val="22545"/>
                <a:alphaOff val="0"/>
                <a:satMod val="110000"/>
                <a:lumMod val="100000"/>
                <a:shade val="100000"/>
              </a:schemeClr>
            </a:gs>
            <a:gs pos="100000">
              <a:schemeClr val="accent5">
                <a:shade val="50000"/>
                <a:hueOff val="191005"/>
                <a:satOff val="5117"/>
                <a:lumOff val="2254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dirty="0">
              <a:latin typeface="Times New Roman" panose="02020603050405020304" pitchFamily="18" charset="0"/>
              <a:cs typeface="Times New Roman" panose="02020603050405020304" pitchFamily="18" charset="0"/>
            </a:rPr>
            <a:t>Student ID:2010577</a:t>
          </a:r>
          <a:endParaRPr lang="en-US" sz="1600" kern="1200" dirty="0">
            <a:latin typeface="Times New Roman" panose="02020603050405020304" pitchFamily="18" charset="0"/>
            <a:cs typeface="Times New Roman" panose="02020603050405020304" pitchFamily="18" charset="0"/>
          </a:endParaRPr>
        </a:p>
      </dsp:txBody>
      <dsp:txXfrm>
        <a:off x="21932" y="1098536"/>
        <a:ext cx="4933714" cy="405416"/>
      </dsp:txXfrm>
    </dsp:sp>
    <dsp:sp modelId="{6D1FD45F-6EF7-43FA-929C-FB420ED59E99}">
      <dsp:nvSpPr>
        <dsp:cNvPr id="0" name=""/>
        <dsp:cNvSpPr/>
      </dsp:nvSpPr>
      <dsp:spPr>
        <a:xfrm>
          <a:off x="0" y="1595004"/>
          <a:ext cx="4977578" cy="449280"/>
        </a:xfrm>
        <a:prstGeom prst="roundRect">
          <a:avLst/>
        </a:prstGeom>
        <a:gradFill rotWithShape="0">
          <a:gsLst>
            <a:gs pos="0">
              <a:schemeClr val="accent5">
                <a:shade val="50000"/>
                <a:hueOff val="286507"/>
                <a:satOff val="7676"/>
                <a:lumOff val="33817"/>
                <a:alphaOff val="0"/>
                <a:satMod val="103000"/>
                <a:lumMod val="102000"/>
                <a:tint val="94000"/>
              </a:schemeClr>
            </a:gs>
            <a:gs pos="50000">
              <a:schemeClr val="accent5">
                <a:shade val="50000"/>
                <a:hueOff val="286507"/>
                <a:satOff val="7676"/>
                <a:lumOff val="33817"/>
                <a:alphaOff val="0"/>
                <a:satMod val="110000"/>
                <a:lumMod val="100000"/>
                <a:shade val="100000"/>
              </a:schemeClr>
            </a:gs>
            <a:gs pos="100000">
              <a:schemeClr val="accent5">
                <a:shade val="50000"/>
                <a:hueOff val="286507"/>
                <a:satOff val="7676"/>
                <a:lumOff val="33817"/>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dirty="0">
              <a:latin typeface="Times New Roman" panose="02020603050405020304" pitchFamily="18" charset="0"/>
              <a:cs typeface="Times New Roman" panose="02020603050405020304" pitchFamily="18" charset="0"/>
            </a:rPr>
            <a:t>Independent University of Bangladesh</a:t>
          </a:r>
          <a:endParaRPr lang="en-US" sz="1600" kern="1200" dirty="0">
            <a:latin typeface="Times New Roman" panose="02020603050405020304" pitchFamily="18" charset="0"/>
            <a:cs typeface="Times New Roman" panose="02020603050405020304" pitchFamily="18" charset="0"/>
          </a:endParaRPr>
        </a:p>
      </dsp:txBody>
      <dsp:txXfrm>
        <a:off x="21932" y="1616936"/>
        <a:ext cx="4933714" cy="405416"/>
      </dsp:txXfrm>
    </dsp:sp>
    <dsp:sp modelId="{F47FE4DD-553C-4DF7-861D-A79C789DA7C0}">
      <dsp:nvSpPr>
        <dsp:cNvPr id="0" name=""/>
        <dsp:cNvSpPr/>
      </dsp:nvSpPr>
      <dsp:spPr>
        <a:xfrm>
          <a:off x="0" y="2113404"/>
          <a:ext cx="4977578" cy="449280"/>
        </a:xfrm>
        <a:prstGeom prst="roundRect">
          <a:avLst/>
        </a:prstGeom>
        <a:gradFill rotWithShape="0">
          <a:gsLst>
            <a:gs pos="0">
              <a:schemeClr val="accent5">
                <a:shade val="50000"/>
                <a:hueOff val="286507"/>
                <a:satOff val="7676"/>
                <a:lumOff val="33817"/>
                <a:alphaOff val="0"/>
                <a:satMod val="103000"/>
                <a:lumMod val="102000"/>
                <a:tint val="94000"/>
              </a:schemeClr>
            </a:gs>
            <a:gs pos="50000">
              <a:schemeClr val="accent5">
                <a:shade val="50000"/>
                <a:hueOff val="286507"/>
                <a:satOff val="7676"/>
                <a:lumOff val="33817"/>
                <a:alphaOff val="0"/>
                <a:satMod val="110000"/>
                <a:lumMod val="100000"/>
                <a:shade val="100000"/>
              </a:schemeClr>
            </a:gs>
            <a:gs pos="100000">
              <a:schemeClr val="accent5">
                <a:shade val="50000"/>
                <a:hueOff val="286507"/>
                <a:satOff val="7676"/>
                <a:lumOff val="33817"/>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dirty="0">
              <a:latin typeface="Times New Roman" panose="02020603050405020304" pitchFamily="18" charset="0"/>
              <a:cs typeface="Times New Roman" panose="02020603050405020304" pitchFamily="18" charset="0"/>
            </a:rPr>
            <a:t>Department of Public health</a:t>
          </a:r>
          <a:endParaRPr lang="en-US" sz="1600" kern="1200" dirty="0">
            <a:latin typeface="Times New Roman" panose="02020603050405020304" pitchFamily="18" charset="0"/>
            <a:cs typeface="Times New Roman" panose="02020603050405020304" pitchFamily="18" charset="0"/>
          </a:endParaRPr>
        </a:p>
      </dsp:txBody>
      <dsp:txXfrm>
        <a:off x="21932" y="2135336"/>
        <a:ext cx="4933714" cy="405416"/>
      </dsp:txXfrm>
    </dsp:sp>
    <dsp:sp modelId="{C24DB6EB-EBD3-41B0-A697-C364DBDDBF6A}">
      <dsp:nvSpPr>
        <dsp:cNvPr id="0" name=""/>
        <dsp:cNvSpPr/>
      </dsp:nvSpPr>
      <dsp:spPr>
        <a:xfrm>
          <a:off x="0" y="2631804"/>
          <a:ext cx="4977578" cy="449280"/>
        </a:xfrm>
        <a:prstGeom prst="roundRect">
          <a:avLst/>
        </a:prstGeom>
        <a:gradFill rotWithShape="0">
          <a:gsLst>
            <a:gs pos="0">
              <a:schemeClr val="accent5">
                <a:shade val="50000"/>
                <a:hueOff val="191005"/>
                <a:satOff val="5117"/>
                <a:lumOff val="22545"/>
                <a:alphaOff val="0"/>
                <a:satMod val="103000"/>
                <a:lumMod val="102000"/>
                <a:tint val="94000"/>
              </a:schemeClr>
            </a:gs>
            <a:gs pos="50000">
              <a:schemeClr val="accent5">
                <a:shade val="50000"/>
                <a:hueOff val="191005"/>
                <a:satOff val="5117"/>
                <a:lumOff val="22545"/>
                <a:alphaOff val="0"/>
                <a:satMod val="110000"/>
                <a:lumMod val="100000"/>
                <a:shade val="100000"/>
              </a:schemeClr>
            </a:gs>
            <a:gs pos="100000">
              <a:schemeClr val="accent5">
                <a:shade val="50000"/>
                <a:hueOff val="191005"/>
                <a:satOff val="5117"/>
                <a:lumOff val="2254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dirty="0">
              <a:latin typeface="Times New Roman" panose="02020603050405020304" pitchFamily="18" charset="0"/>
              <a:cs typeface="Times New Roman" panose="02020603050405020304" pitchFamily="18" charset="0"/>
            </a:rPr>
            <a:t>School of Pharmacy and Public health</a:t>
          </a:r>
          <a:endParaRPr lang="en-US" sz="1600" kern="1200" dirty="0">
            <a:latin typeface="Times New Roman" panose="02020603050405020304" pitchFamily="18" charset="0"/>
            <a:cs typeface="Times New Roman" panose="02020603050405020304" pitchFamily="18" charset="0"/>
          </a:endParaRPr>
        </a:p>
      </dsp:txBody>
      <dsp:txXfrm>
        <a:off x="21932" y="2653736"/>
        <a:ext cx="4933714" cy="405416"/>
      </dsp:txXfrm>
    </dsp:sp>
    <dsp:sp modelId="{8A174E83-274A-477B-9CC7-4E87C32B8ACB}">
      <dsp:nvSpPr>
        <dsp:cNvPr id="0" name=""/>
        <dsp:cNvSpPr/>
      </dsp:nvSpPr>
      <dsp:spPr>
        <a:xfrm>
          <a:off x="0" y="3150204"/>
          <a:ext cx="4977578" cy="449280"/>
        </a:xfrm>
        <a:prstGeom prst="roundRect">
          <a:avLst/>
        </a:prstGeom>
        <a:gradFill rotWithShape="0">
          <a:gsLst>
            <a:gs pos="0">
              <a:schemeClr val="accent5">
                <a:shade val="50000"/>
                <a:hueOff val="95502"/>
                <a:satOff val="2559"/>
                <a:lumOff val="11272"/>
                <a:alphaOff val="0"/>
                <a:satMod val="103000"/>
                <a:lumMod val="102000"/>
                <a:tint val="94000"/>
              </a:schemeClr>
            </a:gs>
            <a:gs pos="50000">
              <a:schemeClr val="accent5">
                <a:shade val="50000"/>
                <a:hueOff val="95502"/>
                <a:satOff val="2559"/>
                <a:lumOff val="11272"/>
                <a:alphaOff val="0"/>
                <a:satMod val="110000"/>
                <a:lumMod val="100000"/>
                <a:shade val="100000"/>
              </a:schemeClr>
            </a:gs>
            <a:gs pos="100000">
              <a:schemeClr val="accent5">
                <a:shade val="50000"/>
                <a:hueOff val="95502"/>
                <a:satOff val="2559"/>
                <a:lumOff val="1127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dirty="0">
              <a:latin typeface="Times New Roman" panose="02020603050405020304" pitchFamily="18" charset="0"/>
              <a:cs typeface="Times New Roman" panose="02020603050405020304" pitchFamily="18" charset="0"/>
            </a:rPr>
            <a:t>Course: Master of Public Health</a:t>
          </a:r>
          <a:endParaRPr lang="en-US" sz="1600" kern="1200" dirty="0">
            <a:latin typeface="Times New Roman" panose="02020603050405020304" pitchFamily="18" charset="0"/>
            <a:cs typeface="Times New Roman" panose="02020603050405020304" pitchFamily="18" charset="0"/>
          </a:endParaRPr>
        </a:p>
      </dsp:txBody>
      <dsp:txXfrm>
        <a:off x="21932" y="3172136"/>
        <a:ext cx="4933714" cy="4054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BE7F12-B799-46A4-93C6-19F4CC418760}">
      <dsp:nvSpPr>
        <dsp:cNvPr id="0" name=""/>
        <dsp:cNvSpPr/>
      </dsp:nvSpPr>
      <dsp:spPr>
        <a:xfrm>
          <a:off x="2492847" y="584187"/>
          <a:ext cx="450429" cy="91440"/>
        </a:xfrm>
        <a:custGeom>
          <a:avLst/>
          <a:gdLst/>
          <a:ahLst/>
          <a:cxnLst/>
          <a:rect l="0" t="0" r="0" b="0"/>
          <a:pathLst>
            <a:path>
              <a:moveTo>
                <a:pt x="0" y="45720"/>
              </a:moveTo>
              <a:lnTo>
                <a:pt x="450429" y="45720"/>
              </a:lnTo>
            </a:path>
          </a:pathLst>
        </a:custGeom>
        <a:noFill/>
        <a:ln w="6350" cap="flat" cmpd="sng" algn="ctr">
          <a:solidFill>
            <a:schemeClr val="accent5">
              <a:shade val="90000"/>
              <a:hueOff val="0"/>
              <a:satOff val="0"/>
              <a:lumOff val="0"/>
              <a:alphaOff val="0"/>
            </a:schemeClr>
          </a:solidFill>
          <a:prstDash val="solid"/>
          <a:miter lim="800000"/>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706036" y="627502"/>
        <a:ext cx="24051" cy="4810"/>
      </dsp:txXfrm>
    </dsp:sp>
    <dsp:sp modelId="{D1CCFBF6-97BA-4C20-BDD9-2012F83C7EB6}">
      <dsp:nvSpPr>
        <dsp:cNvPr id="0" name=""/>
        <dsp:cNvSpPr/>
      </dsp:nvSpPr>
      <dsp:spPr>
        <a:xfrm>
          <a:off x="403216" y="2477"/>
          <a:ext cx="2091431" cy="1254858"/>
        </a:xfrm>
        <a:prstGeom prst="rect">
          <a:avLst/>
        </a:prstGeom>
        <a:gradFill rotWithShape="0">
          <a:gsLst>
            <a:gs pos="0">
              <a:schemeClr val="accent5">
                <a:shade val="50000"/>
                <a:hueOff val="0"/>
                <a:satOff val="0"/>
                <a:lumOff val="0"/>
                <a:alphaOff val="0"/>
                <a:satMod val="103000"/>
                <a:lumMod val="102000"/>
                <a:tint val="94000"/>
              </a:schemeClr>
            </a:gs>
            <a:gs pos="50000">
              <a:schemeClr val="accent5">
                <a:shade val="50000"/>
                <a:hueOff val="0"/>
                <a:satOff val="0"/>
                <a:lumOff val="0"/>
                <a:alphaOff val="0"/>
                <a:satMod val="110000"/>
                <a:lumMod val="100000"/>
                <a:shade val="100000"/>
              </a:schemeClr>
            </a:gs>
            <a:gs pos="100000">
              <a:schemeClr val="accent5">
                <a:shade val="50000"/>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2482" tIns="107573" rIns="102482" bIns="107573"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Summary -04                                                                             </a:t>
          </a:r>
          <a:endParaRPr lang="en-US" sz="1600" kern="1200" dirty="0">
            <a:latin typeface="Times New Roman" panose="02020603050405020304" pitchFamily="18" charset="0"/>
            <a:cs typeface="Times New Roman" panose="02020603050405020304" pitchFamily="18" charset="0"/>
          </a:endParaRPr>
        </a:p>
      </dsp:txBody>
      <dsp:txXfrm>
        <a:off x="403216" y="2477"/>
        <a:ext cx="2091431" cy="1254858"/>
      </dsp:txXfrm>
    </dsp:sp>
    <dsp:sp modelId="{E8D5BCB8-4831-4A9F-BBA9-E422CC0326BB}">
      <dsp:nvSpPr>
        <dsp:cNvPr id="0" name=""/>
        <dsp:cNvSpPr/>
      </dsp:nvSpPr>
      <dsp:spPr>
        <a:xfrm>
          <a:off x="5065308" y="584187"/>
          <a:ext cx="450429" cy="91440"/>
        </a:xfrm>
        <a:custGeom>
          <a:avLst/>
          <a:gdLst/>
          <a:ahLst/>
          <a:cxnLst/>
          <a:rect l="0" t="0" r="0" b="0"/>
          <a:pathLst>
            <a:path>
              <a:moveTo>
                <a:pt x="0" y="45720"/>
              </a:moveTo>
              <a:lnTo>
                <a:pt x="450429" y="45720"/>
              </a:lnTo>
            </a:path>
          </a:pathLst>
        </a:custGeom>
        <a:noFill/>
        <a:ln w="6350" cap="flat" cmpd="sng" algn="ctr">
          <a:solidFill>
            <a:schemeClr val="accent5">
              <a:shade val="90000"/>
              <a:hueOff val="70183"/>
              <a:satOff val="-643"/>
              <a:lumOff val="5551"/>
              <a:alphaOff val="0"/>
            </a:schemeClr>
          </a:solidFill>
          <a:prstDash val="solid"/>
          <a:miter lim="800000"/>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278497" y="627502"/>
        <a:ext cx="24051" cy="4810"/>
      </dsp:txXfrm>
    </dsp:sp>
    <dsp:sp modelId="{C56E8830-60F0-41E0-8B2F-96922195B8FF}">
      <dsp:nvSpPr>
        <dsp:cNvPr id="0" name=""/>
        <dsp:cNvSpPr/>
      </dsp:nvSpPr>
      <dsp:spPr>
        <a:xfrm>
          <a:off x="2975676" y="2477"/>
          <a:ext cx="2091431" cy="1254858"/>
        </a:xfrm>
        <a:prstGeom prst="rect">
          <a:avLst/>
        </a:prstGeom>
        <a:gradFill rotWithShape="0">
          <a:gsLst>
            <a:gs pos="0">
              <a:schemeClr val="accent5">
                <a:shade val="50000"/>
                <a:hueOff val="60774"/>
                <a:satOff val="1628"/>
                <a:lumOff val="7173"/>
                <a:alphaOff val="0"/>
                <a:satMod val="103000"/>
                <a:lumMod val="102000"/>
                <a:tint val="94000"/>
              </a:schemeClr>
            </a:gs>
            <a:gs pos="50000">
              <a:schemeClr val="accent5">
                <a:shade val="50000"/>
                <a:hueOff val="60774"/>
                <a:satOff val="1628"/>
                <a:lumOff val="7173"/>
                <a:alphaOff val="0"/>
                <a:satMod val="110000"/>
                <a:lumMod val="100000"/>
                <a:shade val="100000"/>
              </a:schemeClr>
            </a:gs>
            <a:gs pos="100000">
              <a:schemeClr val="accent5">
                <a:shade val="50000"/>
                <a:hueOff val="60774"/>
                <a:satOff val="1628"/>
                <a:lumOff val="7173"/>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2482" tIns="107573" rIns="102482" bIns="107573"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Introduction-05</a:t>
          </a:r>
        </a:p>
      </dsp:txBody>
      <dsp:txXfrm>
        <a:off x="2975676" y="2477"/>
        <a:ext cx="2091431" cy="1254858"/>
      </dsp:txXfrm>
    </dsp:sp>
    <dsp:sp modelId="{7C05AA65-E31B-4694-B1B8-6BF6DE054E60}">
      <dsp:nvSpPr>
        <dsp:cNvPr id="0" name=""/>
        <dsp:cNvSpPr/>
      </dsp:nvSpPr>
      <dsp:spPr>
        <a:xfrm>
          <a:off x="7637769" y="584187"/>
          <a:ext cx="450429" cy="91440"/>
        </a:xfrm>
        <a:custGeom>
          <a:avLst/>
          <a:gdLst/>
          <a:ahLst/>
          <a:cxnLst/>
          <a:rect l="0" t="0" r="0" b="0"/>
          <a:pathLst>
            <a:path>
              <a:moveTo>
                <a:pt x="0" y="45720"/>
              </a:moveTo>
              <a:lnTo>
                <a:pt x="450429" y="45720"/>
              </a:lnTo>
            </a:path>
          </a:pathLst>
        </a:custGeom>
        <a:noFill/>
        <a:ln w="6350" cap="flat" cmpd="sng" algn="ctr">
          <a:solidFill>
            <a:schemeClr val="accent5">
              <a:shade val="90000"/>
              <a:hueOff val="140366"/>
              <a:satOff val="-1286"/>
              <a:lumOff val="11102"/>
              <a:alphaOff val="0"/>
            </a:schemeClr>
          </a:solidFill>
          <a:prstDash val="solid"/>
          <a:miter lim="800000"/>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850958" y="627502"/>
        <a:ext cx="24051" cy="4810"/>
      </dsp:txXfrm>
    </dsp:sp>
    <dsp:sp modelId="{0D1B0918-D5AB-43B7-8B77-2B8AA8E196F7}">
      <dsp:nvSpPr>
        <dsp:cNvPr id="0" name=""/>
        <dsp:cNvSpPr/>
      </dsp:nvSpPr>
      <dsp:spPr>
        <a:xfrm>
          <a:off x="5548137" y="2477"/>
          <a:ext cx="2091431" cy="1254858"/>
        </a:xfrm>
        <a:prstGeom prst="rect">
          <a:avLst/>
        </a:prstGeom>
        <a:gradFill rotWithShape="0">
          <a:gsLst>
            <a:gs pos="0">
              <a:schemeClr val="accent5">
                <a:shade val="50000"/>
                <a:hueOff val="121548"/>
                <a:satOff val="3256"/>
                <a:lumOff val="14347"/>
                <a:alphaOff val="0"/>
                <a:satMod val="103000"/>
                <a:lumMod val="102000"/>
                <a:tint val="94000"/>
              </a:schemeClr>
            </a:gs>
            <a:gs pos="50000">
              <a:schemeClr val="accent5">
                <a:shade val="50000"/>
                <a:hueOff val="121548"/>
                <a:satOff val="3256"/>
                <a:lumOff val="14347"/>
                <a:alphaOff val="0"/>
                <a:satMod val="110000"/>
                <a:lumMod val="100000"/>
                <a:shade val="100000"/>
              </a:schemeClr>
            </a:gs>
            <a:gs pos="100000">
              <a:schemeClr val="accent5">
                <a:shade val="50000"/>
                <a:hueOff val="121548"/>
                <a:satOff val="3256"/>
                <a:lumOff val="14347"/>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2482" tIns="107573" rIns="102482" bIns="107573"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Literature Review &amp; Research question-06</a:t>
          </a:r>
        </a:p>
      </dsp:txBody>
      <dsp:txXfrm>
        <a:off x="5548137" y="2477"/>
        <a:ext cx="2091431" cy="1254858"/>
      </dsp:txXfrm>
    </dsp:sp>
    <dsp:sp modelId="{53896010-5721-437A-87B2-4ADA3825026C}">
      <dsp:nvSpPr>
        <dsp:cNvPr id="0" name=""/>
        <dsp:cNvSpPr/>
      </dsp:nvSpPr>
      <dsp:spPr>
        <a:xfrm>
          <a:off x="1448931" y="1255536"/>
          <a:ext cx="7717382" cy="450429"/>
        </a:xfrm>
        <a:custGeom>
          <a:avLst/>
          <a:gdLst/>
          <a:ahLst/>
          <a:cxnLst/>
          <a:rect l="0" t="0" r="0" b="0"/>
          <a:pathLst>
            <a:path>
              <a:moveTo>
                <a:pt x="7717382" y="0"/>
              </a:moveTo>
              <a:lnTo>
                <a:pt x="7717382" y="242314"/>
              </a:lnTo>
              <a:lnTo>
                <a:pt x="0" y="242314"/>
              </a:lnTo>
              <a:lnTo>
                <a:pt x="0" y="450429"/>
              </a:lnTo>
            </a:path>
          </a:pathLst>
        </a:custGeom>
        <a:noFill/>
        <a:ln w="6350" cap="flat" cmpd="sng" algn="ctr">
          <a:solidFill>
            <a:schemeClr val="accent5">
              <a:shade val="90000"/>
              <a:hueOff val="210549"/>
              <a:satOff val="-1929"/>
              <a:lumOff val="16652"/>
              <a:alphaOff val="0"/>
            </a:schemeClr>
          </a:solidFill>
          <a:prstDash val="solid"/>
          <a:miter lim="800000"/>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114314" y="1478346"/>
        <a:ext cx="386617" cy="4810"/>
      </dsp:txXfrm>
    </dsp:sp>
    <dsp:sp modelId="{DACA03CB-B063-4B1A-8491-F2D6F3C4F7CE}">
      <dsp:nvSpPr>
        <dsp:cNvPr id="0" name=""/>
        <dsp:cNvSpPr/>
      </dsp:nvSpPr>
      <dsp:spPr>
        <a:xfrm>
          <a:off x="8120598" y="2477"/>
          <a:ext cx="2091431" cy="1254858"/>
        </a:xfrm>
        <a:prstGeom prst="rect">
          <a:avLst/>
        </a:prstGeom>
        <a:gradFill rotWithShape="0">
          <a:gsLst>
            <a:gs pos="0">
              <a:schemeClr val="accent5">
                <a:shade val="50000"/>
                <a:hueOff val="182323"/>
                <a:satOff val="4885"/>
                <a:lumOff val="21520"/>
                <a:alphaOff val="0"/>
                <a:satMod val="103000"/>
                <a:lumMod val="102000"/>
                <a:tint val="94000"/>
              </a:schemeClr>
            </a:gs>
            <a:gs pos="50000">
              <a:schemeClr val="accent5">
                <a:shade val="50000"/>
                <a:hueOff val="182323"/>
                <a:satOff val="4885"/>
                <a:lumOff val="21520"/>
                <a:alphaOff val="0"/>
                <a:satMod val="110000"/>
                <a:lumMod val="100000"/>
                <a:shade val="100000"/>
              </a:schemeClr>
            </a:gs>
            <a:gs pos="100000">
              <a:schemeClr val="accent5">
                <a:shade val="50000"/>
                <a:hueOff val="182323"/>
                <a:satOff val="4885"/>
                <a:lumOff val="2152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2482" tIns="107573" rIns="102482" bIns="107573"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 Objectives-07</a:t>
          </a:r>
        </a:p>
      </dsp:txBody>
      <dsp:txXfrm>
        <a:off x="8120598" y="2477"/>
        <a:ext cx="2091431" cy="1254858"/>
      </dsp:txXfrm>
    </dsp:sp>
    <dsp:sp modelId="{73F092F6-198C-47EC-8DB8-1164C4C23131}">
      <dsp:nvSpPr>
        <dsp:cNvPr id="0" name=""/>
        <dsp:cNvSpPr/>
      </dsp:nvSpPr>
      <dsp:spPr>
        <a:xfrm>
          <a:off x="2492847" y="2320075"/>
          <a:ext cx="450429" cy="91440"/>
        </a:xfrm>
        <a:custGeom>
          <a:avLst/>
          <a:gdLst/>
          <a:ahLst/>
          <a:cxnLst/>
          <a:rect l="0" t="0" r="0" b="0"/>
          <a:pathLst>
            <a:path>
              <a:moveTo>
                <a:pt x="0" y="45720"/>
              </a:moveTo>
              <a:lnTo>
                <a:pt x="450429" y="45720"/>
              </a:lnTo>
            </a:path>
          </a:pathLst>
        </a:custGeom>
        <a:noFill/>
        <a:ln w="6350" cap="flat" cmpd="sng" algn="ctr">
          <a:solidFill>
            <a:schemeClr val="accent5">
              <a:shade val="90000"/>
              <a:hueOff val="280732"/>
              <a:satOff val="-2572"/>
              <a:lumOff val="22203"/>
              <a:alphaOff val="0"/>
            </a:schemeClr>
          </a:solidFill>
          <a:prstDash val="solid"/>
          <a:miter lim="800000"/>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706036" y="2363390"/>
        <a:ext cx="24051" cy="4810"/>
      </dsp:txXfrm>
    </dsp:sp>
    <dsp:sp modelId="{B18E17FC-04A6-4F8E-B8A9-4BAB5CAE4E33}">
      <dsp:nvSpPr>
        <dsp:cNvPr id="0" name=""/>
        <dsp:cNvSpPr/>
      </dsp:nvSpPr>
      <dsp:spPr>
        <a:xfrm>
          <a:off x="403216" y="1738366"/>
          <a:ext cx="2091431" cy="1254858"/>
        </a:xfrm>
        <a:prstGeom prst="rect">
          <a:avLst/>
        </a:prstGeom>
        <a:gradFill rotWithShape="0">
          <a:gsLst>
            <a:gs pos="0">
              <a:schemeClr val="accent5">
                <a:shade val="50000"/>
                <a:hueOff val="243097"/>
                <a:satOff val="6513"/>
                <a:lumOff val="28693"/>
                <a:alphaOff val="0"/>
                <a:satMod val="103000"/>
                <a:lumMod val="102000"/>
                <a:tint val="94000"/>
              </a:schemeClr>
            </a:gs>
            <a:gs pos="50000">
              <a:schemeClr val="accent5">
                <a:shade val="50000"/>
                <a:hueOff val="243097"/>
                <a:satOff val="6513"/>
                <a:lumOff val="28693"/>
                <a:alphaOff val="0"/>
                <a:satMod val="110000"/>
                <a:lumMod val="100000"/>
                <a:shade val="100000"/>
              </a:schemeClr>
            </a:gs>
            <a:gs pos="100000">
              <a:schemeClr val="accent5">
                <a:shade val="50000"/>
                <a:hueOff val="243097"/>
                <a:satOff val="6513"/>
                <a:lumOff val="28693"/>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2482" tIns="107573" rIns="102482" bIns="107573"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Methodology-08-09</a:t>
          </a:r>
        </a:p>
      </dsp:txBody>
      <dsp:txXfrm>
        <a:off x="403216" y="1738366"/>
        <a:ext cx="2091431" cy="1254858"/>
      </dsp:txXfrm>
    </dsp:sp>
    <dsp:sp modelId="{820BBB85-36F5-40AA-B74D-B26B9A70F954}">
      <dsp:nvSpPr>
        <dsp:cNvPr id="0" name=""/>
        <dsp:cNvSpPr/>
      </dsp:nvSpPr>
      <dsp:spPr>
        <a:xfrm>
          <a:off x="5065308" y="2320075"/>
          <a:ext cx="450429" cy="91440"/>
        </a:xfrm>
        <a:custGeom>
          <a:avLst/>
          <a:gdLst/>
          <a:ahLst/>
          <a:cxnLst/>
          <a:rect l="0" t="0" r="0" b="0"/>
          <a:pathLst>
            <a:path>
              <a:moveTo>
                <a:pt x="0" y="45720"/>
              </a:moveTo>
              <a:lnTo>
                <a:pt x="450429" y="45720"/>
              </a:lnTo>
            </a:path>
          </a:pathLst>
        </a:custGeom>
        <a:noFill/>
        <a:ln w="6350" cap="flat" cmpd="sng" algn="ctr">
          <a:solidFill>
            <a:schemeClr val="accent5">
              <a:shade val="90000"/>
              <a:hueOff val="350915"/>
              <a:satOff val="-3215"/>
              <a:lumOff val="27754"/>
              <a:alphaOff val="0"/>
            </a:schemeClr>
          </a:solidFill>
          <a:prstDash val="solid"/>
          <a:miter lim="800000"/>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278497" y="2363390"/>
        <a:ext cx="24051" cy="4810"/>
      </dsp:txXfrm>
    </dsp:sp>
    <dsp:sp modelId="{F0C0EA21-5105-49A5-B214-402AF47C510E}">
      <dsp:nvSpPr>
        <dsp:cNvPr id="0" name=""/>
        <dsp:cNvSpPr/>
      </dsp:nvSpPr>
      <dsp:spPr>
        <a:xfrm>
          <a:off x="2975676" y="1738366"/>
          <a:ext cx="2091431" cy="1254858"/>
        </a:xfrm>
        <a:prstGeom prst="rect">
          <a:avLst/>
        </a:prstGeom>
        <a:gradFill rotWithShape="0">
          <a:gsLst>
            <a:gs pos="0">
              <a:schemeClr val="accent5">
                <a:shade val="50000"/>
                <a:hueOff val="303871"/>
                <a:satOff val="8141"/>
                <a:lumOff val="35866"/>
                <a:alphaOff val="0"/>
                <a:satMod val="103000"/>
                <a:lumMod val="102000"/>
                <a:tint val="94000"/>
              </a:schemeClr>
            </a:gs>
            <a:gs pos="50000">
              <a:schemeClr val="accent5">
                <a:shade val="50000"/>
                <a:hueOff val="303871"/>
                <a:satOff val="8141"/>
                <a:lumOff val="35866"/>
                <a:alphaOff val="0"/>
                <a:satMod val="110000"/>
                <a:lumMod val="100000"/>
                <a:shade val="100000"/>
              </a:schemeClr>
            </a:gs>
            <a:gs pos="100000">
              <a:schemeClr val="accent5">
                <a:shade val="50000"/>
                <a:hueOff val="303871"/>
                <a:satOff val="8141"/>
                <a:lumOff val="35866"/>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2482" tIns="107573" rIns="102482" bIns="107573"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Data collection &amp; Managements-10</a:t>
          </a:r>
        </a:p>
      </dsp:txBody>
      <dsp:txXfrm>
        <a:off x="2975676" y="1738366"/>
        <a:ext cx="2091431" cy="1254858"/>
      </dsp:txXfrm>
    </dsp:sp>
    <dsp:sp modelId="{925FB403-B75C-4B0F-8A43-4483202BC426}">
      <dsp:nvSpPr>
        <dsp:cNvPr id="0" name=""/>
        <dsp:cNvSpPr/>
      </dsp:nvSpPr>
      <dsp:spPr>
        <a:xfrm>
          <a:off x="7637769" y="2320075"/>
          <a:ext cx="450429" cy="91440"/>
        </a:xfrm>
        <a:custGeom>
          <a:avLst/>
          <a:gdLst/>
          <a:ahLst/>
          <a:cxnLst/>
          <a:rect l="0" t="0" r="0" b="0"/>
          <a:pathLst>
            <a:path>
              <a:moveTo>
                <a:pt x="0" y="45720"/>
              </a:moveTo>
              <a:lnTo>
                <a:pt x="450429" y="45720"/>
              </a:lnTo>
            </a:path>
          </a:pathLst>
        </a:custGeom>
        <a:noFill/>
        <a:ln w="6350" cap="flat" cmpd="sng" algn="ctr">
          <a:solidFill>
            <a:schemeClr val="accent5">
              <a:shade val="90000"/>
              <a:hueOff val="280732"/>
              <a:satOff val="-2572"/>
              <a:lumOff val="22203"/>
              <a:alphaOff val="0"/>
            </a:schemeClr>
          </a:solidFill>
          <a:prstDash val="solid"/>
          <a:miter lim="800000"/>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850958" y="2363390"/>
        <a:ext cx="24051" cy="4810"/>
      </dsp:txXfrm>
    </dsp:sp>
    <dsp:sp modelId="{E7F9BD19-9A78-4499-89F2-8B4867CB6C15}">
      <dsp:nvSpPr>
        <dsp:cNvPr id="0" name=""/>
        <dsp:cNvSpPr/>
      </dsp:nvSpPr>
      <dsp:spPr>
        <a:xfrm>
          <a:off x="5548137" y="1738366"/>
          <a:ext cx="2091431" cy="1254858"/>
        </a:xfrm>
        <a:prstGeom prst="rect">
          <a:avLst/>
        </a:prstGeom>
        <a:gradFill rotWithShape="0">
          <a:gsLst>
            <a:gs pos="0">
              <a:schemeClr val="accent5">
                <a:shade val="50000"/>
                <a:hueOff val="303871"/>
                <a:satOff val="8141"/>
                <a:lumOff val="35866"/>
                <a:alphaOff val="0"/>
                <a:satMod val="103000"/>
                <a:lumMod val="102000"/>
                <a:tint val="94000"/>
              </a:schemeClr>
            </a:gs>
            <a:gs pos="50000">
              <a:schemeClr val="accent5">
                <a:shade val="50000"/>
                <a:hueOff val="303871"/>
                <a:satOff val="8141"/>
                <a:lumOff val="35866"/>
                <a:alphaOff val="0"/>
                <a:satMod val="110000"/>
                <a:lumMod val="100000"/>
                <a:shade val="100000"/>
              </a:schemeClr>
            </a:gs>
            <a:gs pos="100000">
              <a:schemeClr val="accent5">
                <a:shade val="50000"/>
                <a:hueOff val="303871"/>
                <a:satOff val="8141"/>
                <a:lumOff val="35866"/>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2482" tIns="107573" rIns="102482" bIns="107573"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Results-11-18</a:t>
          </a:r>
        </a:p>
      </dsp:txBody>
      <dsp:txXfrm>
        <a:off x="5548137" y="1738366"/>
        <a:ext cx="2091431" cy="1254858"/>
      </dsp:txXfrm>
    </dsp:sp>
    <dsp:sp modelId="{48708DD2-2ED1-4AC3-8AB1-1A4E30D7E0E0}">
      <dsp:nvSpPr>
        <dsp:cNvPr id="0" name=""/>
        <dsp:cNvSpPr/>
      </dsp:nvSpPr>
      <dsp:spPr>
        <a:xfrm>
          <a:off x="1448931" y="2991424"/>
          <a:ext cx="7717382" cy="450429"/>
        </a:xfrm>
        <a:custGeom>
          <a:avLst/>
          <a:gdLst/>
          <a:ahLst/>
          <a:cxnLst/>
          <a:rect l="0" t="0" r="0" b="0"/>
          <a:pathLst>
            <a:path>
              <a:moveTo>
                <a:pt x="7717382" y="0"/>
              </a:moveTo>
              <a:lnTo>
                <a:pt x="7717382" y="242314"/>
              </a:lnTo>
              <a:lnTo>
                <a:pt x="0" y="242314"/>
              </a:lnTo>
              <a:lnTo>
                <a:pt x="0" y="450429"/>
              </a:lnTo>
            </a:path>
          </a:pathLst>
        </a:custGeom>
        <a:noFill/>
        <a:ln w="6350" cap="flat" cmpd="sng" algn="ctr">
          <a:solidFill>
            <a:schemeClr val="accent5">
              <a:shade val="90000"/>
              <a:hueOff val="210549"/>
              <a:satOff val="-1929"/>
              <a:lumOff val="16652"/>
              <a:alphaOff val="0"/>
            </a:schemeClr>
          </a:solidFill>
          <a:prstDash val="solid"/>
          <a:miter lim="800000"/>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114314" y="3214234"/>
        <a:ext cx="386617" cy="4810"/>
      </dsp:txXfrm>
    </dsp:sp>
    <dsp:sp modelId="{AE774946-310D-4C55-8504-A8F44B3DF013}">
      <dsp:nvSpPr>
        <dsp:cNvPr id="0" name=""/>
        <dsp:cNvSpPr/>
      </dsp:nvSpPr>
      <dsp:spPr>
        <a:xfrm>
          <a:off x="8120598" y="1738366"/>
          <a:ext cx="2091431" cy="1254858"/>
        </a:xfrm>
        <a:prstGeom prst="rect">
          <a:avLst/>
        </a:prstGeom>
        <a:gradFill rotWithShape="0">
          <a:gsLst>
            <a:gs pos="0">
              <a:schemeClr val="accent5">
                <a:shade val="50000"/>
                <a:hueOff val="243097"/>
                <a:satOff val="6513"/>
                <a:lumOff val="28693"/>
                <a:alphaOff val="0"/>
                <a:satMod val="103000"/>
                <a:lumMod val="102000"/>
                <a:tint val="94000"/>
              </a:schemeClr>
            </a:gs>
            <a:gs pos="50000">
              <a:schemeClr val="accent5">
                <a:shade val="50000"/>
                <a:hueOff val="243097"/>
                <a:satOff val="6513"/>
                <a:lumOff val="28693"/>
                <a:alphaOff val="0"/>
                <a:satMod val="110000"/>
                <a:lumMod val="100000"/>
                <a:shade val="100000"/>
              </a:schemeClr>
            </a:gs>
            <a:gs pos="100000">
              <a:schemeClr val="accent5">
                <a:shade val="50000"/>
                <a:hueOff val="243097"/>
                <a:satOff val="6513"/>
                <a:lumOff val="28693"/>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2482" tIns="107573" rIns="102482" bIns="107573"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Discussions-19</a:t>
          </a:r>
        </a:p>
      </dsp:txBody>
      <dsp:txXfrm>
        <a:off x="8120598" y="1738366"/>
        <a:ext cx="2091431" cy="1254858"/>
      </dsp:txXfrm>
    </dsp:sp>
    <dsp:sp modelId="{4BCF07E2-3BC0-467D-9A13-0A1C9480BF60}">
      <dsp:nvSpPr>
        <dsp:cNvPr id="0" name=""/>
        <dsp:cNvSpPr/>
      </dsp:nvSpPr>
      <dsp:spPr>
        <a:xfrm>
          <a:off x="2492847" y="4055963"/>
          <a:ext cx="450429" cy="91440"/>
        </a:xfrm>
        <a:custGeom>
          <a:avLst/>
          <a:gdLst/>
          <a:ahLst/>
          <a:cxnLst/>
          <a:rect l="0" t="0" r="0" b="0"/>
          <a:pathLst>
            <a:path>
              <a:moveTo>
                <a:pt x="0" y="45720"/>
              </a:moveTo>
              <a:lnTo>
                <a:pt x="450429" y="45720"/>
              </a:lnTo>
            </a:path>
          </a:pathLst>
        </a:custGeom>
        <a:noFill/>
        <a:ln w="6350" cap="flat" cmpd="sng" algn="ctr">
          <a:solidFill>
            <a:schemeClr val="accent5">
              <a:shade val="90000"/>
              <a:hueOff val="140366"/>
              <a:satOff val="-1286"/>
              <a:lumOff val="11102"/>
              <a:alphaOff val="0"/>
            </a:schemeClr>
          </a:solidFill>
          <a:prstDash val="solid"/>
          <a:miter lim="800000"/>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706036" y="4099278"/>
        <a:ext cx="24051" cy="4810"/>
      </dsp:txXfrm>
    </dsp:sp>
    <dsp:sp modelId="{990FFA0F-7133-46DA-AA32-AA1E5056FB65}">
      <dsp:nvSpPr>
        <dsp:cNvPr id="0" name=""/>
        <dsp:cNvSpPr/>
      </dsp:nvSpPr>
      <dsp:spPr>
        <a:xfrm>
          <a:off x="403216" y="3474254"/>
          <a:ext cx="2091431" cy="1254858"/>
        </a:xfrm>
        <a:prstGeom prst="rect">
          <a:avLst/>
        </a:prstGeom>
        <a:gradFill rotWithShape="0">
          <a:gsLst>
            <a:gs pos="0">
              <a:schemeClr val="accent5">
                <a:shade val="50000"/>
                <a:hueOff val="182323"/>
                <a:satOff val="4885"/>
                <a:lumOff val="21520"/>
                <a:alphaOff val="0"/>
                <a:satMod val="103000"/>
                <a:lumMod val="102000"/>
                <a:tint val="94000"/>
              </a:schemeClr>
            </a:gs>
            <a:gs pos="50000">
              <a:schemeClr val="accent5">
                <a:shade val="50000"/>
                <a:hueOff val="182323"/>
                <a:satOff val="4885"/>
                <a:lumOff val="21520"/>
                <a:alphaOff val="0"/>
                <a:satMod val="110000"/>
                <a:lumMod val="100000"/>
                <a:shade val="100000"/>
              </a:schemeClr>
            </a:gs>
            <a:gs pos="100000">
              <a:schemeClr val="accent5">
                <a:shade val="50000"/>
                <a:hueOff val="182323"/>
                <a:satOff val="4885"/>
                <a:lumOff val="2152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2482" tIns="107573" rIns="102482" bIns="107573"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Limitations-20</a:t>
          </a:r>
        </a:p>
      </dsp:txBody>
      <dsp:txXfrm>
        <a:off x="403216" y="3474254"/>
        <a:ext cx="2091431" cy="1254858"/>
      </dsp:txXfrm>
    </dsp:sp>
    <dsp:sp modelId="{3707BACF-A0AF-435D-934F-46C7F83241BA}">
      <dsp:nvSpPr>
        <dsp:cNvPr id="0" name=""/>
        <dsp:cNvSpPr/>
      </dsp:nvSpPr>
      <dsp:spPr>
        <a:xfrm>
          <a:off x="5065308" y="4055963"/>
          <a:ext cx="450429" cy="91440"/>
        </a:xfrm>
        <a:custGeom>
          <a:avLst/>
          <a:gdLst/>
          <a:ahLst/>
          <a:cxnLst/>
          <a:rect l="0" t="0" r="0" b="0"/>
          <a:pathLst>
            <a:path>
              <a:moveTo>
                <a:pt x="0" y="45720"/>
              </a:moveTo>
              <a:lnTo>
                <a:pt x="450429" y="45720"/>
              </a:lnTo>
            </a:path>
          </a:pathLst>
        </a:custGeom>
        <a:noFill/>
        <a:ln w="6350" cap="flat" cmpd="sng" algn="ctr">
          <a:solidFill>
            <a:schemeClr val="accent5">
              <a:shade val="90000"/>
              <a:hueOff val="70183"/>
              <a:satOff val="-643"/>
              <a:lumOff val="5551"/>
              <a:alphaOff val="0"/>
            </a:schemeClr>
          </a:solidFill>
          <a:prstDash val="solid"/>
          <a:miter lim="800000"/>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278497" y="4099278"/>
        <a:ext cx="24051" cy="4810"/>
      </dsp:txXfrm>
    </dsp:sp>
    <dsp:sp modelId="{DD304717-1423-483B-B0B8-E0C87114AC8D}">
      <dsp:nvSpPr>
        <dsp:cNvPr id="0" name=""/>
        <dsp:cNvSpPr/>
      </dsp:nvSpPr>
      <dsp:spPr>
        <a:xfrm>
          <a:off x="2975676" y="3474254"/>
          <a:ext cx="2091431" cy="1254858"/>
        </a:xfrm>
        <a:prstGeom prst="rect">
          <a:avLst/>
        </a:prstGeom>
        <a:gradFill rotWithShape="0">
          <a:gsLst>
            <a:gs pos="0">
              <a:schemeClr val="accent5">
                <a:shade val="50000"/>
                <a:hueOff val="121548"/>
                <a:satOff val="3256"/>
                <a:lumOff val="14347"/>
                <a:alphaOff val="0"/>
                <a:satMod val="103000"/>
                <a:lumMod val="102000"/>
                <a:tint val="94000"/>
              </a:schemeClr>
            </a:gs>
            <a:gs pos="50000">
              <a:schemeClr val="accent5">
                <a:shade val="50000"/>
                <a:hueOff val="121548"/>
                <a:satOff val="3256"/>
                <a:lumOff val="14347"/>
                <a:alphaOff val="0"/>
                <a:satMod val="110000"/>
                <a:lumMod val="100000"/>
                <a:shade val="100000"/>
              </a:schemeClr>
            </a:gs>
            <a:gs pos="100000">
              <a:schemeClr val="accent5">
                <a:shade val="50000"/>
                <a:hueOff val="121548"/>
                <a:satOff val="3256"/>
                <a:lumOff val="14347"/>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2482" tIns="107573" rIns="102482" bIns="107573"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Conclusions-21</a:t>
          </a:r>
        </a:p>
      </dsp:txBody>
      <dsp:txXfrm>
        <a:off x="2975676" y="3474254"/>
        <a:ext cx="2091431" cy="1254858"/>
      </dsp:txXfrm>
    </dsp:sp>
    <dsp:sp modelId="{5236A3C3-107E-471C-82BD-6859AE07F3F4}">
      <dsp:nvSpPr>
        <dsp:cNvPr id="0" name=""/>
        <dsp:cNvSpPr/>
      </dsp:nvSpPr>
      <dsp:spPr>
        <a:xfrm>
          <a:off x="5548137" y="3474254"/>
          <a:ext cx="2091431" cy="1254858"/>
        </a:xfrm>
        <a:prstGeom prst="rect">
          <a:avLst/>
        </a:prstGeom>
        <a:gradFill rotWithShape="0">
          <a:gsLst>
            <a:gs pos="0">
              <a:schemeClr val="accent5">
                <a:shade val="50000"/>
                <a:hueOff val="60774"/>
                <a:satOff val="1628"/>
                <a:lumOff val="7173"/>
                <a:alphaOff val="0"/>
                <a:satMod val="103000"/>
                <a:lumMod val="102000"/>
                <a:tint val="94000"/>
              </a:schemeClr>
            </a:gs>
            <a:gs pos="50000">
              <a:schemeClr val="accent5">
                <a:shade val="50000"/>
                <a:hueOff val="60774"/>
                <a:satOff val="1628"/>
                <a:lumOff val="7173"/>
                <a:alphaOff val="0"/>
                <a:satMod val="110000"/>
                <a:lumMod val="100000"/>
                <a:shade val="100000"/>
              </a:schemeClr>
            </a:gs>
            <a:gs pos="100000">
              <a:schemeClr val="accent5">
                <a:shade val="50000"/>
                <a:hueOff val="60774"/>
                <a:satOff val="1628"/>
                <a:lumOff val="7173"/>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2482" tIns="107573" rIns="102482" bIns="107573"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Recommendations-22                                  </a:t>
          </a:r>
        </a:p>
      </dsp:txBody>
      <dsp:txXfrm>
        <a:off x="5548137" y="3474254"/>
        <a:ext cx="2091431" cy="12548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721FE5-C940-4DED-8E87-85543AB64E8E}">
      <dsp:nvSpPr>
        <dsp:cNvPr id="0" name=""/>
        <dsp:cNvSpPr/>
      </dsp:nvSpPr>
      <dsp:spPr>
        <a:xfrm>
          <a:off x="1333" y="0"/>
          <a:ext cx="5202457" cy="3689405"/>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5604" tIns="330200" rIns="405604" bIns="330200" numCol="1" spcCol="1270" anchor="t" anchorCtr="0">
          <a:noAutofit/>
        </a:bodyPr>
        <a:lstStyle/>
        <a:p>
          <a:pPr marL="0" lvl="0" indent="0" algn="l" defTabSz="800100">
            <a:lnSpc>
              <a:spcPct val="90000"/>
            </a:lnSpc>
            <a:spcBef>
              <a:spcPct val="0"/>
            </a:spcBef>
            <a:spcAft>
              <a:spcPct val="35000"/>
            </a:spcAft>
            <a:buNone/>
            <a:defRPr b="1"/>
          </a:pPr>
          <a:r>
            <a:rPr lang="en-CA" sz="1800" b="1" u="sng" kern="1200" dirty="0">
              <a:latin typeface="Times New Roman" panose="02020603050405020304" pitchFamily="18" charset="0"/>
              <a:cs typeface="Times New Roman" panose="02020603050405020304" pitchFamily="18" charset="0"/>
            </a:rPr>
            <a:t>General Objective</a:t>
          </a:r>
          <a:r>
            <a:rPr lang="en-CA" sz="1800" u="sng" kern="1200" dirty="0">
              <a:latin typeface="Times New Roman" panose="02020603050405020304" pitchFamily="18" charset="0"/>
              <a:cs typeface="Times New Roman" panose="02020603050405020304" pitchFamily="18" charset="0"/>
            </a:rPr>
            <a:t> </a:t>
          </a:r>
        </a:p>
        <a:p>
          <a:pPr marL="0" lvl="0" indent="0" algn="l" defTabSz="800100">
            <a:lnSpc>
              <a:spcPct val="90000"/>
            </a:lnSpc>
            <a:spcBef>
              <a:spcPct val="0"/>
            </a:spcBef>
            <a:spcAft>
              <a:spcPct val="35000"/>
            </a:spcAft>
            <a:buNone/>
            <a:defRPr b="1"/>
          </a:pPr>
          <a:r>
            <a:rPr lang="en-US" sz="1800" b="0" kern="1200" dirty="0">
              <a:latin typeface="Times New Roman" panose="02020603050405020304" pitchFamily="18" charset="0"/>
              <a:cs typeface="Times New Roman" panose="02020603050405020304" pitchFamily="18" charset="0"/>
            </a:rPr>
            <a:t>To Find out the overall  health condition of a tobacco factory workers</a:t>
          </a:r>
          <a:r>
            <a:rPr lang="en-US" sz="1700" b="0" kern="1200" dirty="0">
              <a:latin typeface="Times New Roman" panose="02020603050405020304" pitchFamily="18" charset="0"/>
              <a:cs typeface="Times New Roman" panose="02020603050405020304" pitchFamily="18" charset="0"/>
            </a:rPr>
            <a:t>.</a:t>
          </a:r>
        </a:p>
      </dsp:txBody>
      <dsp:txXfrm>
        <a:off x="1333" y="1401973"/>
        <a:ext cx="5202457" cy="2213643"/>
      </dsp:txXfrm>
    </dsp:sp>
    <dsp:sp modelId="{6E83FD49-8574-440F-B655-6B620BDCCDD3}">
      <dsp:nvSpPr>
        <dsp:cNvPr id="0" name=""/>
        <dsp:cNvSpPr/>
      </dsp:nvSpPr>
      <dsp:spPr>
        <a:xfrm>
          <a:off x="2049152" y="368940"/>
          <a:ext cx="1106821" cy="1106821"/>
        </a:xfrm>
        <a:prstGeom prst="ellips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292" tIns="12700" rIns="86292"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2211242" y="531030"/>
        <a:ext cx="782641" cy="782641"/>
      </dsp:txXfrm>
    </dsp:sp>
    <dsp:sp modelId="{CA0E7499-4BEE-4CF4-B9F4-253595E39CC5}">
      <dsp:nvSpPr>
        <dsp:cNvPr id="0" name=""/>
        <dsp:cNvSpPr/>
      </dsp:nvSpPr>
      <dsp:spPr>
        <a:xfrm>
          <a:off x="1333" y="3689333"/>
          <a:ext cx="5202457" cy="72"/>
        </a:xfrm>
        <a:prstGeom prst="rect">
          <a:avLst/>
        </a:prstGeom>
        <a:solidFill>
          <a:schemeClr val="accent5">
            <a:hueOff val="-2252848"/>
            <a:satOff val="-5806"/>
            <a:lumOff val="-3922"/>
            <a:alphaOff val="0"/>
          </a:schemeClr>
        </a:solidFill>
        <a:ln w="12700" cap="flat" cmpd="sng" algn="ctr">
          <a:solidFill>
            <a:schemeClr val="accent5">
              <a:hueOff val="-2252848"/>
              <a:satOff val="-5806"/>
              <a:lumOff val="-39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12D77BB-17E9-418C-A2FF-451E69F17245}">
      <dsp:nvSpPr>
        <dsp:cNvPr id="0" name=""/>
        <dsp:cNvSpPr/>
      </dsp:nvSpPr>
      <dsp:spPr>
        <a:xfrm>
          <a:off x="5724037" y="0"/>
          <a:ext cx="5202457" cy="3689405"/>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5604" tIns="330200" rIns="405604" bIns="330200" numCol="1" spcCol="1270" anchor="t" anchorCtr="0">
          <a:noAutofit/>
        </a:bodyPr>
        <a:lstStyle/>
        <a:p>
          <a:pPr marL="0" lvl="0" indent="0" algn="l" defTabSz="800100">
            <a:lnSpc>
              <a:spcPct val="90000"/>
            </a:lnSpc>
            <a:spcBef>
              <a:spcPct val="0"/>
            </a:spcBef>
            <a:spcAft>
              <a:spcPct val="35000"/>
            </a:spcAft>
            <a:buNone/>
            <a:defRPr b="1"/>
          </a:pPr>
          <a:r>
            <a:rPr lang="en-CA" sz="1800" i="0" u="sng" kern="1200" dirty="0">
              <a:latin typeface="Times New Roman" panose="02020603050405020304" pitchFamily="18" charset="0"/>
              <a:cs typeface="Times New Roman" panose="02020603050405020304" pitchFamily="18" charset="0"/>
            </a:rPr>
            <a:t>Specific objectives </a:t>
          </a:r>
          <a:br>
            <a:rPr lang="en-CA" sz="1800" i="0" u="sng" kern="1200" dirty="0">
              <a:latin typeface="Times New Roman" panose="02020603050405020304" pitchFamily="18" charset="0"/>
              <a:cs typeface="Times New Roman" panose="02020603050405020304" pitchFamily="18" charset="0"/>
            </a:rPr>
          </a:br>
          <a:r>
            <a:rPr lang="en-CA" sz="1800" b="0" kern="1200" dirty="0">
              <a:effectLst/>
              <a:latin typeface="Times New Roman" panose="02020603050405020304" pitchFamily="18" charset="0"/>
              <a:ea typeface="Times New Roman" panose="02020603050405020304" pitchFamily="18" charset="0"/>
              <a:cs typeface="Times New Roman" panose="02020603050405020304" pitchFamily="18" charset="0"/>
            </a:rPr>
            <a:t>To identify the common health problems of tobacco factory workers. </a:t>
          </a:r>
        </a:p>
        <a:p>
          <a:pPr marL="0" lvl="0" indent="0" algn="l" defTabSz="800100">
            <a:lnSpc>
              <a:spcPct val="90000"/>
            </a:lnSpc>
            <a:spcBef>
              <a:spcPct val="0"/>
            </a:spcBef>
            <a:spcAft>
              <a:spcPct val="35000"/>
            </a:spcAft>
            <a:buNone/>
            <a:defRPr b="1"/>
          </a:pPr>
          <a:r>
            <a:rPr lang="en-CA" sz="1800" b="0" kern="1200" dirty="0">
              <a:effectLst/>
              <a:latin typeface="Times New Roman" panose="02020603050405020304" pitchFamily="18" charset="0"/>
              <a:ea typeface="Times New Roman" panose="02020603050405020304" pitchFamily="18" charset="0"/>
              <a:cs typeface="Times New Roman" panose="02020603050405020304" pitchFamily="18" charset="0"/>
            </a:rPr>
            <a:t>To determine the socio-demographic condition of tobacco factory workers</a:t>
          </a:r>
          <a:endParaRPr lang="en-US" sz="1800" b="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l" defTabSz="800100">
            <a:lnSpc>
              <a:spcPct val="90000"/>
            </a:lnSpc>
            <a:spcBef>
              <a:spcPct val="0"/>
            </a:spcBef>
            <a:spcAft>
              <a:spcPct val="35000"/>
            </a:spcAft>
            <a:buFont typeface="Symbol" panose="05050102010706020507" pitchFamily="18" charset="2"/>
            <a:buNone/>
          </a:pPr>
          <a:r>
            <a:rPr lang="en-CA" sz="1800" b="0" kern="1200" dirty="0">
              <a:effectLst/>
              <a:latin typeface="Times New Roman" panose="02020603050405020304" pitchFamily="18" charset="0"/>
              <a:ea typeface="Times New Roman" panose="02020603050405020304" pitchFamily="18" charset="0"/>
              <a:cs typeface="Times New Roman" panose="02020603050405020304" pitchFamily="18" charset="0"/>
            </a:rPr>
            <a:t>To assess the perception of occupational hazards</a:t>
          </a:r>
          <a:r>
            <a:rPr lang="en-CA" sz="1700" kern="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CA" sz="1700" i="0" u="sng" kern="1200" dirty="0">
            <a:latin typeface="Times New Roman" panose="02020603050405020304" pitchFamily="18" charset="0"/>
            <a:cs typeface="Times New Roman" panose="02020603050405020304" pitchFamily="18" charset="0"/>
          </a:endParaRPr>
        </a:p>
      </dsp:txBody>
      <dsp:txXfrm>
        <a:off x="5724037" y="1401973"/>
        <a:ext cx="5202457" cy="2213643"/>
      </dsp:txXfrm>
    </dsp:sp>
    <dsp:sp modelId="{C8CF0996-0A64-4F6E-8DEA-1963B620E362}">
      <dsp:nvSpPr>
        <dsp:cNvPr id="0" name=""/>
        <dsp:cNvSpPr/>
      </dsp:nvSpPr>
      <dsp:spPr>
        <a:xfrm>
          <a:off x="7771855" y="368940"/>
          <a:ext cx="1106821" cy="1106821"/>
        </a:xfrm>
        <a:prstGeom prst="ellipse">
          <a:avLst/>
        </a:prstGeom>
        <a:solidFill>
          <a:schemeClr val="accent5">
            <a:hueOff val="-4505695"/>
            <a:satOff val="-11613"/>
            <a:lumOff val="-7843"/>
            <a:alphaOff val="0"/>
          </a:schemeClr>
        </a:solidFill>
        <a:ln w="12700" cap="flat" cmpd="sng" algn="ctr">
          <a:solidFill>
            <a:schemeClr val="accent5">
              <a:hueOff val="-4505695"/>
              <a:satOff val="-11613"/>
              <a:lumOff val="-784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292" tIns="12700" rIns="86292"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7933945" y="531030"/>
        <a:ext cx="782641" cy="782641"/>
      </dsp:txXfrm>
    </dsp:sp>
    <dsp:sp modelId="{31649BE8-7011-4572-B3F0-205ECB43A4DC}">
      <dsp:nvSpPr>
        <dsp:cNvPr id="0" name=""/>
        <dsp:cNvSpPr/>
      </dsp:nvSpPr>
      <dsp:spPr>
        <a:xfrm>
          <a:off x="5724037" y="3689333"/>
          <a:ext cx="5202457" cy="72"/>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CC8698-38EA-40F0-B21E-E03C702D7335}">
      <dsp:nvSpPr>
        <dsp:cNvPr id="0" name=""/>
        <dsp:cNvSpPr/>
      </dsp:nvSpPr>
      <dsp:spPr>
        <a:xfrm>
          <a:off x="413647" y="0"/>
          <a:ext cx="2228199" cy="1336919"/>
        </a:xfrm>
        <a:prstGeom prst="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Increase training, learning sessions for the workers to increase awareness </a:t>
          </a:r>
        </a:p>
      </dsp:txBody>
      <dsp:txXfrm>
        <a:off x="413647" y="0"/>
        <a:ext cx="2228199" cy="1336919"/>
      </dsp:txXfrm>
    </dsp:sp>
    <dsp:sp modelId="{E3B6E432-14D8-492D-8112-B540D98E192F}">
      <dsp:nvSpPr>
        <dsp:cNvPr id="0" name=""/>
        <dsp:cNvSpPr/>
      </dsp:nvSpPr>
      <dsp:spPr>
        <a:xfrm>
          <a:off x="2911659" y="645"/>
          <a:ext cx="2228199" cy="1336919"/>
        </a:xfrm>
        <a:prstGeom prst="rect">
          <a:avLst/>
        </a:prstGeom>
        <a:solidFill>
          <a:schemeClr val="accent1">
            <a:shade val="50000"/>
            <a:hueOff val="80499"/>
            <a:satOff val="-1960"/>
            <a:lumOff val="857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Improvise monthly occupational hazards related sessions with area leader to decrease hazards within the premises </a:t>
          </a:r>
          <a:endParaRPr lang="en-US" sz="1600" kern="1200" dirty="0">
            <a:latin typeface="Times New Roman" panose="02020603050405020304" pitchFamily="18" charset="0"/>
            <a:cs typeface="Times New Roman" panose="02020603050405020304" pitchFamily="18" charset="0"/>
          </a:endParaRPr>
        </a:p>
      </dsp:txBody>
      <dsp:txXfrm>
        <a:off x="2911659" y="645"/>
        <a:ext cx="2228199" cy="1336919"/>
      </dsp:txXfrm>
    </dsp:sp>
    <dsp:sp modelId="{E8CF3454-C5B1-4495-A270-4CCCF6232F77}">
      <dsp:nvSpPr>
        <dsp:cNvPr id="0" name=""/>
        <dsp:cNvSpPr/>
      </dsp:nvSpPr>
      <dsp:spPr>
        <a:xfrm>
          <a:off x="5362678" y="645"/>
          <a:ext cx="2228199" cy="1336919"/>
        </a:xfrm>
        <a:prstGeom prst="rect">
          <a:avLst/>
        </a:prstGeom>
        <a:solidFill>
          <a:schemeClr val="accent1">
            <a:shade val="50000"/>
            <a:hueOff val="160997"/>
            <a:satOff val="-3921"/>
            <a:lumOff val="1715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Times New Roman" panose="02020603050405020304" pitchFamily="18" charset="0"/>
              <a:cs typeface="Times New Roman" panose="02020603050405020304" pitchFamily="18" charset="0"/>
            </a:rPr>
            <a:t>Improvise health and hygiene education from factory medical center to reduce the rate of common skin and respiratory communicable diseases.</a:t>
          </a:r>
        </a:p>
      </dsp:txBody>
      <dsp:txXfrm>
        <a:off x="5362678" y="645"/>
        <a:ext cx="2228199" cy="1336919"/>
      </dsp:txXfrm>
    </dsp:sp>
    <dsp:sp modelId="{94412F51-1DD8-4E9D-B7A1-1B76343BCDD9}">
      <dsp:nvSpPr>
        <dsp:cNvPr id="0" name=""/>
        <dsp:cNvSpPr/>
      </dsp:nvSpPr>
      <dsp:spPr>
        <a:xfrm>
          <a:off x="7813697" y="645"/>
          <a:ext cx="2228199" cy="1336919"/>
        </a:xfrm>
        <a:prstGeom prst="rect">
          <a:avLst/>
        </a:prstGeom>
        <a:solidFill>
          <a:schemeClr val="accent1">
            <a:shade val="50000"/>
            <a:hueOff val="241496"/>
            <a:satOff val="-5881"/>
            <a:lumOff val="257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Take extra cares on employees with chronic diseases specially </a:t>
          </a:r>
          <a:r>
            <a:rPr lang="en-US" sz="1400" kern="1200">
              <a:latin typeface="Times New Roman" panose="02020603050405020304" pitchFamily="18" charset="0"/>
              <a:cs typeface="Times New Roman" panose="02020603050405020304" pitchFamily="18" charset="0"/>
            </a:rPr>
            <a:t>for diabetics</a:t>
          </a:r>
          <a:endParaRPr lang="en-US" sz="1400" kern="1200" dirty="0">
            <a:latin typeface="Times New Roman" panose="02020603050405020304" pitchFamily="18" charset="0"/>
            <a:cs typeface="Times New Roman" panose="02020603050405020304" pitchFamily="18" charset="0"/>
          </a:endParaRPr>
        </a:p>
      </dsp:txBody>
      <dsp:txXfrm>
        <a:off x="7813697" y="645"/>
        <a:ext cx="2228199" cy="1336919"/>
      </dsp:txXfrm>
    </dsp:sp>
    <dsp:sp modelId="{BF402E46-84BA-4018-9657-5ADD6F3EF91B}">
      <dsp:nvSpPr>
        <dsp:cNvPr id="0" name=""/>
        <dsp:cNvSpPr/>
      </dsp:nvSpPr>
      <dsp:spPr>
        <a:xfrm>
          <a:off x="460639" y="1560384"/>
          <a:ext cx="2228199" cy="1336919"/>
        </a:xfrm>
        <a:prstGeom prst="rect">
          <a:avLst/>
        </a:prstGeom>
        <a:solidFill>
          <a:schemeClr val="accent1">
            <a:shade val="50000"/>
            <a:hueOff val="321995"/>
            <a:satOff val="-7842"/>
            <a:lumOff val="3431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Take necessary steps to improve workers working conditions</a:t>
          </a:r>
          <a:r>
            <a:rPr lang="en-US" sz="1500" kern="1200" dirty="0"/>
            <a:t>.  </a:t>
          </a:r>
        </a:p>
      </dsp:txBody>
      <dsp:txXfrm>
        <a:off x="460639" y="1560384"/>
        <a:ext cx="2228199" cy="1336919"/>
      </dsp:txXfrm>
    </dsp:sp>
    <dsp:sp modelId="{76ECD531-C619-4FD1-B6DE-C5A1BC700481}">
      <dsp:nvSpPr>
        <dsp:cNvPr id="0" name=""/>
        <dsp:cNvSpPr/>
      </dsp:nvSpPr>
      <dsp:spPr>
        <a:xfrm>
          <a:off x="2911659" y="1560384"/>
          <a:ext cx="2228199" cy="1336919"/>
        </a:xfrm>
        <a:prstGeom prst="rect">
          <a:avLst/>
        </a:prstGeom>
        <a:solidFill>
          <a:schemeClr val="accent1">
            <a:shade val="50000"/>
            <a:hueOff val="402493"/>
            <a:satOff val="-9802"/>
            <a:lumOff val="4289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Take needful steps to improve workers household conditions</a:t>
          </a:r>
          <a:r>
            <a:rPr lang="en-US" sz="1500" kern="1200" dirty="0"/>
            <a:t>.</a:t>
          </a:r>
        </a:p>
      </dsp:txBody>
      <dsp:txXfrm>
        <a:off x="2911659" y="1560384"/>
        <a:ext cx="2228199" cy="1336919"/>
      </dsp:txXfrm>
    </dsp:sp>
    <dsp:sp modelId="{DF7CB2C7-D367-474C-8DEE-E3EA552FD7E2}">
      <dsp:nvSpPr>
        <dsp:cNvPr id="0" name=""/>
        <dsp:cNvSpPr/>
      </dsp:nvSpPr>
      <dsp:spPr>
        <a:xfrm>
          <a:off x="5362678" y="1560384"/>
          <a:ext cx="2228199" cy="1336919"/>
        </a:xfrm>
        <a:prstGeom prst="rect">
          <a:avLst/>
        </a:prstGeom>
        <a:solidFill>
          <a:schemeClr val="accent1">
            <a:shade val="50000"/>
            <a:hueOff val="321995"/>
            <a:satOff val="-7842"/>
            <a:lumOff val="3431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Increase the salary who are below 15000BDT/ month to improve their socio-economic situations</a:t>
          </a:r>
          <a:r>
            <a:rPr lang="en-US" sz="1500" kern="1200" dirty="0"/>
            <a:t>. </a:t>
          </a:r>
        </a:p>
      </dsp:txBody>
      <dsp:txXfrm>
        <a:off x="5362678" y="1560384"/>
        <a:ext cx="2228199" cy="1336919"/>
      </dsp:txXfrm>
    </dsp:sp>
    <dsp:sp modelId="{BF16124C-36E6-4827-95D5-0A18BA9C332F}">
      <dsp:nvSpPr>
        <dsp:cNvPr id="0" name=""/>
        <dsp:cNvSpPr/>
      </dsp:nvSpPr>
      <dsp:spPr>
        <a:xfrm>
          <a:off x="7813697" y="1560384"/>
          <a:ext cx="2228199" cy="1336919"/>
        </a:xfrm>
        <a:prstGeom prst="rect">
          <a:avLst/>
        </a:prstGeom>
        <a:solidFill>
          <a:schemeClr val="accent1">
            <a:shade val="50000"/>
            <a:hueOff val="241496"/>
            <a:satOff val="-5881"/>
            <a:lumOff val="257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Detecting and managing work-related health problems at an early stage; and</a:t>
          </a:r>
        </a:p>
      </dsp:txBody>
      <dsp:txXfrm>
        <a:off x="7813697" y="1560384"/>
        <a:ext cx="2228199" cy="1336919"/>
      </dsp:txXfrm>
    </dsp:sp>
    <dsp:sp modelId="{BF011996-5A88-4B96-8D7D-9FB5D653D31E}">
      <dsp:nvSpPr>
        <dsp:cNvPr id="0" name=""/>
        <dsp:cNvSpPr/>
      </dsp:nvSpPr>
      <dsp:spPr>
        <a:xfrm>
          <a:off x="2909854" y="3120769"/>
          <a:ext cx="2228199" cy="1336919"/>
        </a:xfrm>
        <a:prstGeom prst="rect">
          <a:avLst/>
        </a:prstGeom>
        <a:solidFill>
          <a:schemeClr val="accent1">
            <a:shade val="50000"/>
            <a:hueOff val="160997"/>
            <a:satOff val="-3921"/>
            <a:lumOff val="1715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Educating and involving welfare  union leaders in the protection of factory personnel’s   health.</a:t>
          </a:r>
        </a:p>
      </dsp:txBody>
      <dsp:txXfrm>
        <a:off x="2909854" y="3120769"/>
        <a:ext cx="2228199" cy="1336919"/>
      </dsp:txXfrm>
    </dsp:sp>
    <dsp:sp modelId="{5B96F834-5283-45B2-B53C-01FAF50AFDF5}">
      <dsp:nvSpPr>
        <dsp:cNvPr id="0" name=""/>
        <dsp:cNvSpPr/>
      </dsp:nvSpPr>
      <dsp:spPr>
        <a:xfrm>
          <a:off x="5362678" y="3120124"/>
          <a:ext cx="2228199" cy="1336919"/>
        </a:xfrm>
        <a:prstGeom prst="rect">
          <a:avLst/>
        </a:prstGeom>
        <a:solidFill>
          <a:schemeClr val="accent1">
            <a:shade val="50000"/>
            <a:hueOff val="80499"/>
            <a:satOff val="-1960"/>
            <a:lumOff val="857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Implementation of yearly survey on factory medical center data to find out common health issues of workers and sort out the gaps to mitigate</a:t>
          </a:r>
        </a:p>
      </dsp:txBody>
      <dsp:txXfrm>
        <a:off x="5362678" y="3120124"/>
        <a:ext cx="2228199" cy="133691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287E16-4799-49D3-94C2-F02D2DE0CE00}" type="datetimeFigureOut">
              <a:rPr lang="en-US" smtClean="0"/>
              <a:t>5/18/2022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A2EF4D-7956-454A-8E66-0970BE660955}" type="slidenum">
              <a:rPr lang="en-US" smtClean="0"/>
              <a:t>‹#›</a:t>
            </a:fld>
            <a:endParaRPr lang="en-US"/>
          </a:p>
        </p:txBody>
      </p:sp>
    </p:spTree>
    <p:extLst>
      <p:ext uri="{BB962C8B-B14F-4D97-AF65-F5344CB8AC3E}">
        <p14:creationId xmlns:p14="http://schemas.microsoft.com/office/powerpoint/2010/main" val="996824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2A2EF4D-7956-454A-8E66-0970BE660955}" type="slidenum">
              <a:rPr lang="en-US" smtClean="0"/>
              <a:t>1</a:t>
            </a:fld>
            <a:endParaRPr lang="en-US"/>
          </a:p>
        </p:txBody>
      </p:sp>
    </p:spTree>
    <p:extLst>
      <p:ext uri="{BB962C8B-B14F-4D97-AF65-F5344CB8AC3E}">
        <p14:creationId xmlns:p14="http://schemas.microsoft.com/office/powerpoint/2010/main" val="27188349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2A2EF4D-7956-454A-8E66-0970BE660955}" type="slidenum">
              <a:rPr lang="en-US" smtClean="0"/>
              <a:t>10</a:t>
            </a:fld>
            <a:endParaRPr lang="en-US"/>
          </a:p>
        </p:txBody>
      </p:sp>
    </p:spTree>
    <p:extLst>
      <p:ext uri="{BB962C8B-B14F-4D97-AF65-F5344CB8AC3E}">
        <p14:creationId xmlns:p14="http://schemas.microsoft.com/office/powerpoint/2010/main" val="13799253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2A2EF4D-7956-454A-8E66-0970BE660955}" type="slidenum">
              <a:rPr lang="en-US" smtClean="0"/>
              <a:t>11</a:t>
            </a:fld>
            <a:endParaRPr lang="en-US"/>
          </a:p>
        </p:txBody>
      </p:sp>
    </p:spTree>
    <p:extLst>
      <p:ext uri="{BB962C8B-B14F-4D97-AF65-F5344CB8AC3E}">
        <p14:creationId xmlns:p14="http://schemas.microsoft.com/office/powerpoint/2010/main" val="36428571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2A2EF4D-7956-454A-8E66-0970BE660955}" type="slidenum">
              <a:rPr lang="en-US" smtClean="0"/>
              <a:t>12</a:t>
            </a:fld>
            <a:endParaRPr lang="en-US"/>
          </a:p>
        </p:txBody>
      </p:sp>
    </p:spTree>
    <p:extLst>
      <p:ext uri="{BB962C8B-B14F-4D97-AF65-F5344CB8AC3E}">
        <p14:creationId xmlns:p14="http://schemas.microsoft.com/office/powerpoint/2010/main" val="12165176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2A2EF4D-7956-454A-8E66-0970BE660955}" type="slidenum">
              <a:rPr lang="en-US" smtClean="0"/>
              <a:t>13</a:t>
            </a:fld>
            <a:endParaRPr lang="en-US"/>
          </a:p>
        </p:txBody>
      </p:sp>
    </p:spTree>
    <p:extLst>
      <p:ext uri="{BB962C8B-B14F-4D97-AF65-F5344CB8AC3E}">
        <p14:creationId xmlns:p14="http://schemas.microsoft.com/office/powerpoint/2010/main" val="28132328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2A2EF4D-7956-454A-8E66-0970BE660955}" type="slidenum">
              <a:rPr lang="en-US" smtClean="0"/>
              <a:t>14</a:t>
            </a:fld>
            <a:endParaRPr lang="en-US"/>
          </a:p>
        </p:txBody>
      </p:sp>
    </p:spTree>
    <p:extLst>
      <p:ext uri="{BB962C8B-B14F-4D97-AF65-F5344CB8AC3E}">
        <p14:creationId xmlns:p14="http://schemas.microsoft.com/office/powerpoint/2010/main" val="26662314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2A2EF4D-7956-454A-8E66-0970BE660955}" type="slidenum">
              <a:rPr lang="en-US" smtClean="0"/>
              <a:t>15</a:t>
            </a:fld>
            <a:endParaRPr lang="en-US"/>
          </a:p>
        </p:txBody>
      </p:sp>
    </p:spTree>
    <p:extLst>
      <p:ext uri="{BB962C8B-B14F-4D97-AF65-F5344CB8AC3E}">
        <p14:creationId xmlns:p14="http://schemas.microsoft.com/office/powerpoint/2010/main" val="6650545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2A2EF4D-7956-454A-8E66-0970BE660955}" type="slidenum">
              <a:rPr lang="en-US" smtClean="0"/>
              <a:t>16</a:t>
            </a:fld>
            <a:endParaRPr lang="en-US"/>
          </a:p>
        </p:txBody>
      </p:sp>
    </p:spTree>
    <p:extLst>
      <p:ext uri="{BB962C8B-B14F-4D97-AF65-F5344CB8AC3E}">
        <p14:creationId xmlns:p14="http://schemas.microsoft.com/office/powerpoint/2010/main" val="7764227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2A2EF4D-7956-454A-8E66-0970BE660955}" type="slidenum">
              <a:rPr lang="en-US" smtClean="0"/>
              <a:t>17</a:t>
            </a:fld>
            <a:endParaRPr lang="en-US"/>
          </a:p>
        </p:txBody>
      </p:sp>
    </p:spTree>
    <p:extLst>
      <p:ext uri="{BB962C8B-B14F-4D97-AF65-F5344CB8AC3E}">
        <p14:creationId xmlns:p14="http://schemas.microsoft.com/office/powerpoint/2010/main" val="38254246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2A2EF4D-7956-454A-8E66-0970BE660955}" type="slidenum">
              <a:rPr lang="en-US" smtClean="0"/>
              <a:t>18</a:t>
            </a:fld>
            <a:endParaRPr lang="en-US"/>
          </a:p>
        </p:txBody>
      </p:sp>
    </p:spTree>
    <p:extLst>
      <p:ext uri="{BB962C8B-B14F-4D97-AF65-F5344CB8AC3E}">
        <p14:creationId xmlns:p14="http://schemas.microsoft.com/office/powerpoint/2010/main" val="7979746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2A2EF4D-7956-454A-8E66-0970BE660955}" type="slidenum">
              <a:rPr lang="en-US" smtClean="0"/>
              <a:t>19</a:t>
            </a:fld>
            <a:endParaRPr lang="en-US"/>
          </a:p>
        </p:txBody>
      </p:sp>
    </p:spTree>
    <p:extLst>
      <p:ext uri="{BB962C8B-B14F-4D97-AF65-F5344CB8AC3E}">
        <p14:creationId xmlns:p14="http://schemas.microsoft.com/office/powerpoint/2010/main" val="7942481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2A2EF4D-7956-454A-8E66-0970BE660955}" type="slidenum">
              <a:rPr lang="en-US" smtClean="0"/>
              <a:t>2</a:t>
            </a:fld>
            <a:endParaRPr lang="en-US"/>
          </a:p>
        </p:txBody>
      </p:sp>
    </p:spTree>
    <p:extLst>
      <p:ext uri="{BB962C8B-B14F-4D97-AF65-F5344CB8AC3E}">
        <p14:creationId xmlns:p14="http://schemas.microsoft.com/office/powerpoint/2010/main" val="16030110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2A2EF4D-7956-454A-8E66-0970BE660955}" type="slidenum">
              <a:rPr lang="en-US" smtClean="0"/>
              <a:t>20</a:t>
            </a:fld>
            <a:endParaRPr lang="en-US"/>
          </a:p>
        </p:txBody>
      </p:sp>
    </p:spTree>
    <p:extLst>
      <p:ext uri="{BB962C8B-B14F-4D97-AF65-F5344CB8AC3E}">
        <p14:creationId xmlns:p14="http://schemas.microsoft.com/office/powerpoint/2010/main" val="24318005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2A2EF4D-7956-454A-8E66-0970BE660955}" type="slidenum">
              <a:rPr lang="en-US" smtClean="0"/>
              <a:t>21</a:t>
            </a:fld>
            <a:endParaRPr lang="en-US"/>
          </a:p>
        </p:txBody>
      </p:sp>
    </p:spTree>
    <p:extLst>
      <p:ext uri="{BB962C8B-B14F-4D97-AF65-F5344CB8AC3E}">
        <p14:creationId xmlns:p14="http://schemas.microsoft.com/office/powerpoint/2010/main" val="24564113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2A2EF4D-7956-454A-8E66-0970BE660955}" type="slidenum">
              <a:rPr lang="en-US" smtClean="0"/>
              <a:t>22</a:t>
            </a:fld>
            <a:endParaRPr lang="en-US"/>
          </a:p>
        </p:txBody>
      </p:sp>
    </p:spTree>
    <p:extLst>
      <p:ext uri="{BB962C8B-B14F-4D97-AF65-F5344CB8AC3E}">
        <p14:creationId xmlns:p14="http://schemas.microsoft.com/office/powerpoint/2010/main" val="10666504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2A2EF4D-7956-454A-8E66-0970BE660955}" type="slidenum">
              <a:rPr lang="en-US" smtClean="0"/>
              <a:t>3</a:t>
            </a:fld>
            <a:endParaRPr lang="en-US"/>
          </a:p>
        </p:txBody>
      </p:sp>
    </p:spTree>
    <p:extLst>
      <p:ext uri="{BB962C8B-B14F-4D97-AF65-F5344CB8AC3E}">
        <p14:creationId xmlns:p14="http://schemas.microsoft.com/office/powerpoint/2010/main" val="40683470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2A2EF4D-7956-454A-8E66-0970BE660955}" type="slidenum">
              <a:rPr lang="en-US" smtClean="0"/>
              <a:t>4</a:t>
            </a:fld>
            <a:endParaRPr lang="en-US"/>
          </a:p>
        </p:txBody>
      </p:sp>
    </p:spTree>
    <p:extLst>
      <p:ext uri="{BB962C8B-B14F-4D97-AF65-F5344CB8AC3E}">
        <p14:creationId xmlns:p14="http://schemas.microsoft.com/office/powerpoint/2010/main" val="2091476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2A2EF4D-7956-454A-8E66-0970BE660955}" type="slidenum">
              <a:rPr lang="en-US" smtClean="0"/>
              <a:t>5</a:t>
            </a:fld>
            <a:endParaRPr lang="en-US"/>
          </a:p>
        </p:txBody>
      </p:sp>
    </p:spTree>
    <p:extLst>
      <p:ext uri="{BB962C8B-B14F-4D97-AF65-F5344CB8AC3E}">
        <p14:creationId xmlns:p14="http://schemas.microsoft.com/office/powerpoint/2010/main" val="1812639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2A2EF4D-7956-454A-8E66-0970BE660955}" type="slidenum">
              <a:rPr lang="en-US" smtClean="0"/>
              <a:t>6</a:t>
            </a:fld>
            <a:endParaRPr lang="en-US"/>
          </a:p>
        </p:txBody>
      </p:sp>
    </p:spTree>
    <p:extLst>
      <p:ext uri="{BB962C8B-B14F-4D97-AF65-F5344CB8AC3E}">
        <p14:creationId xmlns:p14="http://schemas.microsoft.com/office/powerpoint/2010/main" val="25478881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2A2EF4D-7956-454A-8E66-0970BE660955}" type="slidenum">
              <a:rPr lang="en-US" smtClean="0"/>
              <a:t>7</a:t>
            </a:fld>
            <a:endParaRPr lang="en-US"/>
          </a:p>
        </p:txBody>
      </p:sp>
    </p:spTree>
    <p:extLst>
      <p:ext uri="{BB962C8B-B14F-4D97-AF65-F5344CB8AC3E}">
        <p14:creationId xmlns:p14="http://schemas.microsoft.com/office/powerpoint/2010/main" val="11367263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2A2EF4D-7956-454A-8E66-0970BE660955}" type="slidenum">
              <a:rPr lang="en-US" smtClean="0"/>
              <a:t>8</a:t>
            </a:fld>
            <a:endParaRPr lang="en-US"/>
          </a:p>
        </p:txBody>
      </p:sp>
    </p:spTree>
    <p:extLst>
      <p:ext uri="{BB962C8B-B14F-4D97-AF65-F5344CB8AC3E}">
        <p14:creationId xmlns:p14="http://schemas.microsoft.com/office/powerpoint/2010/main" val="42327095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2A2EF4D-7956-454A-8E66-0970BE660955}" type="slidenum">
              <a:rPr lang="en-US" smtClean="0"/>
              <a:t>9</a:t>
            </a:fld>
            <a:endParaRPr lang="en-US"/>
          </a:p>
        </p:txBody>
      </p:sp>
    </p:spTree>
    <p:extLst>
      <p:ext uri="{BB962C8B-B14F-4D97-AF65-F5344CB8AC3E}">
        <p14:creationId xmlns:p14="http://schemas.microsoft.com/office/powerpoint/2010/main" val="15749047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B52A1-13F8-4502-AADD-D5A31B9611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DE9959C-B373-4FFA-9593-1AAEC3677F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CDB9861-14C0-4FC3-B730-0A0895BD519D}"/>
              </a:ext>
            </a:extLst>
          </p:cNvPr>
          <p:cNvSpPr>
            <a:spLocks noGrp="1"/>
          </p:cNvSpPr>
          <p:nvPr>
            <p:ph type="dt" sz="half" idx="10"/>
          </p:nvPr>
        </p:nvSpPr>
        <p:spPr/>
        <p:txBody>
          <a:bodyPr/>
          <a:lstStyle/>
          <a:p>
            <a:fld id="{CCE8271A-0EB8-4044-9270-C591357434FC}" type="datetime1">
              <a:rPr lang="en-US" smtClean="0"/>
              <a:t>5/18/2022</a:t>
            </a:fld>
            <a:endParaRPr lang="en-US"/>
          </a:p>
        </p:txBody>
      </p:sp>
      <p:sp>
        <p:nvSpPr>
          <p:cNvPr id="5" name="Footer Placeholder 4">
            <a:extLst>
              <a:ext uri="{FF2B5EF4-FFF2-40B4-BE49-F238E27FC236}">
                <a16:creationId xmlns:a16="http://schemas.microsoft.com/office/drawing/2014/main" id="{BE4F3AF6-F368-4BBA-A70C-AA50A5A8ED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0ADAE9-0477-4B4D-8862-A78CC65CEBCF}"/>
              </a:ext>
            </a:extLst>
          </p:cNvPr>
          <p:cNvSpPr>
            <a:spLocks noGrp="1"/>
          </p:cNvSpPr>
          <p:nvPr>
            <p:ph type="sldNum" sz="quarter" idx="12"/>
          </p:nvPr>
        </p:nvSpPr>
        <p:spPr/>
        <p:txBody>
          <a:bodyPr/>
          <a:lstStyle/>
          <a:p>
            <a:fld id="{401CC701-3E2F-4D4B-A33D-BA31AA0ADB63}" type="slidenum">
              <a:rPr lang="en-US" smtClean="0"/>
              <a:t>‹#›</a:t>
            </a:fld>
            <a:endParaRPr lang="en-US"/>
          </a:p>
        </p:txBody>
      </p:sp>
    </p:spTree>
    <p:extLst>
      <p:ext uri="{BB962C8B-B14F-4D97-AF65-F5344CB8AC3E}">
        <p14:creationId xmlns:p14="http://schemas.microsoft.com/office/powerpoint/2010/main" val="1672931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A6087-10D2-434A-9C80-E4224A47994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718D57D-9BB7-4FD7-803C-40772D89AD7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9281CE-F444-41E8-A255-F762274B7B4C}"/>
              </a:ext>
            </a:extLst>
          </p:cNvPr>
          <p:cNvSpPr>
            <a:spLocks noGrp="1"/>
          </p:cNvSpPr>
          <p:nvPr>
            <p:ph type="dt" sz="half" idx="10"/>
          </p:nvPr>
        </p:nvSpPr>
        <p:spPr/>
        <p:txBody>
          <a:bodyPr/>
          <a:lstStyle/>
          <a:p>
            <a:fld id="{5475E41B-AACA-480F-AF54-E27B12DAD262}" type="datetime1">
              <a:rPr lang="en-US" smtClean="0"/>
              <a:t>5/18/2022</a:t>
            </a:fld>
            <a:endParaRPr lang="en-US"/>
          </a:p>
        </p:txBody>
      </p:sp>
      <p:sp>
        <p:nvSpPr>
          <p:cNvPr id="5" name="Footer Placeholder 4">
            <a:extLst>
              <a:ext uri="{FF2B5EF4-FFF2-40B4-BE49-F238E27FC236}">
                <a16:creationId xmlns:a16="http://schemas.microsoft.com/office/drawing/2014/main" id="{2DD0FF22-1CEC-40B1-ABD0-9B815B62BD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A7E56B-321A-4BDD-A3C9-03D00A5F94F4}"/>
              </a:ext>
            </a:extLst>
          </p:cNvPr>
          <p:cNvSpPr>
            <a:spLocks noGrp="1"/>
          </p:cNvSpPr>
          <p:nvPr>
            <p:ph type="sldNum" sz="quarter" idx="12"/>
          </p:nvPr>
        </p:nvSpPr>
        <p:spPr/>
        <p:txBody>
          <a:bodyPr/>
          <a:lstStyle/>
          <a:p>
            <a:fld id="{401CC701-3E2F-4D4B-A33D-BA31AA0ADB63}" type="slidenum">
              <a:rPr lang="en-US" smtClean="0"/>
              <a:t>‹#›</a:t>
            </a:fld>
            <a:endParaRPr lang="en-US"/>
          </a:p>
        </p:txBody>
      </p:sp>
    </p:spTree>
    <p:extLst>
      <p:ext uri="{BB962C8B-B14F-4D97-AF65-F5344CB8AC3E}">
        <p14:creationId xmlns:p14="http://schemas.microsoft.com/office/powerpoint/2010/main" val="3274364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16F305-FA7F-4F1E-BB08-4383FC592DD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E08CBEB-6AD5-4151-BD84-1AB21393516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200A3A-5C00-4196-95D5-D24080BABD94}"/>
              </a:ext>
            </a:extLst>
          </p:cNvPr>
          <p:cNvSpPr>
            <a:spLocks noGrp="1"/>
          </p:cNvSpPr>
          <p:nvPr>
            <p:ph type="dt" sz="half" idx="10"/>
          </p:nvPr>
        </p:nvSpPr>
        <p:spPr/>
        <p:txBody>
          <a:bodyPr/>
          <a:lstStyle/>
          <a:p>
            <a:fld id="{2224CCE0-4CC2-4E51-9C55-6FE4A62861A0}" type="datetime1">
              <a:rPr lang="en-US" smtClean="0"/>
              <a:t>5/18/2022</a:t>
            </a:fld>
            <a:endParaRPr lang="en-US"/>
          </a:p>
        </p:txBody>
      </p:sp>
      <p:sp>
        <p:nvSpPr>
          <p:cNvPr id="5" name="Footer Placeholder 4">
            <a:extLst>
              <a:ext uri="{FF2B5EF4-FFF2-40B4-BE49-F238E27FC236}">
                <a16:creationId xmlns:a16="http://schemas.microsoft.com/office/drawing/2014/main" id="{462EB42F-304E-47E6-815B-D33EF5D539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D6F480-3A51-436F-B559-7A74667CF5A5}"/>
              </a:ext>
            </a:extLst>
          </p:cNvPr>
          <p:cNvSpPr>
            <a:spLocks noGrp="1"/>
          </p:cNvSpPr>
          <p:nvPr>
            <p:ph type="sldNum" sz="quarter" idx="12"/>
          </p:nvPr>
        </p:nvSpPr>
        <p:spPr/>
        <p:txBody>
          <a:bodyPr/>
          <a:lstStyle/>
          <a:p>
            <a:fld id="{401CC701-3E2F-4D4B-A33D-BA31AA0ADB63}" type="slidenum">
              <a:rPr lang="en-US" smtClean="0"/>
              <a:t>‹#›</a:t>
            </a:fld>
            <a:endParaRPr lang="en-US"/>
          </a:p>
        </p:txBody>
      </p:sp>
    </p:spTree>
    <p:extLst>
      <p:ext uri="{BB962C8B-B14F-4D97-AF65-F5344CB8AC3E}">
        <p14:creationId xmlns:p14="http://schemas.microsoft.com/office/powerpoint/2010/main" val="29072899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5A43C-9D60-471A-84F2-0705D04526D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0D36527-F7B4-4AC9-8E8E-6BA8C9188D37}"/>
              </a:ext>
            </a:extLst>
          </p:cNvPr>
          <p:cNvSpPr>
            <a:spLocks noGrp="1"/>
          </p:cNvSpPr>
          <p:nvPr>
            <p:ph type="dt" sz="half" idx="10"/>
          </p:nvPr>
        </p:nvSpPr>
        <p:spPr/>
        <p:txBody>
          <a:bodyPr/>
          <a:lstStyle/>
          <a:p>
            <a:fld id="{A906B9D3-16E7-46F8-B15F-4717E829D308}" type="datetime1">
              <a:rPr lang="en-US" smtClean="0"/>
              <a:t>5/18/2022</a:t>
            </a:fld>
            <a:endParaRPr lang="en-US"/>
          </a:p>
        </p:txBody>
      </p:sp>
      <p:sp>
        <p:nvSpPr>
          <p:cNvPr id="4" name="Footer Placeholder 3">
            <a:extLst>
              <a:ext uri="{FF2B5EF4-FFF2-40B4-BE49-F238E27FC236}">
                <a16:creationId xmlns:a16="http://schemas.microsoft.com/office/drawing/2014/main" id="{98321C22-C861-4E8D-95D6-CE56834ECBF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4A8477E-F80C-4427-9872-26D23597475A}"/>
              </a:ext>
            </a:extLst>
          </p:cNvPr>
          <p:cNvSpPr>
            <a:spLocks noGrp="1"/>
          </p:cNvSpPr>
          <p:nvPr>
            <p:ph type="sldNum" sz="quarter" idx="12"/>
          </p:nvPr>
        </p:nvSpPr>
        <p:spPr/>
        <p:txBody>
          <a:bodyPr/>
          <a:lstStyle/>
          <a:p>
            <a:fld id="{401CC701-3E2F-4D4B-A33D-BA31AA0ADB63}" type="slidenum">
              <a:rPr lang="en-US" smtClean="0"/>
              <a:t>‹#›</a:t>
            </a:fld>
            <a:endParaRPr lang="en-US"/>
          </a:p>
        </p:txBody>
      </p:sp>
    </p:spTree>
    <p:extLst>
      <p:ext uri="{BB962C8B-B14F-4D97-AF65-F5344CB8AC3E}">
        <p14:creationId xmlns:p14="http://schemas.microsoft.com/office/powerpoint/2010/main" val="2009107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9C6F0-A695-49E0-9498-9464A4D927F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04CCC2-21F9-48E4-8030-3C0120F751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AEB444-3893-4380-8CDA-1B992A6F3BEB}"/>
              </a:ext>
            </a:extLst>
          </p:cNvPr>
          <p:cNvSpPr>
            <a:spLocks noGrp="1"/>
          </p:cNvSpPr>
          <p:nvPr>
            <p:ph type="dt" sz="half" idx="10"/>
          </p:nvPr>
        </p:nvSpPr>
        <p:spPr/>
        <p:txBody>
          <a:bodyPr/>
          <a:lstStyle/>
          <a:p>
            <a:fld id="{2B0C96BB-80DC-4DFE-B7AA-798C094A74F6}" type="datetimeFigureOut">
              <a:rPr lang="en-US" smtClean="0"/>
              <a:t>5/18/2022</a:t>
            </a:fld>
            <a:endParaRPr lang="en-US"/>
          </a:p>
        </p:txBody>
      </p:sp>
      <p:sp>
        <p:nvSpPr>
          <p:cNvPr id="5" name="Footer Placeholder 4">
            <a:extLst>
              <a:ext uri="{FF2B5EF4-FFF2-40B4-BE49-F238E27FC236}">
                <a16:creationId xmlns:a16="http://schemas.microsoft.com/office/drawing/2014/main" id="{4F7375A4-F45D-4E1E-B45A-CDC67592F1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8F52E4-5479-4D2A-AA96-4ACE4F28E14C}"/>
              </a:ext>
            </a:extLst>
          </p:cNvPr>
          <p:cNvSpPr>
            <a:spLocks noGrp="1"/>
          </p:cNvSpPr>
          <p:nvPr>
            <p:ph type="sldNum" sz="quarter" idx="12"/>
          </p:nvPr>
        </p:nvSpPr>
        <p:spPr/>
        <p:txBody>
          <a:bodyPr/>
          <a:lstStyle/>
          <a:p>
            <a:fld id="{A6FB6C86-11B2-4C2E-86FD-2A40F0BE2640}" type="slidenum">
              <a:rPr lang="en-US" smtClean="0"/>
              <a:t>‹#›</a:t>
            </a:fld>
            <a:endParaRPr lang="en-US"/>
          </a:p>
        </p:txBody>
      </p:sp>
    </p:spTree>
    <p:extLst>
      <p:ext uri="{BB962C8B-B14F-4D97-AF65-F5344CB8AC3E}">
        <p14:creationId xmlns:p14="http://schemas.microsoft.com/office/powerpoint/2010/main" val="26394510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42472-B1CE-4018-98B4-8F8230FA61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2297EC-A041-431C-95A2-2DD9453A0CF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242174-C952-4A9B-91AD-B21D50016361}"/>
              </a:ext>
            </a:extLst>
          </p:cNvPr>
          <p:cNvSpPr>
            <a:spLocks noGrp="1"/>
          </p:cNvSpPr>
          <p:nvPr>
            <p:ph type="dt" sz="half" idx="10"/>
          </p:nvPr>
        </p:nvSpPr>
        <p:spPr/>
        <p:txBody>
          <a:bodyPr/>
          <a:lstStyle/>
          <a:p>
            <a:fld id="{2B0C96BB-80DC-4DFE-B7AA-798C094A74F6}" type="datetimeFigureOut">
              <a:rPr lang="en-US" smtClean="0"/>
              <a:t>5/18/2022</a:t>
            </a:fld>
            <a:endParaRPr lang="en-US"/>
          </a:p>
        </p:txBody>
      </p:sp>
      <p:sp>
        <p:nvSpPr>
          <p:cNvPr id="5" name="Footer Placeholder 4">
            <a:extLst>
              <a:ext uri="{FF2B5EF4-FFF2-40B4-BE49-F238E27FC236}">
                <a16:creationId xmlns:a16="http://schemas.microsoft.com/office/drawing/2014/main" id="{EF4CE341-2413-4687-9FFE-237613C1A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0EFA4A-EAE2-43F3-8003-2A406F996C31}"/>
              </a:ext>
            </a:extLst>
          </p:cNvPr>
          <p:cNvSpPr>
            <a:spLocks noGrp="1"/>
          </p:cNvSpPr>
          <p:nvPr>
            <p:ph type="sldNum" sz="quarter" idx="12"/>
          </p:nvPr>
        </p:nvSpPr>
        <p:spPr/>
        <p:txBody>
          <a:bodyPr/>
          <a:lstStyle/>
          <a:p>
            <a:fld id="{A6FB6C86-11B2-4C2E-86FD-2A40F0BE2640}" type="slidenum">
              <a:rPr lang="en-US" smtClean="0"/>
              <a:t>‹#›</a:t>
            </a:fld>
            <a:endParaRPr lang="en-US"/>
          </a:p>
        </p:txBody>
      </p:sp>
    </p:spTree>
    <p:extLst>
      <p:ext uri="{BB962C8B-B14F-4D97-AF65-F5344CB8AC3E}">
        <p14:creationId xmlns:p14="http://schemas.microsoft.com/office/powerpoint/2010/main" val="41958827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7862E-8A47-43A8-B772-121CEB0D80F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47D50FA-F814-4771-A55F-58EFCCDA1D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4B207C-D17C-4A8A-9684-880204BD7CD5}"/>
              </a:ext>
            </a:extLst>
          </p:cNvPr>
          <p:cNvSpPr>
            <a:spLocks noGrp="1"/>
          </p:cNvSpPr>
          <p:nvPr>
            <p:ph type="dt" sz="half" idx="10"/>
          </p:nvPr>
        </p:nvSpPr>
        <p:spPr/>
        <p:txBody>
          <a:bodyPr/>
          <a:lstStyle/>
          <a:p>
            <a:fld id="{2B0C96BB-80DC-4DFE-B7AA-798C094A74F6}" type="datetimeFigureOut">
              <a:rPr lang="en-US" smtClean="0"/>
              <a:t>5/18/2022</a:t>
            </a:fld>
            <a:endParaRPr lang="en-US"/>
          </a:p>
        </p:txBody>
      </p:sp>
      <p:sp>
        <p:nvSpPr>
          <p:cNvPr id="5" name="Footer Placeholder 4">
            <a:extLst>
              <a:ext uri="{FF2B5EF4-FFF2-40B4-BE49-F238E27FC236}">
                <a16:creationId xmlns:a16="http://schemas.microsoft.com/office/drawing/2014/main" id="{0E6FD0F9-0E85-48AB-8E8D-2564F6C2F8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74EAA0-39FC-4D2C-86D3-B802EA4931D2}"/>
              </a:ext>
            </a:extLst>
          </p:cNvPr>
          <p:cNvSpPr>
            <a:spLocks noGrp="1"/>
          </p:cNvSpPr>
          <p:nvPr>
            <p:ph type="sldNum" sz="quarter" idx="12"/>
          </p:nvPr>
        </p:nvSpPr>
        <p:spPr/>
        <p:txBody>
          <a:bodyPr/>
          <a:lstStyle/>
          <a:p>
            <a:fld id="{A6FB6C86-11B2-4C2E-86FD-2A40F0BE2640}" type="slidenum">
              <a:rPr lang="en-US" smtClean="0"/>
              <a:t>‹#›</a:t>
            </a:fld>
            <a:endParaRPr lang="en-US"/>
          </a:p>
        </p:txBody>
      </p:sp>
    </p:spTree>
    <p:extLst>
      <p:ext uri="{BB962C8B-B14F-4D97-AF65-F5344CB8AC3E}">
        <p14:creationId xmlns:p14="http://schemas.microsoft.com/office/powerpoint/2010/main" val="3206944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02298-33EA-489B-BA81-8CCB498310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576AB2-AAEB-48FF-AAD1-198F61B90E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D5C40A2-83AA-4875-BA20-4C09D953D7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2E071F7-C1B3-4733-98F4-C9BED63EE387}"/>
              </a:ext>
            </a:extLst>
          </p:cNvPr>
          <p:cNvSpPr>
            <a:spLocks noGrp="1"/>
          </p:cNvSpPr>
          <p:nvPr>
            <p:ph type="dt" sz="half" idx="10"/>
          </p:nvPr>
        </p:nvSpPr>
        <p:spPr/>
        <p:txBody>
          <a:bodyPr/>
          <a:lstStyle/>
          <a:p>
            <a:fld id="{2B0C96BB-80DC-4DFE-B7AA-798C094A74F6}" type="datetimeFigureOut">
              <a:rPr lang="en-US" smtClean="0"/>
              <a:t>5/18/2022</a:t>
            </a:fld>
            <a:endParaRPr lang="en-US"/>
          </a:p>
        </p:txBody>
      </p:sp>
      <p:sp>
        <p:nvSpPr>
          <p:cNvPr id="6" name="Footer Placeholder 5">
            <a:extLst>
              <a:ext uri="{FF2B5EF4-FFF2-40B4-BE49-F238E27FC236}">
                <a16:creationId xmlns:a16="http://schemas.microsoft.com/office/drawing/2014/main" id="{51B95E8B-9B0C-4A25-BAC6-C463F5CAA7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8D92F4-C17E-4220-9592-8CD93A5141FE}"/>
              </a:ext>
            </a:extLst>
          </p:cNvPr>
          <p:cNvSpPr>
            <a:spLocks noGrp="1"/>
          </p:cNvSpPr>
          <p:nvPr>
            <p:ph type="sldNum" sz="quarter" idx="12"/>
          </p:nvPr>
        </p:nvSpPr>
        <p:spPr/>
        <p:txBody>
          <a:bodyPr/>
          <a:lstStyle/>
          <a:p>
            <a:fld id="{A6FB6C86-11B2-4C2E-86FD-2A40F0BE2640}" type="slidenum">
              <a:rPr lang="en-US" smtClean="0"/>
              <a:t>‹#›</a:t>
            </a:fld>
            <a:endParaRPr lang="en-US"/>
          </a:p>
        </p:txBody>
      </p:sp>
    </p:spTree>
    <p:extLst>
      <p:ext uri="{BB962C8B-B14F-4D97-AF65-F5344CB8AC3E}">
        <p14:creationId xmlns:p14="http://schemas.microsoft.com/office/powerpoint/2010/main" val="36869003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C197A-275D-495B-8FC6-8488D5771CF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07126C7-D964-4071-817F-8D0CDB5D57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C882DD-ADEB-40C6-9AE5-B6014E45789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31AEAF-1860-4AE4-89BF-034349A244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4955251-E47C-460D-9C1B-B94A1ACBAF2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BA572B2-9E10-4D7C-B977-57678659281B}"/>
              </a:ext>
            </a:extLst>
          </p:cNvPr>
          <p:cNvSpPr>
            <a:spLocks noGrp="1"/>
          </p:cNvSpPr>
          <p:nvPr>
            <p:ph type="dt" sz="half" idx="10"/>
          </p:nvPr>
        </p:nvSpPr>
        <p:spPr/>
        <p:txBody>
          <a:bodyPr/>
          <a:lstStyle/>
          <a:p>
            <a:fld id="{2B0C96BB-80DC-4DFE-B7AA-798C094A74F6}" type="datetimeFigureOut">
              <a:rPr lang="en-US" smtClean="0"/>
              <a:t>5/18/2022</a:t>
            </a:fld>
            <a:endParaRPr lang="en-US"/>
          </a:p>
        </p:txBody>
      </p:sp>
      <p:sp>
        <p:nvSpPr>
          <p:cNvPr id="8" name="Footer Placeholder 7">
            <a:extLst>
              <a:ext uri="{FF2B5EF4-FFF2-40B4-BE49-F238E27FC236}">
                <a16:creationId xmlns:a16="http://schemas.microsoft.com/office/drawing/2014/main" id="{ED5529A9-B382-4DD6-B816-93E6C50142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E1EB3D-D4E7-43E9-BAF0-609AA2E2B105}"/>
              </a:ext>
            </a:extLst>
          </p:cNvPr>
          <p:cNvSpPr>
            <a:spLocks noGrp="1"/>
          </p:cNvSpPr>
          <p:nvPr>
            <p:ph type="sldNum" sz="quarter" idx="12"/>
          </p:nvPr>
        </p:nvSpPr>
        <p:spPr/>
        <p:txBody>
          <a:bodyPr/>
          <a:lstStyle/>
          <a:p>
            <a:fld id="{A6FB6C86-11B2-4C2E-86FD-2A40F0BE2640}" type="slidenum">
              <a:rPr lang="en-US" smtClean="0"/>
              <a:t>‹#›</a:t>
            </a:fld>
            <a:endParaRPr lang="en-US"/>
          </a:p>
        </p:txBody>
      </p:sp>
    </p:spTree>
    <p:extLst>
      <p:ext uri="{BB962C8B-B14F-4D97-AF65-F5344CB8AC3E}">
        <p14:creationId xmlns:p14="http://schemas.microsoft.com/office/powerpoint/2010/main" val="28537604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B89A8-7C69-4396-B00D-3C73A3778DD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9361938-2D18-4CAC-B3FF-69C7F2515120}"/>
              </a:ext>
            </a:extLst>
          </p:cNvPr>
          <p:cNvSpPr>
            <a:spLocks noGrp="1"/>
          </p:cNvSpPr>
          <p:nvPr>
            <p:ph type="dt" sz="half" idx="10"/>
          </p:nvPr>
        </p:nvSpPr>
        <p:spPr/>
        <p:txBody>
          <a:bodyPr/>
          <a:lstStyle/>
          <a:p>
            <a:fld id="{2B0C96BB-80DC-4DFE-B7AA-798C094A74F6}" type="datetimeFigureOut">
              <a:rPr lang="en-US" smtClean="0"/>
              <a:t>5/18/2022</a:t>
            </a:fld>
            <a:endParaRPr lang="en-US"/>
          </a:p>
        </p:txBody>
      </p:sp>
      <p:sp>
        <p:nvSpPr>
          <p:cNvPr id="4" name="Footer Placeholder 3">
            <a:extLst>
              <a:ext uri="{FF2B5EF4-FFF2-40B4-BE49-F238E27FC236}">
                <a16:creationId xmlns:a16="http://schemas.microsoft.com/office/drawing/2014/main" id="{DD38555F-6140-4DDF-8D92-E9B14794FA4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681B02C-6ED5-4EC7-9AFA-9905DCFE0ECB}"/>
              </a:ext>
            </a:extLst>
          </p:cNvPr>
          <p:cNvSpPr>
            <a:spLocks noGrp="1"/>
          </p:cNvSpPr>
          <p:nvPr>
            <p:ph type="sldNum" sz="quarter" idx="12"/>
          </p:nvPr>
        </p:nvSpPr>
        <p:spPr/>
        <p:txBody>
          <a:bodyPr/>
          <a:lstStyle/>
          <a:p>
            <a:fld id="{A6FB6C86-11B2-4C2E-86FD-2A40F0BE2640}" type="slidenum">
              <a:rPr lang="en-US" smtClean="0"/>
              <a:t>‹#›</a:t>
            </a:fld>
            <a:endParaRPr lang="en-US"/>
          </a:p>
        </p:txBody>
      </p:sp>
    </p:spTree>
    <p:extLst>
      <p:ext uri="{BB962C8B-B14F-4D97-AF65-F5344CB8AC3E}">
        <p14:creationId xmlns:p14="http://schemas.microsoft.com/office/powerpoint/2010/main" val="22627971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3BD7B6-88CA-4298-9E37-C7982AD7CB63}"/>
              </a:ext>
            </a:extLst>
          </p:cNvPr>
          <p:cNvSpPr>
            <a:spLocks noGrp="1"/>
          </p:cNvSpPr>
          <p:nvPr>
            <p:ph type="dt" sz="half" idx="10"/>
          </p:nvPr>
        </p:nvSpPr>
        <p:spPr/>
        <p:txBody>
          <a:bodyPr/>
          <a:lstStyle/>
          <a:p>
            <a:fld id="{2B0C96BB-80DC-4DFE-B7AA-798C094A74F6}" type="datetimeFigureOut">
              <a:rPr lang="en-US" smtClean="0"/>
              <a:t>5/18/2022</a:t>
            </a:fld>
            <a:endParaRPr lang="en-US"/>
          </a:p>
        </p:txBody>
      </p:sp>
      <p:sp>
        <p:nvSpPr>
          <p:cNvPr id="3" name="Footer Placeholder 2">
            <a:extLst>
              <a:ext uri="{FF2B5EF4-FFF2-40B4-BE49-F238E27FC236}">
                <a16:creationId xmlns:a16="http://schemas.microsoft.com/office/drawing/2014/main" id="{F1C62249-5C14-425E-A16A-918B2337D0F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9FA2C58-B48F-4981-8EB2-6ECC74E2669C}"/>
              </a:ext>
            </a:extLst>
          </p:cNvPr>
          <p:cNvSpPr>
            <a:spLocks noGrp="1"/>
          </p:cNvSpPr>
          <p:nvPr>
            <p:ph type="sldNum" sz="quarter" idx="12"/>
          </p:nvPr>
        </p:nvSpPr>
        <p:spPr/>
        <p:txBody>
          <a:bodyPr/>
          <a:lstStyle/>
          <a:p>
            <a:fld id="{A6FB6C86-11B2-4C2E-86FD-2A40F0BE2640}" type="slidenum">
              <a:rPr lang="en-US" smtClean="0"/>
              <a:t>‹#›</a:t>
            </a:fld>
            <a:endParaRPr lang="en-US"/>
          </a:p>
        </p:txBody>
      </p:sp>
    </p:spTree>
    <p:extLst>
      <p:ext uri="{BB962C8B-B14F-4D97-AF65-F5344CB8AC3E}">
        <p14:creationId xmlns:p14="http://schemas.microsoft.com/office/powerpoint/2010/main" val="3999153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EE189-41CA-496E-8616-EA771A32B2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757336-9641-4F3B-B263-CCCF41FF17F1}"/>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7414A29-40BE-4A7E-927C-62FEA2F55384}"/>
              </a:ext>
            </a:extLst>
          </p:cNvPr>
          <p:cNvSpPr>
            <a:spLocks noGrp="1"/>
          </p:cNvSpPr>
          <p:nvPr>
            <p:ph type="dt" sz="half" idx="10"/>
          </p:nvPr>
        </p:nvSpPr>
        <p:spPr/>
        <p:txBody>
          <a:bodyPr/>
          <a:lstStyle/>
          <a:p>
            <a:fld id="{63A1BCE3-D2D6-4FBF-A8D9-3B11274E0469}" type="datetime1">
              <a:rPr lang="en-US" smtClean="0"/>
              <a:t>5/18/2022</a:t>
            </a:fld>
            <a:endParaRPr lang="en-US"/>
          </a:p>
        </p:txBody>
      </p:sp>
      <p:sp>
        <p:nvSpPr>
          <p:cNvPr id="5" name="Footer Placeholder 4">
            <a:extLst>
              <a:ext uri="{FF2B5EF4-FFF2-40B4-BE49-F238E27FC236}">
                <a16:creationId xmlns:a16="http://schemas.microsoft.com/office/drawing/2014/main" id="{BCA824D7-9727-41C2-BADA-3E64CF579A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5360CC-D3D5-4535-82E3-DEEE189F8049}"/>
              </a:ext>
            </a:extLst>
          </p:cNvPr>
          <p:cNvSpPr>
            <a:spLocks noGrp="1"/>
          </p:cNvSpPr>
          <p:nvPr>
            <p:ph type="sldNum" sz="quarter" idx="12"/>
          </p:nvPr>
        </p:nvSpPr>
        <p:spPr/>
        <p:txBody>
          <a:bodyPr/>
          <a:lstStyle/>
          <a:p>
            <a:fld id="{401CC701-3E2F-4D4B-A33D-BA31AA0ADB63}" type="slidenum">
              <a:rPr lang="en-US" smtClean="0"/>
              <a:t>‹#›</a:t>
            </a:fld>
            <a:endParaRPr lang="en-US"/>
          </a:p>
        </p:txBody>
      </p:sp>
    </p:spTree>
    <p:extLst>
      <p:ext uri="{BB962C8B-B14F-4D97-AF65-F5344CB8AC3E}">
        <p14:creationId xmlns:p14="http://schemas.microsoft.com/office/powerpoint/2010/main" val="37650112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220B4-461B-4A0D-A1B5-3FE2757F02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493689A-9181-463E-8B2E-610C24B1B4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D00EB91-F259-41E6-B25A-BE6341CE6A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65CEDA-7261-4AF8-8384-AB6E5ABF9416}"/>
              </a:ext>
            </a:extLst>
          </p:cNvPr>
          <p:cNvSpPr>
            <a:spLocks noGrp="1"/>
          </p:cNvSpPr>
          <p:nvPr>
            <p:ph type="dt" sz="half" idx="10"/>
          </p:nvPr>
        </p:nvSpPr>
        <p:spPr/>
        <p:txBody>
          <a:bodyPr/>
          <a:lstStyle/>
          <a:p>
            <a:fld id="{2B0C96BB-80DC-4DFE-B7AA-798C094A74F6}" type="datetimeFigureOut">
              <a:rPr lang="en-US" smtClean="0"/>
              <a:t>5/18/2022</a:t>
            </a:fld>
            <a:endParaRPr lang="en-US"/>
          </a:p>
        </p:txBody>
      </p:sp>
      <p:sp>
        <p:nvSpPr>
          <p:cNvPr id="6" name="Footer Placeholder 5">
            <a:extLst>
              <a:ext uri="{FF2B5EF4-FFF2-40B4-BE49-F238E27FC236}">
                <a16:creationId xmlns:a16="http://schemas.microsoft.com/office/drawing/2014/main" id="{10CC4645-0758-4E02-89D2-33CA1FECA5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405C33-39F7-462C-8829-D28943EEF732}"/>
              </a:ext>
            </a:extLst>
          </p:cNvPr>
          <p:cNvSpPr>
            <a:spLocks noGrp="1"/>
          </p:cNvSpPr>
          <p:nvPr>
            <p:ph type="sldNum" sz="quarter" idx="12"/>
          </p:nvPr>
        </p:nvSpPr>
        <p:spPr/>
        <p:txBody>
          <a:bodyPr/>
          <a:lstStyle/>
          <a:p>
            <a:fld id="{A6FB6C86-11B2-4C2E-86FD-2A40F0BE2640}" type="slidenum">
              <a:rPr lang="en-US" smtClean="0"/>
              <a:t>‹#›</a:t>
            </a:fld>
            <a:endParaRPr lang="en-US"/>
          </a:p>
        </p:txBody>
      </p:sp>
    </p:spTree>
    <p:extLst>
      <p:ext uri="{BB962C8B-B14F-4D97-AF65-F5344CB8AC3E}">
        <p14:creationId xmlns:p14="http://schemas.microsoft.com/office/powerpoint/2010/main" val="19685008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B467E-0743-40CA-A3F9-355D86E823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54075FE-B115-4A10-9F05-DC77F51B40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C487AC6-6AD4-4A7F-9696-AA14AFBB1D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249260-FEBB-497C-91D3-B470B7220521}"/>
              </a:ext>
            </a:extLst>
          </p:cNvPr>
          <p:cNvSpPr>
            <a:spLocks noGrp="1"/>
          </p:cNvSpPr>
          <p:nvPr>
            <p:ph type="dt" sz="half" idx="10"/>
          </p:nvPr>
        </p:nvSpPr>
        <p:spPr/>
        <p:txBody>
          <a:bodyPr/>
          <a:lstStyle/>
          <a:p>
            <a:fld id="{2B0C96BB-80DC-4DFE-B7AA-798C094A74F6}" type="datetimeFigureOut">
              <a:rPr lang="en-US" smtClean="0"/>
              <a:t>5/18/2022</a:t>
            </a:fld>
            <a:endParaRPr lang="en-US"/>
          </a:p>
        </p:txBody>
      </p:sp>
      <p:sp>
        <p:nvSpPr>
          <p:cNvPr id="6" name="Footer Placeholder 5">
            <a:extLst>
              <a:ext uri="{FF2B5EF4-FFF2-40B4-BE49-F238E27FC236}">
                <a16:creationId xmlns:a16="http://schemas.microsoft.com/office/drawing/2014/main" id="{E25D3710-5CE3-4497-9226-E0D3635D55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074628-1736-4367-A01B-B2F55C9DC022}"/>
              </a:ext>
            </a:extLst>
          </p:cNvPr>
          <p:cNvSpPr>
            <a:spLocks noGrp="1"/>
          </p:cNvSpPr>
          <p:nvPr>
            <p:ph type="sldNum" sz="quarter" idx="12"/>
          </p:nvPr>
        </p:nvSpPr>
        <p:spPr/>
        <p:txBody>
          <a:bodyPr/>
          <a:lstStyle/>
          <a:p>
            <a:fld id="{A6FB6C86-11B2-4C2E-86FD-2A40F0BE2640}" type="slidenum">
              <a:rPr lang="en-US" smtClean="0"/>
              <a:t>‹#›</a:t>
            </a:fld>
            <a:endParaRPr lang="en-US"/>
          </a:p>
        </p:txBody>
      </p:sp>
    </p:spTree>
    <p:extLst>
      <p:ext uri="{BB962C8B-B14F-4D97-AF65-F5344CB8AC3E}">
        <p14:creationId xmlns:p14="http://schemas.microsoft.com/office/powerpoint/2010/main" val="21211672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CC62A-7619-4758-A7BA-737097EE8ED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0199B5C-234D-408A-A021-8E54C74DA27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EBE0CB-C583-44B5-8282-15E6CF01DF17}"/>
              </a:ext>
            </a:extLst>
          </p:cNvPr>
          <p:cNvSpPr>
            <a:spLocks noGrp="1"/>
          </p:cNvSpPr>
          <p:nvPr>
            <p:ph type="dt" sz="half" idx="10"/>
          </p:nvPr>
        </p:nvSpPr>
        <p:spPr/>
        <p:txBody>
          <a:bodyPr/>
          <a:lstStyle/>
          <a:p>
            <a:fld id="{2B0C96BB-80DC-4DFE-B7AA-798C094A74F6}" type="datetimeFigureOut">
              <a:rPr lang="en-US" smtClean="0"/>
              <a:t>5/18/2022</a:t>
            </a:fld>
            <a:endParaRPr lang="en-US"/>
          </a:p>
        </p:txBody>
      </p:sp>
      <p:sp>
        <p:nvSpPr>
          <p:cNvPr id="5" name="Footer Placeholder 4">
            <a:extLst>
              <a:ext uri="{FF2B5EF4-FFF2-40B4-BE49-F238E27FC236}">
                <a16:creationId xmlns:a16="http://schemas.microsoft.com/office/drawing/2014/main" id="{54388A43-AD9B-4359-AAC3-E0E161F430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6D008F-CA6C-4B4A-94ED-1211709A6360}"/>
              </a:ext>
            </a:extLst>
          </p:cNvPr>
          <p:cNvSpPr>
            <a:spLocks noGrp="1"/>
          </p:cNvSpPr>
          <p:nvPr>
            <p:ph type="sldNum" sz="quarter" idx="12"/>
          </p:nvPr>
        </p:nvSpPr>
        <p:spPr/>
        <p:txBody>
          <a:bodyPr/>
          <a:lstStyle/>
          <a:p>
            <a:fld id="{A6FB6C86-11B2-4C2E-86FD-2A40F0BE2640}" type="slidenum">
              <a:rPr lang="en-US" smtClean="0"/>
              <a:t>‹#›</a:t>
            </a:fld>
            <a:endParaRPr lang="en-US"/>
          </a:p>
        </p:txBody>
      </p:sp>
    </p:spTree>
    <p:extLst>
      <p:ext uri="{BB962C8B-B14F-4D97-AF65-F5344CB8AC3E}">
        <p14:creationId xmlns:p14="http://schemas.microsoft.com/office/powerpoint/2010/main" val="7967068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149B11-8734-45FF-9AFC-AEE8371891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9C4F646-A176-40CE-979E-4B69D9C1A0D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D7A11C-0229-4206-ABC0-739CD4C466C3}"/>
              </a:ext>
            </a:extLst>
          </p:cNvPr>
          <p:cNvSpPr>
            <a:spLocks noGrp="1"/>
          </p:cNvSpPr>
          <p:nvPr>
            <p:ph type="dt" sz="half" idx="10"/>
          </p:nvPr>
        </p:nvSpPr>
        <p:spPr/>
        <p:txBody>
          <a:bodyPr/>
          <a:lstStyle/>
          <a:p>
            <a:fld id="{2B0C96BB-80DC-4DFE-B7AA-798C094A74F6}" type="datetimeFigureOut">
              <a:rPr lang="en-US" smtClean="0"/>
              <a:t>5/18/2022</a:t>
            </a:fld>
            <a:endParaRPr lang="en-US"/>
          </a:p>
        </p:txBody>
      </p:sp>
      <p:sp>
        <p:nvSpPr>
          <p:cNvPr id="5" name="Footer Placeholder 4">
            <a:extLst>
              <a:ext uri="{FF2B5EF4-FFF2-40B4-BE49-F238E27FC236}">
                <a16:creationId xmlns:a16="http://schemas.microsoft.com/office/drawing/2014/main" id="{10218802-C7BB-4233-B294-0C635F2A04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28F889-7F85-41AF-9AA7-6D3620D2F1BF}"/>
              </a:ext>
            </a:extLst>
          </p:cNvPr>
          <p:cNvSpPr>
            <a:spLocks noGrp="1"/>
          </p:cNvSpPr>
          <p:nvPr>
            <p:ph type="sldNum" sz="quarter" idx="12"/>
          </p:nvPr>
        </p:nvSpPr>
        <p:spPr/>
        <p:txBody>
          <a:bodyPr/>
          <a:lstStyle/>
          <a:p>
            <a:fld id="{A6FB6C86-11B2-4C2E-86FD-2A40F0BE2640}" type="slidenum">
              <a:rPr lang="en-US" smtClean="0"/>
              <a:t>‹#›</a:t>
            </a:fld>
            <a:endParaRPr lang="en-US"/>
          </a:p>
        </p:txBody>
      </p:sp>
    </p:spTree>
    <p:extLst>
      <p:ext uri="{BB962C8B-B14F-4D97-AF65-F5344CB8AC3E}">
        <p14:creationId xmlns:p14="http://schemas.microsoft.com/office/powerpoint/2010/main" val="305826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8D21A-22F0-4C66-9B82-F5FF2B04A7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C8E31C2-505E-4C28-812D-8B86C6210A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2242508-5ADD-46FC-8C95-3ECB0A2982BF}"/>
              </a:ext>
            </a:extLst>
          </p:cNvPr>
          <p:cNvSpPr>
            <a:spLocks noGrp="1"/>
          </p:cNvSpPr>
          <p:nvPr>
            <p:ph type="dt" sz="half" idx="10"/>
          </p:nvPr>
        </p:nvSpPr>
        <p:spPr/>
        <p:txBody>
          <a:bodyPr/>
          <a:lstStyle/>
          <a:p>
            <a:fld id="{D4580891-9F60-4230-9852-430D5C47C22C}" type="datetime1">
              <a:rPr lang="en-US" smtClean="0"/>
              <a:t>5/18/2022</a:t>
            </a:fld>
            <a:endParaRPr lang="en-US"/>
          </a:p>
        </p:txBody>
      </p:sp>
      <p:sp>
        <p:nvSpPr>
          <p:cNvPr id="5" name="Footer Placeholder 4">
            <a:extLst>
              <a:ext uri="{FF2B5EF4-FFF2-40B4-BE49-F238E27FC236}">
                <a16:creationId xmlns:a16="http://schemas.microsoft.com/office/drawing/2014/main" id="{840103A3-542D-41FE-A1C4-75B088E833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BD4B97-C4F7-44A5-B047-27512C33C83D}"/>
              </a:ext>
            </a:extLst>
          </p:cNvPr>
          <p:cNvSpPr>
            <a:spLocks noGrp="1"/>
          </p:cNvSpPr>
          <p:nvPr>
            <p:ph type="sldNum" sz="quarter" idx="12"/>
          </p:nvPr>
        </p:nvSpPr>
        <p:spPr/>
        <p:txBody>
          <a:bodyPr/>
          <a:lstStyle/>
          <a:p>
            <a:fld id="{401CC701-3E2F-4D4B-A33D-BA31AA0ADB63}" type="slidenum">
              <a:rPr lang="en-US" smtClean="0"/>
              <a:t>‹#›</a:t>
            </a:fld>
            <a:endParaRPr lang="en-US"/>
          </a:p>
        </p:txBody>
      </p:sp>
    </p:spTree>
    <p:extLst>
      <p:ext uri="{BB962C8B-B14F-4D97-AF65-F5344CB8AC3E}">
        <p14:creationId xmlns:p14="http://schemas.microsoft.com/office/powerpoint/2010/main" val="2735791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F2CD2-6A94-4A8A-A9C7-7FB2529D7A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08BD3F-FE63-48DE-B2BB-5E1E154E8D3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44D7DC8-8B78-4694-8B67-EF7F709B52D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2C12565-2EE0-4DBD-81C5-7ED55A82910B}"/>
              </a:ext>
            </a:extLst>
          </p:cNvPr>
          <p:cNvSpPr>
            <a:spLocks noGrp="1"/>
          </p:cNvSpPr>
          <p:nvPr>
            <p:ph type="dt" sz="half" idx="10"/>
          </p:nvPr>
        </p:nvSpPr>
        <p:spPr/>
        <p:txBody>
          <a:bodyPr/>
          <a:lstStyle/>
          <a:p>
            <a:fld id="{5953EB58-D634-413A-B2E5-978F44117A21}" type="datetime1">
              <a:rPr lang="en-US" smtClean="0"/>
              <a:t>5/18/2022</a:t>
            </a:fld>
            <a:endParaRPr lang="en-US"/>
          </a:p>
        </p:txBody>
      </p:sp>
      <p:sp>
        <p:nvSpPr>
          <p:cNvPr id="6" name="Footer Placeholder 5">
            <a:extLst>
              <a:ext uri="{FF2B5EF4-FFF2-40B4-BE49-F238E27FC236}">
                <a16:creationId xmlns:a16="http://schemas.microsoft.com/office/drawing/2014/main" id="{49EE7CC8-5570-4E6A-A35F-5E825E785C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381D07-39F4-4FC6-A079-B2CEF7081EC0}"/>
              </a:ext>
            </a:extLst>
          </p:cNvPr>
          <p:cNvSpPr>
            <a:spLocks noGrp="1"/>
          </p:cNvSpPr>
          <p:nvPr>
            <p:ph type="sldNum" sz="quarter" idx="12"/>
          </p:nvPr>
        </p:nvSpPr>
        <p:spPr/>
        <p:txBody>
          <a:bodyPr/>
          <a:lstStyle/>
          <a:p>
            <a:fld id="{401CC701-3E2F-4D4B-A33D-BA31AA0ADB63}" type="slidenum">
              <a:rPr lang="en-US" smtClean="0"/>
              <a:t>‹#›</a:t>
            </a:fld>
            <a:endParaRPr lang="en-US"/>
          </a:p>
        </p:txBody>
      </p:sp>
    </p:spTree>
    <p:extLst>
      <p:ext uri="{BB962C8B-B14F-4D97-AF65-F5344CB8AC3E}">
        <p14:creationId xmlns:p14="http://schemas.microsoft.com/office/powerpoint/2010/main" val="915711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199D0-0EE3-4B2C-A5BD-48B052E2ED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2BD201C-00AE-4516-9154-DE3DBD05BB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6580233-4F6B-4004-BF77-5031BE58CC6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C89BCA4-169A-4995-B8CB-A64036A2E7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2FED281-7FE4-45A9-BFE4-8F21411A55C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DD1CE57-AB59-470A-AA3E-0A5B7EF70C6C}"/>
              </a:ext>
            </a:extLst>
          </p:cNvPr>
          <p:cNvSpPr>
            <a:spLocks noGrp="1"/>
          </p:cNvSpPr>
          <p:nvPr>
            <p:ph type="dt" sz="half" idx="10"/>
          </p:nvPr>
        </p:nvSpPr>
        <p:spPr/>
        <p:txBody>
          <a:bodyPr/>
          <a:lstStyle/>
          <a:p>
            <a:fld id="{80E20EE1-F8D3-4003-B4A2-D7BD106743C9}" type="datetime1">
              <a:rPr lang="en-US" smtClean="0"/>
              <a:t>5/18/2022</a:t>
            </a:fld>
            <a:endParaRPr lang="en-US"/>
          </a:p>
        </p:txBody>
      </p:sp>
      <p:sp>
        <p:nvSpPr>
          <p:cNvPr id="8" name="Footer Placeholder 7">
            <a:extLst>
              <a:ext uri="{FF2B5EF4-FFF2-40B4-BE49-F238E27FC236}">
                <a16:creationId xmlns:a16="http://schemas.microsoft.com/office/drawing/2014/main" id="{A22E9822-2D90-419D-9154-D65A4F9ADFC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0C2D1A-0863-4AB0-98E5-D2F5BAFF4DD9}"/>
              </a:ext>
            </a:extLst>
          </p:cNvPr>
          <p:cNvSpPr>
            <a:spLocks noGrp="1"/>
          </p:cNvSpPr>
          <p:nvPr>
            <p:ph type="sldNum" sz="quarter" idx="12"/>
          </p:nvPr>
        </p:nvSpPr>
        <p:spPr/>
        <p:txBody>
          <a:bodyPr/>
          <a:lstStyle/>
          <a:p>
            <a:fld id="{401CC701-3E2F-4D4B-A33D-BA31AA0ADB63}" type="slidenum">
              <a:rPr lang="en-US" smtClean="0"/>
              <a:t>‹#›</a:t>
            </a:fld>
            <a:endParaRPr lang="en-US"/>
          </a:p>
        </p:txBody>
      </p:sp>
    </p:spTree>
    <p:extLst>
      <p:ext uri="{BB962C8B-B14F-4D97-AF65-F5344CB8AC3E}">
        <p14:creationId xmlns:p14="http://schemas.microsoft.com/office/powerpoint/2010/main" val="752363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174DC-6FC0-47F3-A0F9-2DCA80074D7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6818704-0CA0-4D97-9467-F8EC97C744D7}"/>
              </a:ext>
            </a:extLst>
          </p:cNvPr>
          <p:cNvSpPr>
            <a:spLocks noGrp="1"/>
          </p:cNvSpPr>
          <p:nvPr>
            <p:ph type="dt" sz="half" idx="10"/>
          </p:nvPr>
        </p:nvSpPr>
        <p:spPr/>
        <p:txBody>
          <a:bodyPr/>
          <a:lstStyle/>
          <a:p>
            <a:fld id="{737BBE86-249D-47FE-AF74-0E65EF8CB4AF}" type="datetime1">
              <a:rPr lang="en-US" smtClean="0"/>
              <a:t>5/18/2022</a:t>
            </a:fld>
            <a:endParaRPr lang="en-US"/>
          </a:p>
        </p:txBody>
      </p:sp>
      <p:sp>
        <p:nvSpPr>
          <p:cNvPr id="4" name="Footer Placeholder 3">
            <a:extLst>
              <a:ext uri="{FF2B5EF4-FFF2-40B4-BE49-F238E27FC236}">
                <a16:creationId xmlns:a16="http://schemas.microsoft.com/office/drawing/2014/main" id="{553CD0A6-7917-46F7-8D52-F11EE301282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3F4A721-10CB-417C-8C88-91C5C93443CF}"/>
              </a:ext>
            </a:extLst>
          </p:cNvPr>
          <p:cNvSpPr>
            <a:spLocks noGrp="1"/>
          </p:cNvSpPr>
          <p:nvPr>
            <p:ph type="sldNum" sz="quarter" idx="12"/>
          </p:nvPr>
        </p:nvSpPr>
        <p:spPr/>
        <p:txBody>
          <a:bodyPr/>
          <a:lstStyle/>
          <a:p>
            <a:fld id="{401CC701-3E2F-4D4B-A33D-BA31AA0ADB63}" type="slidenum">
              <a:rPr lang="en-US" smtClean="0"/>
              <a:t>‹#›</a:t>
            </a:fld>
            <a:endParaRPr lang="en-US"/>
          </a:p>
        </p:txBody>
      </p:sp>
    </p:spTree>
    <p:extLst>
      <p:ext uri="{BB962C8B-B14F-4D97-AF65-F5344CB8AC3E}">
        <p14:creationId xmlns:p14="http://schemas.microsoft.com/office/powerpoint/2010/main" val="1444397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90C6AA-5DCB-4FB1-946C-ED011CB69937}"/>
              </a:ext>
            </a:extLst>
          </p:cNvPr>
          <p:cNvSpPr>
            <a:spLocks noGrp="1"/>
          </p:cNvSpPr>
          <p:nvPr>
            <p:ph type="dt" sz="half" idx="10"/>
          </p:nvPr>
        </p:nvSpPr>
        <p:spPr/>
        <p:txBody>
          <a:bodyPr/>
          <a:lstStyle/>
          <a:p>
            <a:fld id="{B4AE6CBD-45B8-4252-BE28-9402F354942A}" type="datetime1">
              <a:rPr lang="en-US" smtClean="0"/>
              <a:t>5/18/2022</a:t>
            </a:fld>
            <a:endParaRPr lang="en-US"/>
          </a:p>
        </p:txBody>
      </p:sp>
      <p:sp>
        <p:nvSpPr>
          <p:cNvPr id="3" name="Footer Placeholder 2">
            <a:extLst>
              <a:ext uri="{FF2B5EF4-FFF2-40B4-BE49-F238E27FC236}">
                <a16:creationId xmlns:a16="http://schemas.microsoft.com/office/drawing/2014/main" id="{6AA0354A-C960-4753-AB94-78A12454534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767D583-D8E6-40C6-A25D-25756EEA22E2}"/>
              </a:ext>
            </a:extLst>
          </p:cNvPr>
          <p:cNvSpPr>
            <a:spLocks noGrp="1"/>
          </p:cNvSpPr>
          <p:nvPr>
            <p:ph type="sldNum" sz="quarter" idx="12"/>
          </p:nvPr>
        </p:nvSpPr>
        <p:spPr/>
        <p:txBody>
          <a:bodyPr/>
          <a:lstStyle/>
          <a:p>
            <a:fld id="{401CC701-3E2F-4D4B-A33D-BA31AA0ADB63}" type="slidenum">
              <a:rPr lang="en-US" smtClean="0"/>
              <a:t>‹#›</a:t>
            </a:fld>
            <a:endParaRPr lang="en-US"/>
          </a:p>
        </p:txBody>
      </p:sp>
    </p:spTree>
    <p:extLst>
      <p:ext uri="{BB962C8B-B14F-4D97-AF65-F5344CB8AC3E}">
        <p14:creationId xmlns:p14="http://schemas.microsoft.com/office/powerpoint/2010/main" val="228540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032AC-D26B-4D5C-8E26-526E66D325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5351B6C-794E-4F64-B29A-722FE86F6F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1D17811-E8F1-4C85-861E-A4FEFFFA87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09560A-3514-48FF-825E-8483FF012466}"/>
              </a:ext>
            </a:extLst>
          </p:cNvPr>
          <p:cNvSpPr>
            <a:spLocks noGrp="1"/>
          </p:cNvSpPr>
          <p:nvPr>
            <p:ph type="dt" sz="half" idx="10"/>
          </p:nvPr>
        </p:nvSpPr>
        <p:spPr/>
        <p:txBody>
          <a:bodyPr/>
          <a:lstStyle/>
          <a:p>
            <a:fld id="{2598915E-05A8-4275-BCCA-88FC929B24EB}" type="datetime1">
              <a:rPr lang="en-US" smtClean="0"/>
              <a:t>5/18/2022</a:t>
            </a:fld>
            <a:endParaRPr lang="en-US"/>
          </a:p>
        </p:txBody>
      </p:sp>
      <p:sp>
        <p:nvSpPr>
          <p:cNvPr id="6" name="Footer Placeholder 5">
            <a:extLst>
              <a:ext uri="{FF2B5EF4-FFF2-40B4-BE49-F238E27FC236}">
                <a16:creationId xmlns:a16="http://schemas.microsoft.com/office/drawing/2014/main" id="{EA3F4ACE-E42E-4CC7-9D20-5818471ED2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8C4F46-AE6E-4F85-A0EE-0862ABFFBD68}"/>
              </a:ext>
            </a:extLst>
          </p:cNvPr>
          <p:cNvSpPr>
            <a:spLocks noGrp="1"/>
          </p:cNvSpPr>
          <p:nvPr>
            <p:ph type="sldNum" sz="quarter" idx="12"/>
          </p:nvPr>
        </p:nvSpPr>
        <p:spPr/>
        <p:txBody>
          <a:bodyPr/>
          <a:lstStyle/>
          <a:p>
            <a:fld id="{401CC701-3E2F-4D4B-A33D-BA31AA0ADB63}" type="slidenum">
              <a:rPr lang="en-US" smtClean="0"/>
              <a:t>‹#›</a:t>
            </a:fld>
            <a:endParaRPr lang="en-US"/>
          </a:p>
        </p:txBody>
      </p:sp>
    </p:spTree>
    <p:extLst>
      <p:ext uri="{BB962C8B-B14F-4D97-AF65-F5344CB8AC3E}">
        <p14:creationId xmlns:p14="http://schemas.microsoft.com/office/powerpoint/2010/main" val="1786040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19D7F-2301-4DBC-93E6-C8BB0506C7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5530B1A-E585-47B1-A2EB-CEF4F315BE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EEC24AB-6E92-424D-ACB3-C9E782526F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4D18FD-9AD6-4CC7-A7D8-2E2454B897C7}"/>
              </a:ext>
            </a:extLst>
          </p:cNvPr>
          <p:cNvSpPr>
            <a:spLocks noGrp="1"/>
          </p:cNvSpPr>
          <p:nvPr>
            <p:ph type="dt" sz="half" idx="10"/>
          </p:nvPr>
        </p:nvSpPr>
        <p:spPr/>
        <p:txBody>
          <a:bodyPr/>
          <a:lstStyle/>
          <a:p>
            <a:fld id="{4941239B-1A03-4F5E-A875-545E91A2F88E}" type="datetime1">
              <a:rPr lang="en-US" smtClean="0"/>
              <a:t>5/18/2022</a:t>
            </a:fld>
            <a:endParaRPr lang="en-US"/>
          </a:p>
        </p:txBody>
      </p:sp>
      <p:sp>
        <p:nvSpPr>
          <p:cNvPr id="6" name="Footer Placeholder 5">
            <a:extLst>
              <a:ext uri="{FF2B5EF4-FFF2-40B4-BE49-F238E27FC236}">
                <a16:creationId xmlns:a16="http://schemas.microsoft.com/office/drawing/2014/main" id="{9C76D8F8-A2EB-4064-9512-142798062E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DA8028-5D20-45E1-982C-51B78B251AA8}"/>
              </a:ext>
            </a:extLst>
          </p:cNvPr>
          <p:cNvSpPr>
            <a:spLocks noGrp="1"/>
          </p:cNvSpPr>
          <p:nvPr>
            <p:ph type="sldNum" sz="quarter" idx="12"/>
          </p:nvPr>
        </p:nvSpPr>
        <p:spPr/>
        <p:txBody>
          <a:bodyPr/>
          <a:lstStyle/>
          <a:p>
            <a:fld id="{401CC701-3E2F-4D4B-A33D-BA31AA0ADB63}" type="slidenum">
              <a:rPr lang="en-US" smtClean="0"/>
              <a:t>‹#›</a:t>
            </a:fld>
            <a:endParaRPr lang="en-US"/>
          </a:p>
        </p:txBody>
      </p:sp>
    </p:spTree>
    <p:extLst>
      <p:ext uri="{BB962C8B-B14F-4D97-AF65-F5344CB8AC3E}">
        <p14:creationId xmlns:p14="http://schemas.microsoft.com/office/powerpoint/2010/main" val="1613269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069439-325B-4405-9230-7F68F07C3E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EAC8D9C-1236-400D-924A-918AD33AEB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66DA2F-8069-44D9-AA34-05831945EA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06B9D3-16E7-46F8-B15F-4717E829D308}" type="datetime1">
              <a:rPr lang="en-US" smtClean="0"/>
              <a:t>5/18/2022</a:t>
            </a:fld>
            <a:endParaRPr lang="en-US"/>
          </a:p>
        </p:txBody>
      </p:sp>
      <p:sp>
        <p:nvSpPr>
          <p:cNvPr id="5" name="Footer Placeholder 4">
            <a:extLst>
              <a:ext uri="{FF2B5EF4-FFF2-40B4-BE49-F238E27FC236}">
                <a16:creationId xmlns:a16="http://schemas.microsoft.com/office/drawing/2014/main" id="{CC68D212-2E12-4738-8936-F8B2AF37E7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97D5403-C3FC-478C-9359-737839D14E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1CC701-3E2F-4D4B-A33D-BA31AA0ADB63}" type="slidenum">
              <a:rPr lang="en-US" smtClean="0"/>
              <a:t>‹#›</a:t>
            </a:fld>
            <a:endParaRPr lang="en-US"/>
          </a:p>
        </p:txBody>
      </p:sp>
    </p:spTree>
    <p:extLst>
      <p:ext uri="{BB962C8B-B14F-4D97-AF65-F5344CB8AC3E}">
        <p14:creationId xmlns:p14="http://schemas.microsoft.com/office/powerpoint/2010/main" val="2093854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D3C16E-A019-4799-93A0-AFA7CA8ED7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A8F0017-D9C8-4FA0-B5C5-49F8141903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8D5DA5-F592-43F9-A52F-71316DFC95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0C96BB-80DC-4DFE-B7AA-798C094A74F6}" type="datetimeFigureOut">
              <a:rPr lang="en-US" smtClean="0"/>
              <a:t>5/18/2022</a:t>
            </a:fld>
            <a:endParaRPr lang="en-US"/>
          </a:p>
        </p:txBody>
      </p:sp>
      <p:sp>
        <p:nvSpPr>
          <p:cNvPr id="5" name="Footer Placeholder 4">
            <a:extLst>
              <a:ext uri="{FF2B5EF4-FFF2-40B4-BE49-F238E27FC236}">
                <a16:creationId xmlns:a16="http://schemas.microsoft.com/office/drawing/2014/main" id="{C88A19D1-CE5D-4B25-B7FE-6DB8707C83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01C00E-199F-4B3D-9711-D95E1005E0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FB6C86-11B2-4C2E-86FD-2A40F0BE2640}" type="slidenum">
              <a:rPr lang="en-US" smtClean="0"/>
              <a:t>‹#›</a:t>
            </a:fld>
            <a:endParaRPr lang="en-US"/>
          </a:p>
        </p:txBody>
      </p:sp>
    </p:spTree>
    <p:extLst>
      <p:ext uri="{BB962C8B-B14F-4D97-AF65-F5344CB8AC3E}">
        <p14:creationId xmlns:p14="http://schemas.microsoft.com/office/powerpoint/2010/main" val="4351964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chart" Target="../charts/chart4.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chart" Target="../charts/chart6.xml"/></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chart" Target="../charts/chart8.xml"/></Relationships>
</file>

<file path=ppt/slides/_rels/slide1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chart" Target="../charts/chart10.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chart" Target="../charts/chart11.xml"/></Relationships>
</file>

<file path=ppt/slides/_rels/slide17.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chart" Target="../charts/chart13.xml"/></Relationships>
</file>

<file path=ppt/slides/_rels/slide18.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chart" Target="../charts/char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2.xml"/><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E10650BA-D090-4A23-98E3-B48BBAEA92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D9B328B2-E848-A658-698D-C81CA1A37F85}"/>
              </a:ext>
            </a:extLst>
          </p:cNvPr>
          <p:cNvPicPr>
            <a:picLocks noChangeAspect="1"/>
          </p:cNvPicPr>
          <p:nvPr/>
        </p:nvPicPr>
        <p:blipFill rotWithShape="1">
          <a:blip r:embed="rId3"/>
          <a:srcRect l="17687" r="25563"/>
          <a:stretch/>
        </p:blipFill>
        <p:spPr>
          <a:xfrm>
            <a:off x="6447812" y="-9157"/>
            <a:ext cx="5846165" cy="6850548"/>
          </a:xfrm>
          <a:prstGeom prst="rect">
            <a:avLst/>
          </a:prstGeom>
        </p:spPr>
      </p:pic>
      <p:grpSp>
        <p:nvGrpSpPr>
          <p:cNvPr id="23" name="Group 22">
            <a:extLst>
              <a:ext uri="{FF2B5EF4-FFF2-40B4-BE49-F238E27FC236}">
                <a16:creationId xmlns:a16="http://schemas.microsoft.com/office/drawing/2014/main" id="{FFB939B9-73CE-4644-87BB-72AEBF0011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527" y="-6558"/>
            <a:ext cx="6254832" cy="6874766"/>
            <a:chOff x="-9149" y="3725"/>
            <a:chExt cx="6254832" cy="6887203"/>
          </a:xfrm>
        </p:grpSpPr>
        <p:sp>
          <p:nvSpPr>
            <p:cNvPr id="24" name="Freeform: Shape 23">
              <a:extLst>
                <a:ext uri="{FF2B5EF4-FFF2-40B4-BE49-F238E27FC236}">
                  <a16:creationId xmlns:a16="http://schemas.microsoft.com/office/drawing/2014/main" id="{15F2A0CF-7879-4629-AC2B-4069D77A3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49" y="238645"/>
              <a:ext cx="5933139" cy="6387893"/>
            </a:xfrm>
            <a:custGeom>
              <a:avLst/>
              <a:gdLst>
                <a:gd name="connsiteX0" fmla="*/ 5852909 w 5933139"/>
                <a:gd name="connsiteY0" fmla="*/ 2469528 h 6335678"/>
                <a:gd name="connsiteX1" fmla="*/ 5830799 w 5933139"/>
                <a:gd name="connsiteY1" fmla="*/ 2394015 h 6335678"/>
                <a:gd name="connsiteX2" fmla="*/ 5805878 w 5933139"/>
                <a:gd name="connsiteY2" fmla="*/ 2319439 h 6335678"/>
                <a:gd name="connsiteX3" fmla="*/ 5778708 w 5933139"/>
                <a:gd name="connsiteY3" fmla="*/ 2245800 h 6335678"/>
                <a:gd name="connsiteX4" fmla="*/ 5652978 w 5933139"/>
                <a:gd name="connsiteY4" fmla="*/ 1959675 h 6335678"/>
                <a:gd name="connsiteX5" fmla="*/ 5327691 w 5933139"/>
                <a:gd name="connsiteY5" fmla="*/ 1432958 h 6335678"/>
                <a:gd name="connsiteX6" fmla="*/ 4921458 w 5933139"/>
                <a:gd name="connsiteY6" fmla="*/ 973322 h 6335678"/>
                <a:gd name="connsiteX7" fmla="*/ 4450018 w 5933139"/>
                <a:gd name="connsiteY7" fmla="*/ 586764 h 6335678"/>
                <a:gd name="connsiteX8" fmla="*/ 4193311 w 5933139"/>
                <a:gd name="connsiteY8" fmla="*/ 423558 h 6335678"/>
                <a:gd name="connsiteX9" fmla="*/ 3924237 w 5933139"/>
                <a:gd name="connsiteY9" fmla="*/ 281901 h 6335678"/>
                <a:gd name="connsiteX10" fmla="*/ 3352175 w 5933139"/>
                <a:gd name="connsiteY10" fmla="*/ 75786 h 6335678"/>
                <a:gd name="connsiteX11" fmla="*/ 3051997 w 5933139"/>
                <a:gd name="connsiteY11" fmla="*/ 19011 h 6335678"/>
                <a:gd name="connsiteX12" fmla="*/ 2745823 w 5933139"/>
                <a:gd name="connsiteY12" fmla="*/ 86 h 6335678"/>
                <a:gd name="connsiteX13" fmla="*/ 2141720 w 5933139"/>
                <a:gd name="connsiteY13" fmla="*/ 55550 h 6335678"/>
                <a:gd name="connsiteX14" fmla="*/ 1551295 w 5933139"/>
                <a:gd name="connsiteY14" fmla="*/ 216319 h 6335678"/>
                <a:gd name="connsiteX15" fmla="*/ 1001718 w 5933139"/>
                <a:gd name="connsiteY15" fmla="*/ 498134 h 6335678"/>
                <a:gd name="connsiteX16" fmla="*/ 754755 w 5933139"/>
                <a:gd name="connsiteY16" fmla="*/ 685886 h 6335678"/>
                <a:gd name="connsiteX17" fmla="*/ 533462 w 5933139"/>
                <a:gd name="connsiteY17" fmla="*/ 903056 h 6335678"/>
                <a:gd name="connsiteX18" fmla="*/ 0 w 5933139"/>
                <a:gd name="connsiteY18" fmla="*/ 1646568 h 6335678"/>
                <a:gd name="connsiteX19" fmla="*/ 0 w 5933139"/>
                <a:gd name="connsiteY19" fmla="*/ 4709059 h 6335678"/>
                <a:gd name="connsiteX20" fmla="*/ 120671 w 5933139"/>
                <a:gd name="connsiteY20" fmla="*/ 4907491 h 6335678"/>
                <a:gd name="connsiteX21" fmla="*/ 507979 w 5933139"/>
                <a:gd name="connsiteY21" fmla="*/ 5384178 h 6335678"/>
                <a:gd name="connsiteX22" fmla="*/ 972112 w 5933139"/>
                <a:gd name="connsiteY22" fmla="*/ 5778607 h 6335678"/>
                <a:gd name="connsiteX23" fmla="*/ 1229943 w 5933139"/>
                <a:gd name="connsiteY23" fmla="*/ 5939939 h 6335678"/>
                <a:gd name="connsiteX24" fmla="*/ 1502389 w 5933139"/>
                <a:gd name="connsiteY24" fmla="*/ 6073913 h 6335678"/>
                <a:gd name="connsiteX25" fmla="*/ 2673870 w 5933139"/>
                <a:gd name="connsiteY25" fmla="*/ 6333993 h 6335678"/>
                <a:gd name="connsiteX26" fmla="*/ 2749196 w 5933139"/>
                <a:gd name="connsiteY26" fmla="*/ 6335679 h 6335678"/>
                <a:gd name="connsiteX27" fmla="*/ 2787983 w 5933139"/>
                <a:gd name="connsiteY27" fmla="*/ 6335492 h 6335678"/>
                <a:gd name="connsiteX28" fmla="*/ 2826770 w 5933139"/>
                <a:gd name="connsiteY28" fmla="*/ 6334368 h 6335678"/>
                <a:gd name="connsiteX29" fmla="*/ 2981918 w 5933139"/>
                <a:gd name="connsiteY29" fmla="*/ 6319939 h 6335678"/>
                <a:gd name="connsiteX30" fmla="*/ 3285282 w 5933139"/>
                <a:gd name="connsiteY30" fmla="*/ 6241803 h 6335678"/>
                <a:gd name="connsiteX31" fmla="*/ 3566347 w 5933139"/>
                <a:gd name="connsiteY31" fmla="*/ 6104831 h 6335678"/>
                <a:gd name="connsiteX32" fmla="*/ 3818369 w 5933139"/>
                <a:gd name="connsiteY32" fmla="*/ 5926823 h 6335678"/>
                <a:gd name="connsiteX33" fmla="*/ 4044908 w 5933139"/>
                <a:gd name="connsiteY33" fmla="*/ 5726329 h 6335678"/>
                <a:gd name="connsiteX34" fmla="*/ 4151151 w 5933139"/>
                <a:gd name="connsiteY34" fmla="*/ 5622147 h 6335678"/>
                <a:gd name="connsiteX35" fmla="*/ 4253834 w 5933139"/>
                <a:gd name="connsiteY35" fmla="*/ 5516841 h 6335678"/>
                <a:gd name="connsiteX36" fmla="*/ 4452453 w 5933139"/>
                <a:gd name="connsiteY36" fmla="*/ 5306979 h 6335678"/>
                <a:gd name="connsiteX37" fmla="*/ 4548578 w 5933139"/>
                <a:gd name="connsiteY37" fmla="*/ 5202797 h 6335678"/>
                <a:gd name="connsiteX38" fmla="*/ 4596546 w 5933139"/>
                <a:gd name="connsiteY38" fmla="*/ 5151456 h 6335678"/>
                <a:gd name="connsiteX39" fmla="*/ 4643016 w 5933139"/>
                <a:gd name="connsiteY39" fmla="*/ 5103300 h 6335678"/>
                <a:gd name="connsiteX40" fmla="*/ 4739515 w 5933139"/>
                <a:gd name="connsiteY40" fmla="*/ 5013172 h 6335678"/>
                <a:gd name="connsiteX41" fmla="*/ 4842198 w 5933139"/>
                <a:gd name="connsiteY41" fmla="*/ 4930164 h 6335678"/>
                <a:gd name="connsiteX42" fmla="*/ 5071360 w 5933139"/>
                <a:gd name="connsiteY42" fmla="*/ 4780449 h 6335678"/>
                <a:gd name="connsiteX43" fmla="*/ 5332001 w 5933139"/>
                <a:gd name="connsiteY43" fmla="*/ 4615932 h 6335678"/>
                <a:gd name="connsiteX44" fmla="*/ 5397396 w 5933139"/>
                <a:gd name="connsiteY44" fmla="*/ 4563655 h 6335678"/>
                <a:gd name="connsiteX45" fmla="*/ 5459417 w 5933139"/>
                <a:gd name="connsiteY45" fmla="*/ 4505380 h 6335678"/>
                <a:gd name="connsiteX46" fmla="*/ 5567159 w 5933139"/>
                <a:gd name="connsiteY46" fmla="*/ 4374029 h 6335678"/>
                <a:gd name="connsiteX47" fmla="*/ 5651292 w 5933139"/>
                <a:gd name="connsiteY47" fmla="*/ 4231810 h 6335678"/>
                <a:gd name="connsiteX48" fmla="*/ 5716686 w 5933139"/>
                <a:gd name="connsiteY48" fmla="*/ 4085655 h 6335678"/>
                <a:gd name="connsiteX49" fmla="*/ 5820681 w 5933139"/>
                <a:gd name="connsiteY49" fmla="*/ 3791848 h 6335678"/>
                <a:gd name="connsiteX50" fmla="*/ 5898629 w 5933139"/>
                <a:gd name="connsiteY50" fmla="*/ 3487922 h 6335678"/>
                <a:gd name="connsiteX51" fmla="*/ 5932170 w 5933139"/>
                <a:gd name="connsiteY51" fmla="*/ 3174066 h 6335678"/>
                <a:gd name="connsiteX52" fmla="*/ 5872209 w 5933139"/>
                <a:gd name="connsiteY52" fmla="*/ 2545978 h 6335678"/>
                <a:gd name="connsiteX53" fmla="*/ 5852909 w 5933139"/>
                <a:gd name="connsiteY53" fmla="*/ 2469528 h 6335678"/>
                <a:gd name="connsiteX54" fmla="*/ 5507386 w 5933139"/>
                <a:gd name="connsiteY54" fmla="*/ 3724580 h 6335678"/>
                <a:gd name="connsiteX55" fmla="*/ 5453609 w 5933139"/>
                <a:gd name="connsiteY55" fmla="*/ 3989906 h 6335678"/>
                <a:gd name="connsiteX56" fmla="*/ 5344181 w 5933139"/>
                <a:gd name="connsiteY56" fmla="*/ 4220380 h 6335678"/>
                <a:gd name="connsiteX57" fmla="*/ 5171419 w 5933139"/>
                <a:gd name="connsiteY57" fmla="*/ 4388644 h 6335678"/>
                <a:gd name="connsiteX58" fmla="*/ 5057868 w 5933139"/>
                <a:gd name="connsiteY58" fmla="*/ 4453851 h 6335678"/>
                <a:gd name="connsiteX59" fmla="*/ 4930265 w 5933139"/>
                <a:gd name="connsiteY59" fmla="*/ 4516810 h 6335678"/>
                <a:gd name="connsiteX60" fmla="*/ 4660067 w 5933139"/>
                <a:gd name="connsiteY60" fmla="*/ 4664276 h 6335678"/>
                <a:gd name="connsiteX61" fmla="*/ 4408794 w 5933139"/>
                <a:gd name="connsiteY61" fmla="*/ 4857836 h 6335678"/>
                <a:gd name="connsiteX62" fmla="*/ 4352207 w 5933139"/>
                <a:gd name="connsiteY62" fmla="*/ 4911988 h 6335678"/>
                <a:gd name="connsiteX63" fmla="*/ 4299366 w 5933139"/>
                <a:gd name="connsiteY63" fmla="*/ 4965390 h 6335678"/>
                <a:gd name="connsiteX64" fmla="*/ 4197621 w 5933139"/>
                <a:gd name="connsiteY64" fmla="*/ 5074257 h 6335678"/>
                <a:gd name="connsiteX65" fmla="*/ 4008744 w 5933139"/>
                <a:gd name="connsiteY65" fmla="*/ 5297985 h 6335678"/>
                <a:gd name="connsiteX66" fmla="*/ 3917304 w 5933139"/>
                <a:gd name="connsiteY66" fmla="*/ 5409100 h 6335678"/>
                <a:gd name="connsiteX67" fmla="*/ 3826052 w 5933139"/>
                <a:gd name="connsiteY67" fmla="*/ 5518153 h 6335678"/>
                <a:gd name="connsiteX68" fmla="*/ 3637925 w 5933139"/>
                <a:gd name="connsiteY68" fmla="*/ 5725017 h 6335678"/>
                <a:gd name="connsiteX69" fmla="*/ 3433497 w 5933139"/>
                <a:gd name="connsiteY69" fmla="*/ 5906586 h 6335678"/>
                <a:gd name="connsiteX70" fmla="*/ 3204522 w 5933139"/>
                <a:gd name="connsiteY70" fmla="*/ 6046744 h 6335678"/>
                <a:gd name="connsiteX71" fmla="*/ 2950439 w 5933139"/>
                <a:gd name="connsiteY71" fmla="*/ 6129190 h 6335678"/>
                <a:gd name="connsiteX72" fmla="*/ 2816839 w 5933139"/>
                <a:gd name="connsiteY72" fmla="*/ 6146428 h 6335678"/>
                <a:gd name="connsiteX73" fmla="*/ 2749009 w 5933139"/>
                <a:gd name="connsiteY73" fmla="*/ 6149051 h 6335678"/>
                <a:gd name="connsiteX74" fmla="*/ 2678930 w 5933139"/>
                <a:gd name="connsiteY74" fmla="*/ 6148677 h 6335678"/>
                <a:gd name="connsiteX75" fmla="*/ 2125793 w 5933139"/>
                <a:gd name="connsiteY75" fmla="*/ 6065481 h 6335678"/>
                <a:gd name="connsiteX76" fmla="*/ 1610506 w 5933139"/>
                <a:gd name="connsiteY76" fmla="*/ 5851310 h 6335678"/>
                <a:gd name="connsiteX77" fmla="*/ 1373099 w 5933139"/>
                <a:gd name="connsiteY77" fmla="*/ 5706279 h 6335678"/>
                <a:gd name="connsiteX78" fmla="*/ 1315949 w 5933139"/>
                <a:gd name="connsiteY78" fmla="*/ 5666743 h 6335678"/>
                <a:gd name="connsiteX79" fmla="*/ 1259923 w 5933139"/>
                <a:gd name="connsiteY79" fmla="*/ 5625894 h 6335678"/>
                <a:gd name="connsiteX80" fmla="*/ 1204647 w 5933139"/>
                <a:gd name="connsiteY80" fmla="*/ 5583922 h 6335678"/>
                <a:gd name="connsiteX81" fmla="*/ 1150308 w 5933139"/>
                <a:gd name="connsiteY81" fmla="*/ 5540826 h 6335678"/>
                <a:gd name="connsiteX82" fmla="*/ 751569 w 5933139"/>
                <a:gd name="connsiteY82" fmla="*/ 5158015 h 6335678"/>
                <a:gd name="connsiteX83" fmla="*/ 663315 w 5933139"/>
                <a:gd name="connsiteY83" fmla="*/ 5052146 h 6335678"/>
                <a:gd name="connsiteX84" fmla="*/ 580869 w 5933139"/>
                <a:gd name="connsiteY84" fmla="*/ 4942718 h 6335678"/>
                <a:gd name="connsiteX85" fmla="*/ 432279 w 5933139"/>
                <a:gd name="connsiteY85" fmla="*/ 4713369 h 6335678"/>
                <a:gd name="connsiteX86" fmla="*/ 205553 w 5933139"/>
                <a:gd name="connsiteY86" fmla="*/ 4219443 h 6335678"/>
                <a:gd name="connsiteX87" fmla="*/ 79448 w 5933139"/>
                <a:gd name="connsiteY87" fmla="*/ 3693850 h 6335678"/>
                <a:gd name="connsiteX88" fmla="*/ 53590 w 5933139"/>
                <a:gd name="connsiteY88" fmla="*/ 3425339 h 6335678"/>
                <a:gd name="connsiteX89" fmla="*/ 49655 w 5933139"/>
                <a:gd name="connsiteY89" fmla="*/ 3155890 h 6335678"/>
                <a:gd name="connsiteX90" fmla="*/ 67830 w 5933139"/>
                <a:gd name="connsiteY90" fmla="*/ 2886817 h 6335678"/>
                <a:gd name="connsiteX91" fmla="*/ 108679 w 5933139"/>
                <a:gd name="connsiteY91" fmla="*/ 2619992 h 6335678"/>
                <a:gd name="connsiteX92" fmla="*/ 263077 w 5933139"/>
                <a:gd name="connsiteY92" fmla="*/ 2101520 h 6335678"/>
                <a:gd name="connsiteX93" fmla="*/ 837575 w 5933139"/>
                <a:gd name="connsiteY93" fmla="*/ 1186370 h 6335678"/>
                <a:gd name="connsiteX94" fmla="*/ 1031698 w 5933139"/>
                <a:gd name="connsiteY94" fmla="*/ 996932 h 6335678"/>
                <a:gd name="connsiteX95" fmla="*/ 1236688 w 5933139"/>
                <a:gd name="connsiteY95" fmla="*/ 819298 h 6335678"/>
                <a:gd name="connsiteX96" fmla="*/ 1687143 w 5933139"/>
                <a:gd name="connsiteY96" fmla="*/ 511438 h 6335678"/>
                <a:gd name="connsiteX97" fmla="*/ 2196246 w 5933139"/>
                <a:gd name="connsiteY97" fmla="*/ 300639 h 6335678"/>
                <a:gd name="connsiteX98" fmla="*/ 2745823 w 5933139"/>
                <a:gd name="connsiteY98" fmla="*/ 229248 h 6335678"/>
                <a:gd name="connsiteX99" fmla="*/ 3019206 w 5933139"/>
                <a:gd name="connsiteY99" fmla="*/ 252108 h 6335678"/>
                <a:gd name="connsiteX100" fmla="*/ 3288092 w 5933139"/>
                <a:gd name="connsiteY100" fmla="*/ 313006 h 6335678"/>
                <a:gd name="connsiteX101" fmla="*/ 3548172 w 5933139"/>
                <a:gd name="connsiteY101" fmla="*/ 407069 h 6335678"/>
                <a:gd name="connsiteX102" fmla="*/ 3611505 w 5933139"/>
                <a:gd name="connsiteY102" fmla="*/ 435176 h 6335678"/>
                <a:gd name="connsiteX103" fmla="*/ 3674089 w 5933139"/>
                <a:gd name="connsiteY103" fmla="*/ 464968 h 6335678"/>
                <a:gd name="connsiteX104" fmla="*/ 3735736 w 5933139"/>
                <a:gd name="connsiteY104" fmla="*/ 496823 h 6335678"/>
                <a:gd name="connsiteX105" fmla="*/ 3796634 w 5933139"/>
                <a:gd name="connsiteY105" fmla="*/ 530176 h 6335678"/>
                <a:gd name="connsiteX106" fmla="*/ 4251585 w 5933139"/>
                <a:gd name="connsiteY106" fmla="*/ 847405 h 6335678"/>
                <a:gd name="connsiteX107" fmla="*/ 4644515 w 5933139"/>
                <a:gd name="connsiteY107" fmla="*/ 1236775 h 6335678"/>
                <a:gd name="connsiteX108" fmla="*/ 4816527 w 5933139"/>
                <a:gd name="connsiteY108" fmla="*/ 1451883 h 6335678"/>
                <a:gd name="connsiteX109" fmla="*/ 4970738 w 5933139"/>
                <a:gd name="connsiteY109" fmla="*/ 1678610 h 6335678"/>
                <a:gd name="connsiteX110" fmla="*/ 5223885 w 5933139"/>
                <a:gd name="connsiteY110" fmla="*/ 2159232 h 6335678"/>
                <a:gd name="connsiteX111" fmla="*/ 5395709 w 5933139"/>
                <a:gd name="connsiteY111" fmla="*/ 2666087 h 6335678"/>
                <a:gd name="connsiteX112" fmla="*/ 5458855 w 5933139"/>
                <a:gd name="connsiteY112" fmla="*/ 2924292 h 6335678"/>
                <a:gd name="connsiteX113" fmla="*/ 5499142 w 5933139"/>
                <a:gd name="connsiteY113" fmla="*/ 3186995 h 6335678"/>
                <a:gd name="connsiteX114" fmla="*/ 5516755 w 5933139"/>
                <a:gd name="connsiteY114" fmla="*/ 3454007 h 6335678"/>
                <a:gd name="connsiteX115" fmla="*/ 5507386 w 5933139"/>
                <a:gd name="connsiteY115" fmla="*/ 3724580 h 6335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Lst>
              <a:rect l="l" t="t" r="r" b="b"/>
              <a:pathLst>
                <a:path w="5933139" h="6335678">
                  <a:moveTo>
                    <a:pt x="5852909" y="2469528"/>
                  </a:moveTo>
                  <a:lnTo>
                    <a:pt x="5830799" y="2394015"/>
                  </a:lnTo>
                  <a:lnTo>
                    <a:pt x="5805878" y="2319439"/>
                  </a:lnTo>
                  <a:cubicBezTo>
                    <a:pt x="5797446" y="2294705"/>
                    <a:pt x="5787890" y="2270346"/>
                    <a:pt x="5778708" y="2245800"/>
                  </a:cubicBezTo>
                  <a:cubicBezTo>
                    <a:pt x="5740858" y="2148364"/>
                    <a:pt x="5699073" y="2052614"/>
                    <a:pt x="5652978" y="1959675"/>
                  </a:cubicBezTo>
                  <a:cubicBezTo>
                    <a:pt x="5559664" y="1773985"/>
                    <a:pt x="5450986" y="1597663"/>
                    <a:pt x="5327691" y="1432958"/>
                  </a:cubicBezTo>
                  <a:cubicBezTo>
                    <a:pt x="5204960" y="1268067"/>
                    <a:pt x="5068362" y="1114980"/>
                    <a:pt x="4921458" y="973322"/>
                  </a:cubicBezTo>
                  <a:cubicBezTo>
                    <a:pt x="4774742" y="831665"/>
                    <a:pt x="4616408" y="703125"/>
                    <a:pt x="4450018" y="586764"/>
                  </a:cubicBezTo>
                  <a:cubicBezTo>
                    <a:pt x="4366822" y="528489"/>
                    <a:pt x="4281003" y="474337"/>
                    <a:pt x="4193311" y="423558"/>
                  </a:cubicBezTo>
                  <a:cubicBezTo>
                    <a:pt x="4105806" y="372404"/>
                    <a:pt x="4015865" y="325560"/>
                    <a:pt x="3924237" y="281901"/>
                  </a:cubicBezTo>
                  <a:cubicBezTo>
                    <a:pt x="3740983" y="195333"/>
                    <a:pt x="3549483" y="125067"/>
                    <a:pt x="3352175" y="75786"/>
                  </a:cubicBezTo>
                  <a:cubicBezTo>
                    <a:pt x="3253428" y="51240"/>
                    <a:pt x="3153368" y="31565"/>
                    <a:pt x="3051997" y="19011"/>
                  </a:cubicBezTo>
                  <a:cubicBezTo>
                    <a:pt x="2950814" y="5895"/>
                    <a:pt x="2848506" y="-851"/>
                    <a:pt x="2745823" y="86"/>
                  </a:cubicBezTo>
                  <a:cubicBezTo>
                    <a:pt x="2543643" y="1585"/>
                    <a:pt x="2341838" y="20135"/>
                    <a:pt x="2141720" y="55550"/>
                  </a:cubicBezTo>
                  <a:cubicBezTo>
                    <a:pt x="1941976" y="91339"/>
                    <a:pt x="1743356" y="143055"/>
                    <a:pt x="1551295" y="216319"/>
                  </a:cubicBezTo>
                  <a:cubicBezTo>
                    <a:pt x="1359233" y="289396"/>
                    <a:pt x="1173917" y="383459"/>
                    <a:pt x="1001718" y="498134"/>
                  </a:cubicBezTo>
                  <a:cubicBezTo>
                    <a:pt x="915712" y="555659"/>
                    <a:pt x="832141" y="617119"/>
                    <a:pt x="754755" y="685886"/>
                  </a:cubicBezTo>
                  <a:cubicBezTo>
                    <a:pt x="677555" y="754841"/>
                    <a:pt x="604666" y="828293"/>
                    <a:pt x="533462" y="903056"/>
                  </a:cubicBezTo>
                  <a:cubicBezTo>
                    <a:pt x="323413" y="1125660"/>
                    <a:pt x="143906" y="1376370"/>
                    <a:pt x="0" y="1646568"/>
                  </a:cubicBezTo>
                  <a:lnTo>
                    <a:pt x="0" y="4709059"/>
                  </a:lnTo>
                  <a:cubicBezTo>
                    <a:pt x="37850" y="4776702"/>
                    <a:pt x="78136" y="4843033"/>
                    <a:pt x="120671" y="4907491"/>
                  </a:cubicBezTo>
                  <a:cubicBezTo>
                    <a:pt x="234034" y="5078941"/>
                    <a:pt x="365198" y="5239336"/>
                    <a:pt x="507979" y="5384178"/>
                  </a:cubicBezTo>
                  <a:cubicBezTo>
                    <a:pt x="650948" y="5529395"/>
                    <a:pt x="805909" y="5662059"/>
                    <a:pt x="972112" y="5778607"/>
                  </a:cubicBezTo>
                  <a:cubicBezTo>
                    <a:pt x="1055308" y="5836881"/>
                    <a:pt x="1141314" y="5890846"/>
                    <a:pt x="1229943" y="5939939"/>
                  </a:cubicBezTo>
                  <a:cubicBezTo>
                    <a:pt x="1318385" y="5989406"/>
                    <a:pt x="1409450" y="6033815"/>
                    <a:pt x="1502389" y="6073913"/>
                  </a:cubicBezTo>
                  <a:cubicBezTo>
                    <a:pt x="1874145" y="6233559"/>
                    <a:pt x="2272884" y="6320689"/>
                    <a:pt x="2673870" y="6333993"/>
                  </a:cubicBezTo>
                  <a:lnTo>
                    <a:pt x="2749196" y="6335679"/>
                  </a:lnTo>
                  <a:lnTo>
                    <a:pt x="2787983" y="6335492"/>
                  </a:lnTo>
                  <a:lnTo>
                    <a:pt x="2826770" y="6334368"/>
                  </a:lnTo>
                  <a:cubicBezTo>
                    <a:pt x="2878486" y="6332494"/>
                    <a:pt x="2930390" y="6327247"/>
                    <a:pt x="2981918" y="6319939"/>
                  </a:cubicBezTo>
                  <a:cubicBezTo>
                    <a:pt x="3085163" y="6304949"/>
                    <a:pt x="3187096" y="6278529"/>
                    <a:pt x="3285282" y="6241803"/>
                  </a:cubicBezTo>
                  <a:cubicBezTo>
                    <a:pt x="3383467" y="6205265"/>
                    <a:pt x="3477530" y="6158608"/>
                    <a:pt x="3566347" y="6104831"/>
                  </a:cubicBezTo>
                  <a:cubicBezTo>
                    <a:pt x="3655164" y="6051053"/>
                    <a:pt x="3739109" y="5990905"/>
                    <a:pt x="3818369" y="5926823"/>
                  </a:cubicBezTo>
                  <a:cubicBezTo>
                    <a:pt x="3897630" y="5862739"/>
                    <a:pt x="3973143" y="5795471"/>
                    <a:pt x="4044908" y="5726329"/>
                  </a:cubicBezTo>
                  <a:cubicBezTo>
                    <a:pt x="4080884" y="5691852"/>
                    <a:pt x="4116299" y="5656999"/>
                    <a:pt x="4151151" y="5622147"/>
                  </a:cubicBezTo>
                  <a:cubicBezTo>
                    <a:pt x="4185816" y="5586920"/>
                    <a:pt x="4220106" y="5552068"/>
                    <a:pt x="4253834" y="5516841"/>
                  </a:cubicBezTo>
                  <a:cubicBezTo>
                    <a:pt x="4321289" y="5446388"/>
                    <a:pt x="4387808" y="5376871"/>
                    <a:pt x="4452453" y="5306979"/>
                  </a:cubicBezTo>
                  <a:lnTo>
                    <a:pt x="4548578" y="5202797"/>
                  </a:lnTo>
                  <a:lnTo>
                    <a:pt x="4596546" y="5151456"/>
                  </a:lnTo>
                  <a:cubicBezTo>
                    <a:pt x="4612661" y="5134592"/>
                    <a:pt x="4627276" y="5119040"/>
                    <a:pt x="4643016" y="5103300"/>
                  </a:cubicBezTo>
                  <a:cubicBezTo>
                    <a:pt x="4674308" y="5072196"/>
                    <a:pt x="4706162" y="5041841"/>
                    <a:pt x="4739515" y="5013172"/>
                  </a:cubicBezTo>
                  <a:cubicBezTo>
                    <a:pt x="4772493" y="4984128"/>
                    <a:pt x="4806596" y="4956397"/>
                    <a:pt x="4842198" y="4930164"/>
                  </a:cubicBezTo>
                  <a:cubicBezTo>
                    <a:pt x="4913026" y="4876949"/>
                    <a:pt x="4988914" y="4828980"/>
                    <a:pt x="5071360" y="4780449"/>
                  </a:cubicBezTo>
                  <a:cubicBezTo>
                    <a:pt x="5153243" y="4731544"/>
                    <a:pt x="5243372" y="4682076"/>
                    <a:pt x="5332001" y="4615932"/>
                  </a:cubicBezTo>
                  <a:cubicBezTo>
                    <a:pt x="5354111" y="4599443"/>
                    <a:pt x="5376035" y="4582205"/>
                    <a:pt x="5397396" y="4563655"/>
                  </a:cubicBezTo>
                  <a:cubicBezTo>
                    <a:pt x="5418757" y="4545104"/>
                    <a:pt x="5439368" y="4525617"/>
                    <a:pt x="5459417" y="4505380"/>
                  </a:cubicBezTo>
                  <a:cubicBezTo>
                    <a:pt x="5499329" y="4464719"/>
                    <a:pt x="5535493" y="4420311"/>
                    <a:pt x="5567159" y="4374029"/>
                  </a:cubicBezTo>
                  <a:cubicBezTo>
                    <a:pt x="5599388" y="4328121"/>
                    <a:pt x="5626558" y="4279965"/>
                    <a:pt x="5651292" y="4231810"/>
                  </a:cubicBezTo>
                  <a:cubicBezTo>
                    <a:pt x="5675651" y="4183466"/>
                    <a:pt x="5697012" y="4134561"/>
                    <a:pt x="5716686" y="4085655"/>
                  </a:cubicBezTo>
                  <a:cubicBezTo>
                    <a:pt x="5756223" y="3987845"/>
                    <a:pt x="5789576" y="3891158"/>
                    <a:pt x="5820681" y="3791848"/>
                  </a:cubicBezTo>
                  <a:cubicBezTo>
                    <a:pt x="5851972" y="3692726"/>
                    <a:pt x="5878955" y="3591167"/>
                    <a:pt x="5898629" y="3487922"/>
                  </a:cubicBezTo>
                  <a:cubicBezTo>
                    <a:pt x="5918116" y="3384490"/>
                    <a:pt x="5929172" y="3279372"/>
                    <a:pt x="5932170" y="3174066"/>
                  </a:cubicBezTo>
                  <a:cubicBezTo>
                    <a:pt x="5937604" y="2963454"/>
                    <a:pt x="5920552" y="2750968"/>
                    <a:pt x="5872209" y="2545978"/>
                  </a:cubicBezTo>
                  <a:cubicBezTo>
                    <a:pt x="5865838" y="2520307"/>
                    <a:pt x="5860029" y="2494637"/>
                    <a:pt x="5852909" y="2469528"/>
                  </a:cubicBezTo>
                  <a:close/>
                  <a:moveTo>
                    <a:pt x="5507386" y="3724580"/>
                  </a:moveTo>
                  <a:cubicBezTo>
                    <a:pt x="5497830" y="3814521"/>
                    <a:pt x="5480591" y="3905586"/>
                    <a:pt x="5453609" y="3989906"/>
                  </a:cubicBezTo>
                  <a:cubicBezTo>
                    <a:pt x="5426439" y="4074413"/>
                    <a:pt x="5390088" y="4152924"/>
                    <a:pt x="5344181" y="4220380"/>
                  </a:cubicBezTo>
                  <a:cubicBezTo>
                    <a:pt x="5297898" y="4287835"/>
                    <a:pt x="5241311" y="4342549"/>
                    <a:pt x="5171419" y="4388644"/>
                  </a:cubicBezTo>
                  <a:cubicBezTo>
                    <a:pt x="5136755" y="4411879"/>
                    <a:pt x="5098342" y="4433052"/>
                    <a:pt x="5057868" y="4453851"/>
                  </a:cubicBezTo>
                  <a:cubicBezTo>
                    <a:pt x="5017395" y="4474837"/>
                    <a:pt x="4974298" y="4495449"/>
                    <a:pt x="4930265" y="4516810"/>
                  </a:cubicBezTo>
                  <a:cubicBezTo>
                    <a:pt x="4841823" y="4559719"/>
                    <a:pt x="4748696" y="4607126"/>
                    <a:pt x="4660067" y="4664276"/>
                  </a:cubicBezTo>
                  <a:cubicBezTo>
                    <a:pt x="4571251" y="4721238"/>
                    <a:pt x="4486181" y="4786071"/>
                    <a:pt x="4408794" y="4857836"/>
                  </a:cubicBezTo>
                  <a:cubicBezTo>
                    <a:pt x="4389682" y="4875637"/>
                    <a:pt x="4370008" y="4894375"/>
                    <a:pt x="4352207" y="4911988"/>
                  </a:cubicBezTo>
                  <a:lnTo>
                    <a:pt x="4299366" y="4965390"/>
                  </a:lnTo>
                  <a:cubicBezTo>
                    <a:pt x="4264514" y="5001179"/>
                    <a:pt x="4230599" y="5037531"/>
                    <a:pt x="4197621" y="5074257"/>
                  </a:cubicBezTo>
                  <a:cubicBezTo>
                    <a:pt x="4131664" y="5147896"/>
                    <a:pt x="4070204" y="5223784"/>
                    <a:pt x="4008744" y="5297985"/>
                  </a:cubicBezTo>
                  <a:lnTo>
                    <a:pt x="3917304" y="5409100"/>
                  </a:lnTo>
                  <a:cubicBezTo>
                    <a:pt x="3886949" y="5446013"/>
                    <a:pt x="3856782" y="5482364"/>
                    <a:pt x="3826052" y="5518153"/>
                  </a:cubicBezTo>
                  <a:cubicBezTo>
                    <a:pt x="3764592" y="5589544"/>
                    <a:pt x="3702758" y="5659435"/>
                    <a:pt x="3637925" y="5725017"/>
                  </a:cubicBezTo>
                  <a:cubicBezTo>
                    <a:pt x="3573093" y="5790412"/>
                    <a:pt x="3505637" y="5852059"/>
                    <a:pt x="3433497" y="5906586"/>
                  </a:cubicBezTo>
                  <a:cubicBezTo>
                    <a:pt x="3361544" y="5961112"/>
                    <a:pt x="3285469" y="6009268"/>
                    <a:pt x="3204522" y="6046744"/>
                  </a:cubicBezTo>
                  <a:cubicBezTo>
                    <a:pt x="3123763" y="6084594"/>
                    <a:pt x="3038506" y="6112513"/>
                    <a:pt x="2950439" y="6129190"/>
                  </a:cubicBezTo>
                  <a:cubicBezTo>
                    <a:pt x="2906405" y="6137809"/>
                    <a:pt x="2861810" y="6143055"/>
                    <a:pt x="2816839" y="6146428"/>
                  </a:cubicBezTo>
                  <a:cubicBezTo>
                    <a:pt x="2794354" y="6147927"/>
                    <a:pt x="2771681" y="6148677"/>
                    <a:pt x="2749009" y="6149051"/>
                  </a:cubicBezTo>
                  <a:lnTo>
                    <a:pt x="2678930" y="6148677"/>
                  </a:lnTo>
                  <a:cubicBezTo>
                    <a:pt x="2491927" y="6144367"/>
                    <a:pt x="2305675" y="6116260"/>
                    <a:pt x="2125793" y="6065481"/>
                  </a:cubicBezTo>
                  <a:cubicBezTo>
                    <a:pt x="1945911" y="6014515"/>
                    <a:pt x="1773524" y="5940501"/>
                    <a:pt x="1610506" y="5851310"/>
                  </a:cubicBezTo>
                  <a:cubicBezTo>
                    <a:pt x="1528997" y="5806714"/>
                    <a:pt x="1449924" y="5757808"/>
                    <a:pt x="1373099" y="5706279"/>
                  </a:cubicBezTo>
                  <a:lnTo>
                    <a:pt x="1315949" y="5666743"/>
                  </a:lnTo>
                  <a:lnTo>
                    <a:pt x="1259923" y="5625894"/>
                  </a:lnTo>
                  <a:lnTo>
                    <a:pt x="1204647" y="5583922"/>
                  </a:lnTo>
                  <a:cubicBezTo>
                    <a:pt x="1186284" y="5569869"/>
                    <a:pt x="1168483" y="5555066"/>
                    <a:pt x="1150308" y="5540826"/>
                  </a:cubicBezTo>
                  <a:cubicBezTo>
                    <a:pt x="1006402" y="5424839"/>
                    <a:pt x="872615" y="5296860"/>
                    <a:pt x="751569" y="5158015"/>
                  </a:cubicBezTo>
                  <a:cubicBezTo>
                    <a:pt x="721214" y="5123350"/>
                    <a:pt x="691983" y="5087935"/>
                    <a:pt x="663315" y="5052146"/>
                  </a:cubicBezTo>
                  <a:cubicBezTo>
                    <a:pt x="635021" y="5016170"/>
                    <a:pt x="607289" y="4980006"/>
                    <a:pt x="580869" y="4942718"/>
                  </a:cubicBezTo>
                  <a:cubicBezTo>
                    <a:pt x="527654" y="4868517"/>
                    <a:pt x="478186" y="4791880"/>
                    <a:pt x="432279" y="4713369"/>
                  </a:cubicBezTo>
                  <a:cubicBezTo>
                    <a:pt x="340651" y="4556159"/>
                    <a:pt x="264764" y="4390330"/>
                    <a:pt x="205553" y="4219443"/>
                  </a:cubicBezTo>
                  <a:cubicBezTo>
                    <a:pt x="146154" y="4048555"/>
                    <a:pt x="104369" y="3872045"/>
                    <a:pt x="79448" y="3693850"/>
                  </a:cubicBezTo>
                  <a:cubicBezTo>
                    <a:pt x="67268" y="3604659"/>
                    <a:pt x="58087" y="3515092"/>
                    <a:pt x="53590" y="3425339"/>
                  </a:cubicBezTo>
                  <a:cubicBezTo>
                    <a:pt x="47969" y="3335585"/>
                    <a:pt x="47406" y="3245644"/>
                    <a:pt x="49655" y="3155890"/>
                  </a:cubicBezTo>
                  <a:cubicBezTo>
                    <a:pt x="52278" y="3066137"/>
                    <a:pt x="58274" y="2976383"/>
                    <a:pt x="67830" y="2886817"/>
                  </a:cubicBezTo>
                  <a:cubicBezTo>
                    <a:pt x="77761" y="2797438"/>
                    <a:pt x="91253" y="2708246"/>
                    <a:pt x="108679" y="2619992"/>
                  </a:cubicBezTo>
                  <a:cubicBezTo>
                    <a:pt x="143906" y="2443108"/>
                    <a:pt x="195809" y="2269409"/>
                    <a:pt x="263077" y="2101520"/>
                  </a:cubicBezTo>
                  <a:cubicBezTo>
                    <a:pt x="397614" y="1765740"/>
                    <a:pt x="593048" y="1453382"/>
                    <a:pt x="837575" y="1186370"/>
                  </a:cubicBezTo>
                  <a:cubicBezTo>
                    <a:pt x="898473" y="1119289"/>
                    <a:pt x="964242" y="1056893"/>
                    <a:pt x="1031698" y="996932"/>
                  </a:cubicBezTo>
                  <a:cubicBezTo>
                    <a:pt x="1099154" y="936784"/>
                    <a:pt x="1166235" y="876261"/>
                    <a:pt x="1236688" y="819298"/>
                  </a:cubicBezTo>
                  <a:cubicBezTo>
                    <a:pt x="1377221" y="704999"/>
                    <a:pt x="1526935" y="600442"/>
                    <a:pt x="1687143" y="511438"/>
                  </a:cubicBezTo>
                  <a:cubicBezTo>
                    <a:pt x="1847163" y="422621"/>
                    <a:pt x="2017676" y="348795"/>
                    <a:pt x="2196246" y="300639"/>
                  </a:cubicBezTo>
                  <a:cubicBezTo>
                    <a:pt x="2374629" y="251921"/>
                    <a:pt x="2560320" y="227749"/>
                    <a:pt x="2745823" y="229248"/>
                  </a:cubicBezTo>
                  <a:cubicBezTo>
                    <a:pt x="2837076" y="230372"/>
                    <a:pt x="2928516" y="238055"/>
                    <a:pt x="3019206" y="252108"/>
                  </a:cubicBezTo>
                  <a:cubicBezTo>
                    <a:pt x="3109710" y="266724"/>
                    <a:pt x="3199650" y="286773"/>
                    <a:pt x="3288092" y="313006"/>
                  </a:cubicBezTo>
                  <a:cubicBezTo>
                    <a:pt x="3376347" y="339426"/>
                    <a:pt x="3463477" y="370343"/>
                    <a:pt x="3548172" y="407069"/>
                  </a:cubicBezTo>
                  <a:cubicBezTo>
                    <a:pt x="3569345" y="416438"/>
                    <a:pt x="3590519" y="425432"/>
                    <a:pt x="3611505" y="435176"/>
                  </a:cubicBezTo>
                  <a:lnTo>
                    <a:pt x="3674089" y="464968"/>
                  </a:lnTo>
                  <a:lnTo>
                    <a:pt x="3735736" y="496823"/>
                  </a:lnTo>
                  <a:cubicBezTo>
                    <a:pt x="3756160" y="507690"/>
                    <a:pt x="3776397" y="519120"/>
                    <a:pt x="3796634" y="530176"/>
                  </a:cubicBezTo>
                  <a:cubicBezTo>
                    <a:pt x="3957965" y="621054"/>
                    <a:pt x="4110303" y="728046"/>
                    <a:pt x="4251585" y="847405"/>
                  </a:cubicBezTo>
                  <a:cubicBezTo>
                    <a:pt x="4393242" y="966390"/>
                    <a:pt x="4524781" y="1096991"/>
                    <a:pt x="4644515" y="1236775"/>
                  </a:cubicBezTo>
                  <a:cubicBezTo>
                    <a:pt x="4704663" y="1306479"/>
                    <a:pt x="4762375" y="1378057"/>
                    <a:pt x="4816527" y="1451883"/>
                  </a:cubicBezTo>
                  <a:cubicBezTo>
                    <a:pt x="4870679" y="1525897"/>
                    <a:pt x="4922020" y="1601598"/>
                    <a:pt x="4970738" y="1678610"/>
                  </a:cubicBezTo>
                  <a:cubicBezTo>
                    <a:pt x="5067799" y="1833008"/>
                    <a:pt x="5152494" y="1993965"/>
                    <a:pt x="5223885" y="2159232"/>
                  </a:cubicBezTo>
                  <a:cubicBezTo>
                    <a:pt x="5295275" y="2324686"/>
                    <a:pt x="5349615" y="2495199"/>
                    <a:pt x="5395709" y="2666087"/>
                  </a:cubicBezTo>
                  <a:cubicBezTo>
                    <a:pt x="5418757" y="2751718"/>
                    <a:pt x="5440680" y="2837537"/>
                    <a:pt x="5458855" y="2924292"/>
                  </a:cubicBezTo>
                  <a:cubicBezTo>
                    <a:pt x="5477406" y="3011048"/>
                    <a:pt x="5490522" y="3098740"/>
                    <a:pt x="5499142" y="3186995"/>
                  </a:cubicBezTo>
                  <a:cubicBezTo>
                    <a:pt x="5507761" y="3275250"/>
                    <a:pt x="5513944" y="3364254"/>
                    <a:pt x="5516755" y="3454007"/>
                  </a:cubicBezTo>
                  <a:cubicBezTo>
                    <a:pt x="5518629" y="3543761"/>
                    <a:pt x="5516755" y="3634264"/>
                    <a:pt x="5507386" y="3724580"/>
                  </a:cubicBezTo>
                  <a:close/>
                </a:path>
              </a:pathLst>
            </a:custGeom>
            <a:solidFill>
              <a:schemeClr val="bg1">
                <a:alpha val="30000"/>
              </a:schemeClr>
            </a:solidFill>
            <a:ln w="18736"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C7E50BFD-51AC-4ACE-820C-A285E66723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49" y="241478"/>
              <a:ext cx="5953893" cy="6434152"/>
            </a:xfrm>
            <a:custGeom>
              <a:avLst/>
              <a:gdLst>
                <a:gd name="connsiteX0" fmla="*/ 2739452 w 5953893"/>
                <a:gd name="connsiteY0" fmla="*/ 0 h 6434152"/>
                <a:gd name="connsiteX1" fmla="*/ 0 w 5953893"/>
                <a:gd name="connsiteY1" fmla="*/ 1610693 h 6434152"/>
                <a:gd name="connsiteX2" fmla="*/ 0 w 5953893"/>
                <a:gd name="connsiteY2" fmla="*/ 4823273 h 6434152"/>
                <a:gd name="connsiteX3" fmla="*/ 352456 w 5953893"/>
                <a:gd name="connsiteY3" fmla="*/ 5326193 h 6434152"/>
                <a:gd name="connsiteX4" fmla="*/ 2739452 w 5953893"/>
                <a:gd name="connsiteY4" fmla="*/ 6434153 h 6434152"/>
                <a:gd name="connsiteX5" fmla="*/ 4618282 w 5953893"/>
                <a:gd name="connsiteY5" fmla="*/ 5167859 h 6434152"/>
                <a:gd name="connsiteX6" fmla="*/ 5860029 w 5953893"/>
                <a:gd name="connsiteY6" fmla="*/ 3948409 h 6434152"/>
                <a:gd name="connsiteX7" fmla="*/ 2739452 w 5953893"/>
                <a:gd name="connsiteY7" fmla="*/ 0 h 6434152"/>
                <a:gd name="connsiteX8" fmla="*/ 5317011 w 5953893"/>
                <a:gd name="connsiteY8" fmla="*/ 3797009 h 6434152"/>
                <a:gd name="connsiteX9" fmla="*/ 5176478 w 5953893"/>
                <a:gd name="connsiteY9" fmla="*/ 4100747 h 6434152"/>
                <a:gd name="connsiteX10" fmla="*/ 4942257 w 5953893"/>
                <a:gd name="connsiteY10" fmla="*/ 4250274 h 6434152"/>
                <a:gd name="connsiteX11" fmla="*/ 4216171 w 5953893"/>
                <a:gd name="connsiteY11" fmla="*/ 4773243 h 6434152"/>
                <a:gd name="connsiteX12" fmla="*/ 3905125 w 5953893"/>
                <a:gd name="connsiteY12" fmla="*/ 5105837 h 6434152"/>
                <a:gd name="connsiteX13" fmla="*/ 3308329 w 5953893"/>
                <a:gd name="connsiteY13" fmla="*/ 5682022 h 6434152"/>
                <a:gd name="connsiteX14" fmla="*/ 2739452 w 5953893"/>
                <a:gd name="connsiteY14" fmla="*/ 5870898 h 6434152"/>
                <a:gd name="connsiteX15" fmla="*/ 1647419 w 5953893"/>
                <a:gd name="connsiteY15" fmla="*/ 5625809 h 6434152"/>
                <a:gd name="connsiteX16" fmla="*/ 781175 w 5953893"/>
                <a:gd name="connsiteY16" fmla="*/ 4960620 h 6434152"/>
                <a:gd name="connsiteX17" fmla="*/ 312545 w 5953893"/>
                <a:gd name="connsiteY17" fmla="*/ 4165205 h 6434152"/>
                <a:gd name="connsiteX18" fmla="*/ 142032 w 5953893"/>
                <a:gd name="connsiteY18" fmla="*/ 3217451 h 6434152"/>
                <a:gd name="connsiteX19" fmla="*/ 347210 w 5953893"/>
                <a:gd name="connsiteY19" fmla="*/ 2181444 h 6434152"/>
                <a:gd name="connsiteX20" fmla="*/ 906155 w 5953893"/>
                <a:gd name="connsiteY20" fmla="*/ 1337497 h 6434152"/>
                <a:gd name="connsiteX21" fmla="*/ 2739265 w 5953893"/>
                <a:gd name="connsiteY21" fmla="*/ 563818 h 6434152"/>
                <a:gd name="connsiteX22" fmla="*/ 3849849 w 5953893"/>
                <a:gd name="connsiteY22" fmla="*/ 881796 h 6434152"/>
                <a:gd name="connsiteX23" fmla="*/ 4834515 w 5953893"/>
                <a:gd name="connsiteY23" fmla="*/ 1742419 h 6434152"/>
                <a:gd name="connsiteX24" fmla="*/ 5325256 w 5953893"/>
                <a:gd name="connsiteY24" fmla="*/ 2742076 h 6434152"/>
                <a:gd name="connsiteX25" fmla="*/ 5317011 w 5953893"/>
                <a:gd name="connsiteY25" fmla="*/ 3797009 h 6434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953893" h="6434152">
                  <a:moveTo>
                    <a:pt x="2739452" y="0"/>
                  </a:moveTo>
                  <a:cubicBezTo>
                    <a:pt x="1568346" y="0"/>
                    <a:pt x="546204" y="647950"/>
                    <a:pt x="0" y="1610693"/>
                  </a:cubicBezTo>
                  <a:lnTo>
                    <a:pt x="0" y="4823273"/>
                  </a:lnTo>
                  <a:cubicBezTo>
                    <a:pt x="101746" y="5002593"/>
                    <a:pt x="219793" y="5171045"/>
                    <a:pt x="352456" y="5326193"/>
                  </a:cubicBezTo>
                  <a:cubicBezTo>
                    <a:pt x="932013" y="6005060"/>
                    <a:pt x="1786453" y="6434153"/>
                    <a:pt x="2739452" y="6434153"/>
                  </a:cubicBezTo>
                  <a:cubicBezTo>
                    <a:pt x="3612442" y="6434153"/>
                    <a:pt x="4046220" y="5750227"/>
                    <a:pt x="4618282" y="5167859"/>
                  </a:cubicBezTo>
                  <a:cubicBezTo>
                    <a:pt x="5190344" y="4585679"/>
                    <a:pt x="5621311" y="4803036"/>
                    <a:pt x="5860029" y="3948409"/>
                  </a:cubicBezTo>
                  <a:cubicBezTo>
                    <a:pt x="6403423" y="2003810"/>
                    <a:pt x="4485244" y="0"/>
                    <a:pt x="2739452" y="0"/>
                  </a:cubicBezTo>
                  <a:close/>
                  <a:moveTo>
                    <a:pt x="5317011" y="3797009"/>
                  </a:moveTo>
                  <a:cubicBezTo>
                    <a:pt x="5275976" y="3943538"/>
                    <a:pt x="5228756" y="4045658"/>
                    <a:pt x="5176478" y="4100747"/>
                  </a:cubicBezTo>
                  <a:cubicBezTo>
                    <a:pt x="5131883" y="4147591"/>
                    <a:pt x="5061991" y="4186004"/>
                    <a:pt x="4942257" y="4250274"/>
                  </a:cubicBezTo>
                  <a:cubicBezTo>
                    <a:pt x="4753381" y="4351458"/>
                    <a:pt x="4494613" y="4489929"/>
                    <a:pt x="4216171" y="4773243"/>
                  </a:cubicBezTo>
                  <a:cubicBezTo>
                    <a:pt x="4106555" y="4884733"/>
                    <a:pt x="4004247" y="4997159"/>
                    <a:pt x="3905125" y="5105837"/>
                  </a:cubicBezTo>
                  <a:cubicBezTo>
                    <a:pt x="3701071" y="5329753"/>
                    <a:pt x="3508260" y="5541302"/>
                    <a:pt x="3308329" y="5682022"/>
                  </a:cubicBezTo>
                  <a:cubicBezTo>
                    <a:pt x="3122826" y="5812624"/>
                    <a:pt x="2947441" y="5870898"/>
                    <a:pt x="2739452" y="5870898"/>
                  </a:cubicBezTo>
                  <a:cubicBezTo>
                    <a:pt x="2357765" y="5870898"/>
                    <a:pt x="1990319" y="5788452"/>
                    <a:pt x="1647419" y="5625809"/>
                  </a:cubicBezTo>
                  <a:cubicBezTo>
                    <a:pt x="1319509" y="5470286"/>
                    <a:pt x="1019893" y="5240187"/>
                    <a:pt x="781175" y="4960620"/>
                  </a:cubicBezTo>
                  <a:cubicBezTo>
                    <a:pt x="579370" y="4724151"/>
                    <a:pt x="421598" y="4456576"/>
                    <a:pt x="312545" y="4165205"/>
                  </a:cubicBezTo>
                  <a:cubicBezTo>
                    <a:pt x="199369" y="3863153"/>
                    <a:pt x="142032" y="3544237"/>
                    <a:pt x="142032" y="3217451"/>
                  </a:cubicBezTo>
                  <a:cubicBezTo>
                    <a:pt x="142032" y="2857688"/>
                    <a:pt x="211174" y="2509166"/>
                    <a:pt x="347210" y="2181444"/>
                  </a:cubicBezTo>
                  <a:cubicBezTo>
                    <a:pt x="478561" y="1865339"/>
                    <a:pt x="666688" y="1581275"/>
                    <a:pt x="906155" y="1337497"/>
                  </a:cubicBezTo>
                  <a:cubicBezTo>
                    <a:pt x="1396334" y="838512"/>
                    <a:pt x="2047469" y="563818"/>
                    <a:pt x="2739265" y="563818"/>
                  </a:cubicBezTo>
                  <a:cubicBezTo>
                    <a:pt x="3094157" y="563818"/>
                    <a:pt x="3478280" y="673808"/>
                    <a:pt x="3849849" y="881796"/>
                  </a:cubicBezTo>
                  <a:cubicBezTo>
                    <a:pt x="4226851" y="1092783"/>
                    <a:pt x="4567316" y="1390338"/>
                    <a:pt x="4834515" y="1742419"/>
                  </a:cubicBezTo>
                  <a:cubicBezTo>
                    <a:pt x="5070798" y="2053653"/>
                    <a:pt x="5240374" y="2399363"/>
                    <a:pt x="5325256" y="2742076"/>
                  </a:cubicBezTo>
                  <a:cubicBezTo>
                    <a:pt x="5414634" y="3102964"/>
                    <a:pt x="5411824" y="3458044"/>
                    <a:pt x="5317011" y="3797009"/>
                  </a:cubicBezTo>
                  <a:close/>
                </a:path>
              </a:pathLst>
            </a:custGeom>
            <a:solidFill>
              <a:schemeClr val="bg1">
                <a:alpha val="30000"/>
              </a:schemeClr>
            </a:solidFill>
            <a:ln w="18736"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A0394888-C50F-41C1-92D4-0E2B4315A8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49" y="231462"/>
              <a:ext cx="5953893" cy="6444167"/>
            </a:xfrm>
            <a:custGeom>
              <a:avLst/>
              <a:gdLst>
                <a:gd name="connsiteX0" fmla="*/ 2739452 w 5953893"/>
                <a:gd name="connsiteY0" fmla="*/ 0 h 6434152"/>
                <a:gd name="connsiteX1" fmla="*/ 0 w 5953893"/>
                <a:gd name="connsiteY1" fmla="*/ 1610693 h 6434152"/>
                <a:gd name="connsiteX2" fmla="*/ 0 w 5953893"/>
                <a:gd name="connsiteY2" fmla="*/ 4823273 h 6434152"/>
                <a:gd name="connsiteX3" fmla="*/ 352456 w 5953893"/>
                <a:gd name="connsiteY3" fmla="*/ 5326193 h 6434152"/>
                <a:gd name="connsiteX4" fmla="*/ 2739452 w 5953893"/>
                <a:gd name="connsiteY4" fmla="*/ 6434153 h 6434152"/>
                <a:gd name="connsiteX5" fmla="*/ 4618282 w 5953893"/>
                <a:gd name="connsiteY5" fmla="*/ 5167859 h 6434152"/>
                <a:gd name="connsiteX6" fmla="*/ 5860029 w 5953893"/>
                <a:gd name="connsiteY6" fmla="*/ 3948409 h 6434152"/>
                <a:gd name="connsiteX7" fmla="*/ 2739452 w 5953893"/>
                <a:gd name="connsiteY7" fmla="*/ 0 h 6434152"/>
                <a:gd name="connsiteX8" fmla="*/ 5208520 w 5953893"/>
                <a:gd name="connsiteY8" fmla="*/ 3766654 h 6434152"/>
                <a:gd name="connsiteX9" fmla="*/ 5094782 w 5953893"/>
                <a:gd name="connsiteY9" fmla="*/ 4022985 h 6434152"/>
                <a:gd name="connsiteX10" fmla="*/ 4888855 w 5953893"/>
                <a:gd name="connsiteY10" fmla="*/ 4150777 h 6434152"/>
                <a:gd name="connsiteX11" fmla="*/ 4135411 w 5953893"/>
                <a:gd name="connsiteY11" fmla="*/ 4694170 h 6434152"/>
                <a:gd name="connsiteX12" fmla="*/ 3821555 w 5953893"/>
                <a:gd name="connsiteY12" fmla="*/ 5029762 h 6434152"/>
                <a:gd name="connsiteX13" fmla="*/ 2739265 w 5953893"/>
                <a:gd name="connsiteY13" fmla="*/ 5758097 h 6434152"/>
                <a:gd name="connsiteX14" fmla="*/ 1695575 w 5953893"/>
                <a:gd name="connsiteY14" fmla="*/ 5523876 h 6434152"/>
                <a:gd name="connsiteX15" fmla="*/ 866619 w 5953893"/>
                <a:gd name="connsiteY15" fmla="*/ 4887356 h 6434152"/>
                <a:gd name="connsiteX16" fmla="*/ 417851 w 5953893"/>
                <a:gd name="connsiteY16" fmla="*/ 4125481 h 6434152"/>
                <a:gd name="connsiteX17" fmla="*/ 254645 w 5953893"/>
                <a:gd name="connsiteY17" fmla="*/ 3217264 h 6434152"/>
                <a:gd name="connsiteX18" fmla="*/ 451204 w 5953893"/>
                <a:gd name="connsiteY18" fmla="*/ 2224540 h 6434152"/>
                <a:gd name="connsiteX19" fmla="*/ 986540 w 5953893"/>
                <a:gd name="connsiteY19" fmla="*/ 1416383 h 6434152"/>
                <a:gd name="connsiteX20" fmla="*/ 2739452 w 5953893"/>
                <a:gd name="connsiteY20" fmla="*/ 676244 h 6434152"/>
                <a:gd name="connsiteX21" fmla="*/ 3794947 w 5953893"/>
                <a:gd name="connsiteY21" fmla="*/ 979795 h 6434152"/>
                <a:gd name="connsiteX22" fmla="*/ 4744762 w 5953893"/>
                <a:gd name="connsiteY22" fmla="*/ 1810250 h 6434152"/>
                <a:gd name="connsiteX23" fmla="*/ 5215827 w 5953893"/>
                <a:gd name="connsiteY23" fmla="*/ 2768871 h 6434152"/>
                <a:gd name="connsiteX24" fmla="*/ 5208520 w 5953893"/>
                <a:gd name="connsiteY24" fmla="*/ 3766654 h 6434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953893" h="6434152">
                  <a:moveTo>
                    <a:pt x="2739452" y="0"/>
                  </a:moveTo>
                  <a:cubicBezTo>
                    <a:pt x="1568346" y="0"/>
                    <a:pt x="546204" y="647950"/>
                    <a:pt x="0" y="1610693"/>
                  </a:cubicBezTo>
                  <a:lnTo>
                    <a:pt x="0" y="4823273"/>
                  </a:lnTo>
                  <a:cubicBezTo>
                    <a:pt x="101746" y="5002593"/>
                    <a:pt x="219793" y="5171045"/>
                    <a:pt x="352456" y="5326193"/>
                  </a:cubicBezTo>
                  <a:cubicBezTo>
                    <a:pt x="932013" y="6005060"/>
                    <a:pt x="1786453" y="6434153"/>
                    <a:pt x="2739452" y="6434153"/>
                  </a:cubicBezTo>
                  <a:cubicBezTo>
                    <a:pt x="3612442" y="6434153"/>
                    <a:pt x="4046220" y="5750227"/>
                    <a:pt x="4618282" y="5167859"/>
                  </a:cubicBezTo>
                  <a:cubicBezTo>
                    <a:pt x="5190344" y="4585679"/>
                    <a:pt x="5621311" y="4803036"/>
                    <a:pt x="5860029" y="3948409"/>
                  </a:cubicBezTo>
                  <a:cubicBezTo>
                    <a:pt x="6403423" y="2003810"/>
                    <a:pt x="4485244" y="0"/>
                    <a:pt x="2739452" y="0"/>
                  </a:cubicBezTo>
                  <a:close/>
                  <a:moveTo>
                    <a:pt x="5208520" y="3766654"/>
                  </a:moveTo>
                  <a:cubicBezTo>
                    <a:pt x="5173667" y="3891634"/>
                    <a:pt x="5133194" y="3982699"/>
                    <a:pt x="5094782" y="4022985"/>
                  </a:cubicBezTo>
                  <a:cubicBezTo>
                    <a:pt x="5060492" y="4058962"/>
                    <a:pt x="4984792" y="4099435"/>
                    <a:pt x="4888855" y="4150777"/>
                  </a:cubicBezTo>
                  <a:cubicBezTo>
                    <a:pt x="4693420" y="4255333"/>
                    <a:pt x="4426033" y="4398489"/>
                    <a:pt x="4135411" y="4694170"/>
                  </a:cubicBezTo>
                  <a:cubicBezTo>
                    <a:pt x="4024297" y="4807158"/>
                    <a:pt x="3921239" y="4920334"/>
                    <a:pt x="3821555" y="5029762"/>
                  </a:cubicBezTo>
                  <a:cubicBezTo>
                    <a:pt x="3385341" y="5508324"/>
                    <a:pt x="3138940" y="5758097"/>
                    <a:pt x="2739265" y="5758097"/>
                  </a:cubicBezTo>
                  <a:cubicBezTo>
                    <a:pt x="2374442" y="5758097"/>
                    <a:pt x="2023297" y="5679211"/>
                    <a:pt x="1695575" y="5523876"/>
                  </a:cubicBezTo>
                  <a:cubicBezTo>
                    <a:pt x="1381906" y="5375098"/>
                    <a:pt x="1095219" y="5154930"/>
                    <a:pt x="866619" y="4887356"/>
                  </a:cubicBezTo>
                  <a:cubicBezTo>
                    <a:pt x="673246" y="4661005"/>
                    <a:pt x="522220" y="4404673"/>
                    <a:pt x="417851" y="4125481"/>
                  </a:cubicBezTo>
                  <a:cubicBezTo>
                    <a:pt x="309547" y="3836171"/>
                    <a:pt x="254645" y="3530558"/>
                    <a:pt x="254645" y="3217264"/>
                  </a:cubicBezTo>
                  <a:cubicBezTo>
                    <a:pt x="254645" y="2872490"/>
                    <a:pt x="320790" y="2538585"/>
                    <a:pt x="451204" y="2224540"/>
                  </a:cubicBezTo>
                  <a:cubicBezTo>
                    <a:pt x="577121" y="1921739"/>
                    <a:pt x="757191" y="1649855"/>
                    <a:pt x="986540" y="1416383"/>
                  </a:cubicBezTo>
                  <a:cubicBezTo>
                    <a:pt x="1455357" y="939134"/>
                    <a:pt x="2078011" y="676244"/>
                    <a:pt x="2739452" y="676244"/>
                  </a:cubicBezTo>
                  <a:cubicBezTo>
                    <a:pt x="3075232" y="676244"/>
                    <a:pt x="3440243" y="781175"/>
                    <a:pt x="3794947" y="979795"/>
                  </a:cubicBezTo>
                  <a:cubicBezTo>
                    <a:pt x="4158459" y="1183286"/>
                    <a:pt x="4486931" y="1470348"/>
                    <a:pt x="4744762" y="1810250"/>
                  </a:cubicBezTo>
                  <a:cubicBezTo>
                    <a:pt x="4971862" y="2109491"/>
                    <a:pt x="5134693" y="2440961"/>
                    <a:pt x="5215827" y="2768871"/>
                  </a:cubicBezTo>
                  <a:cubicBezTo>
                    <a:pt x="5300334" y="3110834"/>
                    <a:pt x="5297898" y="3446614"/>
                    <a:pt x="5208520" y="3766654"/>
                  </a:cubicBezTo>
                  <a:close/>
                </a:path>
              </a:pathLst>
            </a:custGeom>
            <a:solidFill>
              <a:schemeClr val="bg1">
                <a:alpha val="30000"/>
              </a:schemeClr>
            </a:solidFill>
            <a:ln w="18736" cap="flat">
              <a:noFill/>
              <a:prstDash val="solid"/>
              <a:miter/>
            </a:ln>
          </p:spPr>
          <p:txBody>
            <a:bodyPr rtlCol="0" anchor="ctr"/>
            <a:lstStyle/>
            <a:p>
              <a:endParaRPr lang="en-US" dirty="0"/>
            </a:p>
          </p:txBody>
        </p:sp>
        <p:sp useBgFill="1">
          <p:nvSpPr>
            <p:cNvPr id="27" name="Freeform: Shape 26">
              <a:extLst>
                <a:ext uri="{FF2B5EF4-FFF2-40B4-BE49-F238E27FC236}">
                  <a16:creationId xmlns:a16="http://schemas.microsoft.com/office/drawing/2014/main" id="{F22C906F-48B7-4ABF-B36E-0C0A056A5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49" y="3725"/>
              <a:ext cx="5855313" cy="6880645"/>
            </a:xfrm>
            <a:custGeom>
              <a:avLst/>
              <a:gdLst>
                <a:gd name="connsiteX0" fmla="*/ 5855313 w 5855313"/>
                <a:gd name="connsiteY0" fmla="*/ 4717843 h 6880645"/>
                <a:gd name="connsiteX1" fmla="*/ 5855313 w 5855313"/>
                <a:gd name="connsiteY1" fmla="*/ 6880645 h 6880645"/>
                <a:gd name="connsiteX2" fmla="*/ 0 w 5855313"/>
                <a:gd name="connsiteY2" fmla="*/ 6880645 h 6880645"/>
                <a:gd name="connsiteX3" fmla="*/ 0 w 5855313"/>
                <a:gd name="connsiteY3" fmla="*/ 5268859 h 6880645"/>
                <a:gd name="connsiteX4" fmla="*/ 36130 w 5855313"/>
                <a:gd name="connsiteY4" fmla="*/ 5327430 h 6880645"/>
                <a:gd name="connsiteX5" fmla="*/ 2782721 w 5855313"/>
                <a:gd name="connsiteY5" fmla="*/ 6765687 h 6880645"/>
                <a:gd name="connsiteX6" fmla="*/ 5834702 w 5855313"/>
                <a:gd name="connsiteY6" fmla="*/ 4773305 h 6880645"/>
                <a:gd name="connsiteX7" fmla="*/ 9148 w 5855313"/>
                <a:gd name="connsiteY7" fmla="*/ 0 h 6880645"/>
                <a:gd name="connsiteX8" fmla="*/ 5855312 w 5855313"/>
                <a:gd name="connsiteY8" fmla="*/ 0 h 6880645"/>
                <a:gd name="connsiteX9" fmla="*/ 5855312 w 5855313"/>
                <a:gd name="connsiteY9" fmla="*/ 96759 h 6880645"/>
                <a:gd name="connsiteX10" fmla="*/ 5855313 w 5855313"/>
                <a:gd name="connsiteY10" fmla="*/ 96759 h 6880645"/>
                <a:gd name="connsiteX11" fmla="*/ 5855313 w 5855313"/>
                <a:gd name="connsiteY11" fmla="*/ 2289203 h 6880645"/>
                <a:gd name="connsiteX12" fmla="*/ 5834702 w 5855313"/>
                <a:gd name="connsiteY12" fmla="*/ 2233742 h 6880645"/>
                <a:gd name="connsiteX13" fmla="*/ 2782721 w 5855313"/>
                <a:gd name="connsiteY13" fmla="*/ 241359 h 6880645"/>
                <a:gd name="connsiteX14" fmla="*/ 36130 w 5855313"/>
                <a:gd name="connsiteY14" fmla="*/ 1679616 h 6880645"/>
                <a:gd name="connsiteX15" fmla="*/ 0 w 5855313"/>
                <a:gd name="connsiteY15" fmla="*/ 1738187 h 6880645"/>
                <a:gd name="connsiteX16" fmla="*/ 0 w 5855313"/>
                <a:gd name="connsiteY16" fmla="*/ 96759 h 6880645"/>
                <a:gd name="connsiteX17" fmla="*/ 9148 w 5855313"/>
                <a:gd name="connsiteY17" fmla="*/ 96759 h 6880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855313" h="6880645">
                  <a:moveTo>
                    <a:pt x="5855313" y="4717843"/>
                  </a:moveTo>
                  <a:lnTo>
                    <a:pt x="5855313" y="6880645"/>
                  </a:lnTo>
                  <a:lnTo>
                    <a:pt x="0" y="6880645"/>
                  </a:lnTo>
                  <a:lnTo>
                    <a:pt x="0" y="5268859"/>
                  </a:lnTo>
                  <a:lnTo>
                    <a:pt x="36130" y="5327430"/>
                  </a:lnTo>
                  <a:cubicBezTo>
                    <a:pt x="631370" y="6195172"/>
                    <a:pt x="1639396" y="6765687"/>
                    <a:pt x="2782721" y="6765687"/>
                  </a:cubicBezTo>
                  <a:cubicBezTo>
                    <a:pt x="4154711" y="6765687"/>
                    <a:pt x="5331871" y="5944145"/>
                    <a:pt x="5834702" y="4773305"/>
                  </a:cubicBezTo>
                  <a:close/>
                  <a:moveTo>
                    <a:pt x="9148" y="0"/>
                  </a:moveTo>
                  <a:lnTo>
                    <a:pt x="5855312" y="0"/>
                  </a:lnTo>
                  <a:lnTo>
                    <a:pt x="5855312" y="96759"/>
                  </a:lnTo>
                  <a:lnTo>
                    <a:pt x="5855313" y="96759"/>
                  </a:lnTo>
                  <a:lnTo>
                    <a:pt x="5855313" y="2289203"/>
                  </a:lnTo>
                  <a:lnTo>
                    <a:pt x="5834702" y="2233742"/>
                  </a:lnTo>
                  <a:cubicBezTo>
                    <a:pt x="5331871" y="1062902"/>
                    <a:pt x="4154711" y="241359"/>
                    <a:pt x="2782721" y="241359"/>
                  </a:cubicBezTo>
                  <a:cubicBezTo>
                    <a:pt x="1639396" y="241359"/>
                    <a:pt x="631370" y="811875"/>
                    <a:pt x="36130" y="1679616"/>
                  </a:cubicBezTo>
                  <a:lnTo>
                    <a:pt x="0" y="1738187"/>
                  </a:lnTo>
                  <a:lnTo>
                    <a:pt x="0" y="96759"/>
                  </a:lnTo>
                  <a:lnTo>
                    <a:pt x="9148" y="96759"/>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8" name="Freeform: Shape 27">
              <a:extLst>
                <a:ext uri="{FF2B5EF4-FFF2-40B4-BE49-F238E27FC236}">
                  <a16:creationId xmlns:a16="http://schemas.microsoft.com/office/drawing/2014/main" id="{B4ABE2AA-A788-450F-94A8-AED4B698F3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49" y="26370"/>
              <a:ext cx="6254832" cy="6864558"/>
            </a:xfrm>
            <a:custGeom>
              <a:avLst/>
              <a:gdLst>
                <a:gd name="connsiteX0" fmla="*/ 2766060 w 6254832"/>
                <a:gd name="connsiteY0" fmla="*/ 0 h 6864558"/>
                <a:gd name="connsiteX1" fmla="*/ 0 w 6254832"/>
                <a:gd name="connsiteY1" fmla="*/ 1340683 h 6864558"/>
                <a:gd name="connsiteX2" fmla="*/ 0 w 6254832"/>
                <a:gd name="connsiteY2" fmla="*/ 2201306 h 6864558"/>
                <a:gd name="connsiteX3" fmla="*/ 1312 w 6254832"/>
                <a:gd name="connsiteY3" fmla="*/ 2197746 h 6864558"/>
                <a:gd name="connsiteX4" fmla="*/ 612723 w 6254832"/>
                <a:gd name="connsiteY4" fmla="*/ 1201649 h 6864558"/>
                <a:gd name="connsiteX5" fmla="*/ 1571344 w 6254832"/>
                <a:gd name="connsiteY5" fmla="*/ 483245 h 6864558"/>
                <a:gd name="connsiteX6" fmla="*/ 1641235 w 6254832"/>
                <a:gd name="connsiteY6" fmla="*/ 452328 h 6864558"/>
                <a:gd name="connsiteX7" fmla="*/ 1711502 w 6254832"/>
                <a:gd name="connsiteY7" fmla="*/ 422348 h 6864558"/>
                <a:gd name="connsiteX8" fmla="*/ 1783080 w 6254832"/>
                <a:gd name="connsiteY8" fmla="*/ 395178 h 6864558"/>
                <a:gd name="connsiteX9" fmla="*/ 1855220 w 6254832"/>
                <a:gd name="connsiteY9" fmla="*/ 369133 h 6864558"/>
                <a:gd name="connsiteX10" fmla="*/ 1928297 w 6254832"/>
                <a:gd name="connsiteY10" fmla="*/ 345711 h 6864558"/>
                <a:gd name="connsiteX11" fmla="*/ 2001749 w 6254832"/>
                <a:gd name="connsiteY11" fmla="*/ 323600 h 6864558"/>
                <a:gd name="connsiteX12" fmla="*/ 2076138 w 6254832"/>
                <a:gd name="connsiteY12" fmla="*/ 304300 h 6864558"/>
                <a:gd name="connsiteX13" fmla="*/ 2113426 w 6254832"/>
                <a:gd name="connsiteY13" fmla="*/ 294744 h 6864558"/>
                <a:gd name="connsiteX14" fmla="*/ 2132163 w 6254832"/>
                <a:gd name="connsiteY14" fmla="*/ 290060 h 6864558"/>
                <a:gd name="connsiteX15" fmla="*/ 2151089 w 6254832"/>
                <a:gd name="connsiteY15" fmla="*/ 286312 h 6864558"/>
                <a:gd name="connsiteX16" fmla="*/ 2763249 w 6254832"/>
                <a:gd name="connsiteY16" fmla="*/ 218482 h 6864558"/>
                <a:gd name="connsiteX17" fmla="*/ 3372225 w 6254832"/>
                <a:gd name="connsiteY17" fmla="*/ 301302 h 6864558"/>
                <a:gd name="connsiteX18" fmla="*/ 3663596 w 6254832"/>
                <a:gd name="connsiteY18" fmla="*/ 398364 h 6864558"/>
                <a:gd name="connsiteX19" fmla="*/ 3941663 w 6254832"/>
                <a:gd name="connsiteY19" fmla="*/ 526717 h 6864558"/>
                <a:gd name="connsiteX20" fmla="*/ 4204366 w 6254832"/>
                <a:gd name="connsiteY20" fmla="*/ 681678 h 6864558"/>
                <a:gd name="connsiteX21" fmla="*/ 4450018 w 6254832"/>
                <a:gd name="connsiteY21" fmla="*/ 860061 h 6864558"/>
                <a:gd name="connsiteX22" fmla="*/ 4678992 w 6254832"/>
                <a:gd name="connsiteY22" fmla="*/ 1057181 h 6864558"/>
                <a:gd name="connsiteX23" fmla="*/ 4889791 w 6254832"/>
                <a:gd name="connsiteY23" fmla="*/ 1271166 h 6864558"/>
                <a:gd name="connsiteX24" fmla="*/ 5083164 w 6254832"/>
                <a:gd name="connsiteY24" fmla="*/ 1498642 h 6864558"/>
                <a:gd name="connsiteX25" fmla="*/ 5257987 w 6254832"/>
                <a:gd name="connsiteY25" fmla="*/ 1738484 h 6864558"/>
                <a:gd name="connsiteX26" fmla="*/ 5413510 w 6254832"/>
                <a:gd name="connsiteY26" fmla="*/ 1989195 h 6864558"/>
                <a:gd name="connsiteX27" fmla="*/ 5548609 w 6254832"/>
                <a:gd name="connsiteY27" fmla="*/ 2249462 h 6864558"/>
                <a:gd name="connsiteX28" fmla="*/ 5747791 w 6254832"/>
                <a:gd name="connsiteY28" fmla="*/ 2795666 h 6864558"/>
                <a:gd name="connsiteX29" fmla="*/ 5806814 w 6254832"/>
                <a:gd name="connsiteY29" fmla="*/ 3078980 h 6864558"/>
                <a:gd name="connsiteX30" fmla="*/ 5816933 w 6254832"/>
                <a:gd name="connsiteY30" fmla="*/ 3150558 h 6864558"/>
                <a:gd name="connsiteX31" fmla="*/ 5825178 w 6254832"/>
                <a:gd name="connsiteY31" fmla="*/ 3222323 h 6864558"/>
                <a:gd name="connsiteX32" fmla="*/ 5831923 w 6254832"/>
                <a:gd name="connsiteY32" fmla="*/ 3294276 h 6864558"/>
                <a:gd name="connsiteX33" fmla="*/ 5836233 w 6254832"/>
                <a:gd name="connsiteY33" fmla="*/ 3366416 h 6864558"/>
                <a:gd name="connsiteX34" fmla="*/ 5833047 w 6254832"/>
                <a:gd name="connsiteY34" fmla="*/ 3655726 h 6864558"/>
                <a:gd name="connsiteX35" fmla="*/ 5827426 w 6254832"/>
                <a:gd name="connsiteY35" fmla="*/ 3728054 h 6864558"/>
                <a:gd name="connsiteX36" fmla="*/ 5819556 w 6254832"/>
                <a:gd name="connsiteY36" fmla="*/ 3800194 h 6864558"/>
                <a:gd name="connsiteX37" fmla="*/ 5809063 w 6254832"/>
                <a:gd name="connsiteY37" fmla="*/ 3872147 h 6864558"/>
                <a:gd name="connsiteX38" fmla="*/ 5796696 w 6254832"/>
                <a:gd name="connsiteY38" fmla="*/ 3943912 h 6864558"/>
                <a:gd name="connsiteX39" fmla="*/ 5725305 w 6254832"/>
                <a:gd name="connsiteY39" fmla="*/ 4225165 h 6864558"/>
                <a:gd name="connsiteX40" fmla="*/ 5605384 w 6254832"/>
                <a:gd name="connsiteY40" fmla="*/ 4478312 h 6864558"/>
                <a:gd name="connsiteX41" fmla="*/ 5412573 w 6254832"/>
                <a:gd name="connsiteY41" fmla="*/ 4677306 h 6864558"/>
                <a:gd name="connsiteX42" fmla="*/ 5155867 w 6254832"/>
                <a:gd name="connsiteY42" fmla="*/ 4834703 h 6864558"/>
                <a:gd name="connsiteX43" fmla="*/ 4645452 w 6254832"/>
                <a:gd name="connsiteY43" fmla="*/ 5207396 h 6864558"/>
                <a:gd name="connsiteX44" fmla="*/ 4536211 w 6254832"/>
                <a:gd name="connsiteY44" fmla="*/ 5319072 h 6864558"/>
                <a:gd name="connsiteX45" fmla="*/ 4430343 w 6254832"/>
                <a:gd name="connsiteY45" fmla="*/ 5432061 h 6864558"/>
                <a:gd name="connsiteX46" fmla="*/ 4220668 w 6254832"/>
                <a:gd name="connsiteY46" fmla="*/ 5657663 h 6864558"/>
                <a:gd name="connsiteX47" fmla="*/ 4115174 w 6254832"/>
                <a:gd name="connsiteY47" fmla="*/ 5768777 h 6864558"/>
                <a:gd name="connsiteX48" fmla="*/ 4007245 w 6254832"/>
                <a:gd name="connsiteY48" fmla="*/ 5876707 h 6864558"/>
                <a:gd name="connsiteX49" fmla="*/ 3781081 w 6254832"/>
                <a:gd name="connsiteY49" fmla="*/ 6078887 h 6864558"/>
                <a:gd name="connsiteX50" fmla="*/ 3534493 w 6254832"/>
                <a:gd name="connsiteY50" fmla="*/ 6249775 h 6864558"/>
                <a:gd name="connsiteX51" fmla="*/ 3265232 w 6254832"/>
                <a:gd name="connsiteY51" fmla="*/ 6373068 h 6864558"/>
                <a:gd name="connsiteX52" fmla="*/ 3194779 w 6254832"/>
                <a:gd name="connsiteY52" fmla="*/ 6394804 h 6864558"/>
                <a:gd name="connsiteX53" fmla="*/ 3123575 w 6254832"/>
                <a:gd name="connsiteY53" fmla="*/ 6412792 h 6864558"/>
                <a:gd name="connsiteX54" fmla="*/ 3051435 w 6254832"/>
                <a:gd name="connsiteY54" fmla="*/ 6426471 h 6864558"/>
                <a:gd name="connsiteX55" fmla="*/ 2978733 w 6254832"/>
                <a:gd name="connsiteY55" fmla="*/ 6436214 h 6864558"/>
                <a:gd name="connsiteX56" fmla="*/ 2905656 w 6254832"/>
                <a:gd name="connsiteY56" fmla="*/ 6442211 h 6864558"/>
                <a:gd name="connsiteX57" fmla="*/ 2832204 w 6254832"/>
                <a:gd name="connsiteY57" fmla="*/ 6444459 h 6864558"/>
                <a:gd name="connsiteX58" fmla="*/ 2758565 w 6254832"/>
                <a:gd name="connsiteY58" fmla="*/ 6443335 h 6864558"/>
                <a:gd name="connsiteX59" fmla="*/ 2683239 w 6254832"/>
                <a:gd name="connsiteY59" fmla="*/ 6438463 h 6864558"/>
                <a:gd name="connsiteX60" fmla="*/ 2091503 w 6254832"/>
                <a:gd name="connsiteY60" fmla="*/ 6343275 h 6864558"/>
                <a:gd name="connsiteX61" fmla="*/ 1948347 w 6254832"/>
                <a:gd name="connsiteY61" fmla="*/ 6301490 h 6864558"/>
                <a:gd name="connsiteX62" fmla="*/ 1807626 w 6254832"/>
                <a:gd name="connsiteY62" fmla="*/ 6252585 h 6864558"/>
                <a:gd name="connsiteX63" fmla="*/ 1738297 w 6254832"/>
                <a:gd name="connsiteY63" fmla="*/ 6225790 h 6864558"/>
                <a:gd name="connsiteX64" fmla="*/ 1669529 w 6254832"/>
                <a:gd name="connsiteY64" fmla="*/ 6197684 h 6864558"/>
                <a:gd name="connsiteX65" fmla="*/ 1635239 w 6254832"/>
                <a:gd name="connsiteY65" fmla="*/ 6183630 h 6864558"/>
                <a:gd name="connsiteX66" fmla="*/ 1601699 w 6254832"/>
                <a:gd name="connsiteY66" fmla="*/ 6167891 h 6864558"/>
                <a:gd name="connsiteX67" fmla="*/ 1534618 w 6254832"/>
                <a:gd name="connsiteY67" fmla="*/ 6136411 h 6864558"/>
                <a:gd name="connsiteX68" fmla="*/ 592299 w 6254832"/>
                <a:gd name="connsiteY68" fmla="*/ 5443116 h 6864558"/>
                <a:gd name="connsiteX69" fmla="*/ 0 w 6254832"/>
                <a:gd name="connsiteY69" fmla="*/ 4496675 h 6864558"/>
                <a:gd name="connsiteX70" fmla="*/ 0 w 6254832"/>
                <a:gd name="connsiteY70" fmla="*/ 5523875 h 6864558"/>
                <a:gd name="connsiteX71" fmla="*/ 2766060 w 6254832"/>
                <a:gd name="connsiteY71" fmla="*/ 6864559 h 6864558"/>
                <a:gd name="connsiteX72" fmla="*/ 6254833 w 6254832"/>
                <a:gd name="connsiteY72" fmla="*/ 3432373 h 6864558"/>
                <a:gd name="connsiteX73" fmla="*/ 2766060 w 6254832"/>
                <a:gd name="connsiteY73" fmla="*/ 0 h 6864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6254832" h="6864558">
                  <a:moveTo>
                    <a:pt x="2766060" y="0"/>
                  </a:moveTo>
                  <a:cubicBezTo>
                    <a:pt x="1639549" y="0"/>
                    <a:pt x="637831" y="525405"/>
                    <a:pt x="0" y="1340683"/>
                  </a:cubicBezTo>
                  <a:lnTo>
                    <a:pt x="0" y="2201306"/>
                  </a:lnTo>
                  <a:cubicBezTo>
                    <a:pt x="375" y="2200181"/>
                    <a:pt x="937" y="2198870"/>
                    <a:pt x="1312" y="2197746"/>
                  </a:cubicBezTo>
                  <a:cubicBezTo>
                    <a:pt x="142969" y="1837045"/>
                    <a:pt x="347959" y="1497143"/>
                    <a:pt x="612723" y="1201649"/>
                  </a:cubicBezTo>
                  <a:cubicBezTo>
                    <a:pt x="876550" y="906155"/>
                    <a:pt x="1201836" y="655258"/>
                    <a:pt x="1571344" y="483245"/>
                  </a:cubicBezTo>
                  <a:lnTo>
                    <a:pt x="1641235" y="452328"/>
                  </a:lnTo>
                  <a:cubicBezTo>
                    <a:pt x="1664658" y="442210"/>
                    <a:pt x="1687518" y="430967"/>
                    <a:pt x="1711502" y="422348"/>
                  </a:cubicBezTo>
                  <a:lnTo>
                    <a:pt x="1783080" y="395178"/>
                  </a:lnTo>
                  <a:cubicBezTo>
                    <a:pt x="1807064" y="386372"/>
                    <a:pt x="1830674" y="376441"/>
                    <a:pt x="1855220" y="369133"/>
                  </a:cubicBezTo>
                  <a:lnTo>
                    <a:pt x="1928297" y="345711"/>
                  </a:lnTo>
                  <a:cubicBezTo>
                    <a:pt x="1952656" y="338028"/>
                    <a:pt x="1976828" y="329409"/>
                    <a:pt x="2001749" y="323600"/>
                  </a:cubicBezTo>
                  <a:lnTo>
                    <a:pt x="2076138" y="304300"/>
                  </a:lnTo>
                  <a:lnTo>
                    <a:pt x="2113426" y="294744"/>
                  </a:lnTo>
                  <a:lnTo>
                    <a:pt x="2132163" y="290060"/>
                  </a:lnTo>
                  <a:lnTo>
                    <a:pt x="2151089" y="286312"/>
                  </a:lnTo>
                  <a:cubicBezTo>
                    <a:pt x="2351395" y="241716"/>
                    <a:pt x="2557322" y="219044"/>
                    <a:pt x="2763249" y="218482"/>
                  </a:cubicBezTo>
                  <a:cubicBezTo>
                    <a:pt x="2968802" y="218294"/>
                    <a:pt x="3174167" y="247900"/>
                    <a:pt x="3372225" y="301302"/>
                  </a:cubicBezTo>
                  <a:cubicBezTo>
                    <a:pt x="3471347" y="327910"/>
                    <a:pt x="3568596" y="360513"/>
                    <a:pt x="3663596" y="398364"/>
                  </a:cubicBezTo>
                  <a:cubicBezTo>
                    <a:pt x="3758784" y="435652"/>
                    <a:pt x="3851348" y="479311"/>
                    <a:pt x="3941663" y="526717"/>
                  </a:cubicBezTo>
                  <a:cubicBezTo>
                    <a:pt x="4031979" y="573936"/>
                    <a:pt x="4119297" y="626402"/>
                    <a:pt x="4204366" y="681678"/>
                  </a:cubicBezTo>
                  <a:cubicBezTo>
                    <a:pt x="4289060" y="737516"/>
                    <a:pt x="4370944" y="797289"/>
                    <a:pt x="4450018" y="860061"/>
                  </a:cubicBezTo>
                  <a:cubicBezTo>
                    <a:pt x="4529091" y="922832"/>
                    <a:pt x="4605540" y="988601"/>
                    <a:pt x="4678992" y="1057181"/>
                  </a:cubicBezTo>
                  <a:cubicBezTo>
                    <a:pt x="4752444" y="1125574"/>
                    <a:pt x="4822335" y="1197527"/>
                    <a:pt x="4889791" y="1271166"/>
                  </a:cubicBezTo>
                  <a:cubicBezTo>
                    <a:pt x="4957247" y="1344805"/>
                    <a:pt x="5021705" y="1420693"/>
                    <a:pt x="5083164" y="1498642"/>
                  </a:cubicBezTo>
                  <a:cubicBezTo>
                    <a:pt x="5144062" y="1576965"/>
                    <a:pt x="5202899" y="1656601"/>
                    <a:pt x="5257987" y="1738484"/>
                  </a:cubicBezTo>
                  <a:cubicBezTo>
                    <a:pt x="5313076" y="1820368"/>
                    <a:pt x="5365354" y="1903751"/>
                    <a:pt x="5413510" y="1989195"/>
                  </a:cubicBezTo>
                  <a:cubicBezTo>
                    <a:pt x="5462041" y="2074451"/>
                    <a:pt x="5507011" y="2161207"/>
                    <a:pt x="5548609" y="2249462"/>
                  </a:cubicBezTo>
                  <a:cubicBezTo>
                    <a:pt x="5631430" y="2426158"/>
                    <a:pt x="5698323" y="2608851"/>
                    <a:pt x="5747791" y="2795666"/>
                  </a:cubicBezTo>
                  <a:cubicBezTo>
                    <a:pt x="5771963" y="2889167"/>
                    <a:pt x="5791825" y="2983792"/>
                    <a:pt x="5806814" y="3078980"/>
                  </a:cubicBezTo>
                  <a:cubicBezTo>
                    <a:pt x="5810562" y="3102777"/>
                    <a:pt x="5814497" y="3126574"/>
                    <a:pt x="5816933" y="3150558"/>
                  </a:cubicBezTo>
                  <a:cubicBezTo>
                    <a:pt x="5819556" y="3174542"/>
                    <a:pt x="5823304" y="3198339"/>
                    <a:pt x="5825178" y="3222323"/>
                  </a:cubicBezTo>
                  <a:cubicBezTo>
                    <a:pt x="5827426" y="3246308"/>
                    <a:pt x="5830050" y="3270292"/>
                    <a:pt x="5831923" y="3294276"/>
                  </a:cubicBezTo>
                  <a:lnTo>
                    <a:pt x="5836233" y="3366416"/>
                  </a:lnTo>
                  <a:cubicBezTo>
                    <a:pt x="5839981" y="3462728"/>
                    <a:pt x="5839981" y="3559227"/>
                    <a:pt x="5833047" y="3655726"/>
                  </a:cubicBezTo>
                  <a:cubicBezTo>
                    <a:pt x="5830986" y="3679711"/>
                    <a:pt x="5830237" y="3704069"/>
                    <a:pt x="5827426" y="3728054"/>
                  </a:cubicBezTo>
                  <a:lnTo>
                    <a:pt x="5819556" y="3800194"/>
                  </a:lnTo>
                  <a:lnTo>
                    <a:pt x="5809063" y="3872147"/>
                  </a:lnTo>
                  <a:cubicBezTo>
                    <a:pt x="5805690" y="3896131"/>
                    <a:pt x="5800818" y="3919928"/>
                    <a:pt x="5796696" y="3943912"/>
                  </a:cubicBezTo>
                  <a:cubicBezTo>
                    <a:pt x="5778708" y="4039287"/>
                    <a:pt x="5755848" y="4134662"/>
                    <a:pt x="5725305" y="4225165"/>
                  </a:cubicBezTo>
                  <a:cubicBezTo>
                    <a:pt x="5694763" y="4315669"/>
                    <a:pt x="5656726" y="4402237"/>
                    <a:pt x="5605384" y="4478312"/>
                  </a:cubicBezTo>
                  <a:cubicBezTo>
                    <a:pt x="5554980" y="4555324"/>
                    <a:pt x="5489960" y="4620718"/>
                    <a:pt x="5412573" y="4677306"/>
                  </a:cubicBezTo>
                  <a:cubicBezTo>
                    <a:pt x="5335374" y="4734269"/>
                    <a:pt x="5245995" y="4782987"/>
                    <a:pt x="5155867" y="4834703"/>
                  </a:cubicBezTo>
                  <a:cubicBezTo>
                    <a:pt x="4973924" y="4936261"/>
                    <a:pt x="4794791" y="5058806"/>
                    <a:pt x="4645452" y="5207396"/>
                  </a:cubicBezTo>
                  <a:cubicBezTo>
                    <a:pt x="4607414" y="5244497"/>
                    <a:pt x="4571813" y="5281597"/>
                    <a:pt x="4536211" y="5319072"/>
                  </a:cubicBezTo>
                  <a:lnTo>
                    <a:pt x="4430343" y="5432061"/>
                  </a:lnTo>
                  <a:cubicBezTo>
                    <a:pt x="4360264" y="5507574"/>
                    <a:pt x="4290934" y="5583087"/>
                    <a:pt x="4220668" y="5657663"/>
                  </a:cubicBezTo>
                  <a:cubicBezTo>
                    <a:pt x="4185628" y="5694951"/>
                    <a:pt x="4150589" y="5732052"/>
                    <a:pt x="4115174" y="5768777"/>
                  </a:cubicBezTo>
                  <a:cubicBezTo>
                    <a:pt x="4079573" y="5805316"/>
                    <a:pt x="4043597" y="5841292"/>
                    <a:pt x="4007245" y="5876707"/>
                  </a:cubicBezTo>
                  <a:cubicBezTo>
                    <a:pt x="3934543" y="5947723"/>
                    <a:pt x="3859405" y="6015740"/>
                    <a:pt x="3781081" y="6078887"/>
                  </a:cubicBezTo>
                  <a:cubicBezTo>
                    <a:pt x="3702945" y="6142220"/>
                    <a:pt x="3620312" y="6199557"/>
                    <a:pt x="3534493" y="6249775"/>
                  </a:cubicBezTo>
                  <a:cubicBezTo>
                    <a:pt x="3448300" y="6299429"/>
                    <a:pt x="3358359" y="6341589"/>
                    <a:pt x="3265232" y="6373068"/>
                  </a:cubicBezTo>
                  <a:cubicBezTo>
                    <a:pt x="3241998" y="6381313"/>
                    <a:pt x="3218201" y="6387497"/>
                    <a:pt x="3194779" y="6394804"/>
                  </a:cubicBezTo>
                  <a:cubicBezTo>
                    <a:pt x="3171169" y="6401175"/>
                    <a:pt x="3147185" y="6406797"/>
                    <a:pt x="3123575" y="6412792"/>
                  </a:cubicBezTo>
                  <a:cubicBezTo>
                    <a:pt x="3099404" y="6417477"/>
                    <a:pt x="3075420" y="6422161"/>
                    <a:pt x="3051435" y="6426471"/>
                  </a:cubicBezTo>
                  <a:cubicBezTo>
                    <a:pt x="3027076" y="6429657"/>
                    <a:pt x="3002904" y="6433591"/>
                    <a:pt x="2978733" y="6436214"/>
                  </a:cubicBezTo>
                  <a:cubicBezTo>
                    <a:pt x="2954374" y="6438088"/>
                    <a:pt x="2930015" y="6440899"/>
                    <a:pt x="2905656" y="6442211"/>
                  </a:cubicBezTo>
                  <a:cubicBezTo>
                    <a:pt x="2881109" y="6442960"/>
                    <a:pt x="2856751" y="6444272"/>
                    <a:pt x="2832204" y="6444459"/>
                  </a:cubicBezTo>
                  <a:cubicBezTo>
                    <a:pt x="2807658" y="6444084"/>
                    <a:pt x="2783298" y="6444084"/>
                    <a:pt x="2758565" y="6443335"/>
                  </a:cubicBezTo>
                  <a:lnTo>
                    <a:pt x="2683239" y="6438463"/>
                  </a:lnTo>
                  <a:cubicBezTo>
                    <a:pt x="2482559" y="6425909"/>
                    <a:pt x="2284126" y="6393492"/>
                    <a:pt x="2091503" y="6343275"/>
                  </a:cubicBezTo>
                  <a:lnTo>
                    <a:pt x="1948347" y="6301490"/>
                  </a:lnTo>
                  <a:cubicBezTo>
                    <a:pt x="1901127" y="6286126"/>
                    <a:pt x="1854658" y="6268699"/>
                    <a:pt x="1807626" y="6252585"/>
                  </a:cubicBezTo>
                  <a:cubicBezTo>
                    <a:pt x="1784017" y="6245090"/>
                    <a:pt x="1761344" y="6234972"/>
                    <a:pt x="1738297" y="6225790"/>
                  </a:cubicBezTo>
                  <a:lnTo>
                    <a:pt x="1669529" y="6197684"/>
                  </a:lnTo>
                  <a:lnTo>
                    <a:pt x="1635239" y="6183630"/>
                  </a:lnTo>
                  <a:lnTo>
                    <a:pt x="1601699" y="6167891"/>
                  </a:lnTo>
                  <a:lnTo>
                    <a:pt x="1534618" y="6136411"/>
                  </a:lnTo>
                  <a:cubicBezTo>
                    <a:pt x="1179164" y="5964961"/>
                    <a:pt x="857250" y="5729616"/>
                    <a:pt x="592299" y="5443116"/>
                  </a:cubicBezTo>
                  <a:cubicBezTo>
                    <a:pt x="336904" y="5166173"/>
                    <a:pt x="137160" y="4842573"/>
                    <a:pt x="0" y="4496675"/>
                  </a:cubicBezTo>
                  <a:lnTo>
                    <a:pt x="0" y="5523875"/>
                  </a:lnTo>
                  <a:cubicBezTo>
                    <a:pt x="637831" y="6338966"/>
                    <a:pt x="1639549" y="6864559"/>
                    <a:pt x="2766060" y="6864559"/>
                  </a:cubicBezTo>
                  <a:cubicBezTo>
                    <a:pt x="4692858" y="6864559"/>
                    <a:pt x="6254833" y="5327879"/>
                    <a:pt x="6254833" y="3432373"/>
                  </a:cubicBezTo>
                  <a:cubicBezTo>
                    <a:pt x="6254833" y="1536679"/>
                    <a:pt x="4692858" y="0"/>
                    <a:pt x="2766060" y="0"/>
                  </a:cubicBezTo>
                  <a:close/>
                </a:path>
              </a:pathLst>
            </a:custGeom>
            <a:ln w="18736" cap="flat">
              <a:noFill/>
              <a:prstDash val="solid"/>
              <a:miter/>
            </a:ln>
          </p:spPr>
          <p:txBody>
            <a:bodyPr rtlCol="0" anchor="ctr"/>
            <a:lstStyle/>
            <a:p>
              <a:endParaRPr lang="en-US" dirty="0"/>
            </a:p>
          </p:txBody>
        </p:sp>
      </p:grpSp>
      <p:sp>
        <p:nvSpPr>
          <p:cNvPr id="2" name="Title 1">
            <a:extLst>
              <a:ext uri="{FF2B5EF4-FFF2-40B4-BE49-F238E27FC236}">
                <a16:creationId xmlns:a16="http://schemas.microsoft.com/office/drawing/2014/main" id="{ACA111EC-3885-4883-98CD-A2330506DA75}"/>
              </a:ext>
            </a:extLst>
          </p:cNvPr>
          <p:cNvSpPr>
            <a:spLocks noGrp="1"/>
          </p:cNvSpPr>
          <p:nvPr>
            <p:ph type="title"/>
          </p:nvPr>
        </p:nvSpPr>
        <p:spPr>
          <a:xfrm>
            <a:off x="421105" y="84712"/>
            <a:ext cx="5092321" cy="1034225"/>
          </a:xfrm>
        </p:spPr>
        <p:txBody>
          <a:bodyPr vert="horz" lIns="91440" tIns="45720" rIns="91440" bIns="45720" rtlCol="0" anchor="b">
            <a:normAutofit/>
          </a:bodyPr>
          <a:lstStyle/>
          <a:p>
            <a:r>
              <a:rPr lang="en-US" sz="3600" dirty="0">
                <a:solidFill>
                  <a:schemeClr val="tx2"/>
                </a:solidFill>
              </a:rPr>
              <a:t>       </a:t>
            </a:r>
            <a:r>
              <a:rPr lang="en-US" sz="4000" dirty="0">
                <a:solidFill>
                  <a:schemeClr val="tx2"/>
                </a:solidFill>
                <a:latin typeface="Times New Roman" panose="02020603050405020304" pitchFamily="18" charset="0"/>
                <a:cs typeface="Times New Roman" panose="02020603050405020304" pitchFamily="18" charset="0"/>
              </a:rPr>
              <a:t>Thesis Defense  </a:t>
            </a:r>
          </a:p>
        </p:txBody>
      </p:sp>
      <p:sp>
        <p:nvSpPr>
          <p:cNvPr id="5" name="TextBox 4">
            <a:extLst>
              <a:ext uri="{FF2B5EF4-FFF2-40B4-BE49-F238E27FC236}">
                <a16:creationId xmlns:a16="http://schemas.microsoft.com/office/drawing/2014/main" id="{AFA8BB40-381C-4751-BFB9-48D6F1516313}"/>
              </a:ext>
            </a:extLst>
          </p:cNvPr>
          <p:cNvSpPr txBox="1"/>
          <p:nvPr/>
        </p:nvSpPr>
        <p:spPr>
          <a:xfrm>
            <a:off x="6847331" y="4663956"/>
            <a:ext cx="4599040" cy="2200602"/>
          </a:xfrm>
          <a:prstGeom prst="rect">
            <a:avLst/>
          </a:prstGeom>
          <a:noFill/>
        </p:spPr>
        <p:txBody>
          <a:bodyPr wrap="square" rtlCol="0">
            <a:spAutoFit/>
          </a:bodyPr>
          <a:lstStyle/>
          <a:p>
            <a:pPr>
              <a:spcAft>
                <a:spcPts val="600"/>
              </a:spcAft>
            </a:pPr>
            <a:r>
              <a:rPr lang="en-US" sz="1200" b="1" dirty="0">
                <a:latin typeface="Times New Roman" panose="02020603050405020304" pitchFamily="18" charset="0"/>
                <a:cs typeface="Times New Roman" panose="02020603050405020304" pitchFamily="18" charset="0"/>
              </a:rPr>
              <a:t>Supervisor:</a:t>
            </a:r>
          </a:p>
          <a:p>
            <a:pPr>
              <a:spcAft>
                <a:spcPts val="600"/>
              </a:spcAft>
            </a:pPr>
            <a:endParaRPr lang="en-US" sz="1200" b="1" dirty="0">
              <a:latin typeface="Times New Roman" panose="02020603050405020304" pitchFamily="18" charset="0"/>
              <a:cs typeface="Times New Roman" panose="02020603050405020304" pitchFamily="18" charset="0"/>
            </a:endParaRPr>
          </a:p>
          <a:p>
            <a:pPr>
              <a:spcAft>
                <a:spcPts val="600"/>
              </a:spcAft>
            </a:pPr>
            <a:r>
              <a:rPr lang="en-US" sz="1200" b="1" dirty="0">
                <a:latin typeface="Times New Roman" panose="02020603050405020304" pitchFamily="18" charset="0"/>
                <a:cs typeface="Times New Roman" panose="02020603050405020304" pitchFamily="18" charset="0"/>
              </a:rPr>
              <a:t>Dr. Md. Kamran ul </a:t>
            </a:r>
            <a:r>
              <a:rPr lang="en-US" sz="1200" b="1" dirty="0" err="1">
                <a:latin typeface="Times New Roman" panose="02020603050405020304" pitchFamily="18" charset="0"/>
                <a:cs typeface="Times New Roman" panose="02020603050405020304" pitchFamily="18" charset="0"/>
              </a:rPr>
              <a:t>Baset</a:t>
            </a:r>
            <a:endParaRPr lang="en-US" sz="1200" b="1" dirty="0">
              <a:latin typeface="Times New Roman" panose="02020603050405020304" pitchFamily="18" charset="0"/>
              <a:cs typeface="Times New Roman" panose="02020603050405020304" pitchFamily="18" charset="0"/>
            </a:endParaRPr>
          </a:p>
          <a:p>
            <a:pPr>
              <a:spcAft>
                <a:spcPts val="600"/>
              </a:spcAft>
            </a:pPr>
            <a:r>
              <a:rPr lang="en-US" sz="1200" b="1" dirty="0">
                <a:latin typeface="Times New Roman" panose="02020603050405020304" pitchFamily="18" charset="0"/>
                <a:cs typeface="Times New Roman" panose="02020603050405020304" pitchFamily="18" charset="0"/>
              </a:rPr>
              <a:t>Associate Professor</a:t>
            </a:r>
          </a:p>
          <a:p>
            <a:pPr>
              <a:spcAft>
                <a:spcPts val="600"/>
              </a:spcAft>
            </a:pPr>
            <a:r>
              <a:rPr lang="en-US" sz="1200" b="1" dirty="0">
                <a:latin typeface="Times New Roman" panose="02020603050405020304" pitchFamily="18" charset="0"/>
                <a:cs typeface="Times New Roman" panose="02020603050405020304" pitchFamily="18" charset="0"/>
              </a:rPr>
              <a:t>Department of Public Health,</a:t>
            </a:r>
          </a:p>
          <a:p>
            <a:pPr>
              <a:spcAft>
                <a:spcPts val="600"/>
              </a:spcAft>
            </a:pPr>
            <a:r>
              <a:rPr lang="en-US" sz="1200" b="1" dirty="0">
                <a:latin typeface="Times New Roman" panose="02020603050405020304" pitchFamily="18" charset="0"/>
                <a:cs typeface="Times New Roman" panose="02020603050405020304" pitchFamily="18" charset="0"/>
              </a:rPr>
              <a:t>School of Pharmacy and Public Health</a:t>
            </a:r>
          </a:p>
          <a:p>
            <a:pPr>
              <a:spcAft>
                <a:spcPts val="600"/>
              </a:spcAft>
            </a:pPr>
            <a:r>
              <a:rPr lang="en-US" sz="1200" b="1" dirty="0">
                <a:latin typeface="Times New Roman" panose="02020603050405020304" pitchFamily="18" charset="0"/>
                <a:cs typeface="Times New Roman" panose="02020603050405020304" pitchFamily="18" charset="0"/>
              </a:rPr>
              <a:t>Independent University of Bangladesh.</a:t>
            </a:r>
          </a:p>
          <a:p>
            <a:pPr>
              <a:spcAft>
                <a:spcPts val="600"/>
              </a:spcAft>
            </a:pPr>
            <a:endParaRPr lang="en-US" dirty="0"/>
          </a:p>
        </p:txBody>
      </p:sp>
      <p:sp>
        <p:nvSpPr>
          <p:cNvPr id="4" name="Slide Number Placeholder 3">
            <a:extLst>
              <a:ext uri="{FF2B5EF4-FFF2-40B4-BE49-F238E27FC236}">
                <a16:creationId xmlns:a16="http://schemas.microsoft.com/office/drawing/2014/main" id="{CD099526-B731-48C3-B60D-5D0058916B1B}"/>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defRPr/>
            </a:pPr>
            <a:fld id="{401CC701-3E2F-4D4B-A33D-BA31AA0ADB63}" type="slidenum">
              <a:rPr lang="en-US">
                <a:solidFill>
                  <a:prstClr val="black">
                    <a:tint val="75000"/>
                  </a:prstClr>
                </a:solidFill>
                <a:latin typeface="Calibri" panose="020F0502020204030204"/>
              </a:rPr>
              <a:pPr>
                <a:spcAft>
                  <a:spcPts val="600"/>
                </a:spcAft>
                <a:defRPr/>
              </a:pPr>
              <a:t>1</a:t>
            </a:fld>
            <a:endParaRPr lang="en-US">
              <a:solidFill>
                <a:prstClr val="black">
                  <a:tint val="75000"/>
                </a:prstClr>
              </a:solidFill>
              <a:latin typeface="Calibri" panose="020F0502020204030204"/>
            </a:endParaRPr>
          </a:p>
        </p:txBody>
      </p:sp>
      <p:graphicFrame>
        <p:nvGraphicFramePr>
          <p:cNvPr id="15" name="Content Placeholder 2">
            <a:extLst>
              <a:ext uri="{FF2B5EF4-FFF2-40B4-BE49-F238E27FC236}">
                <a16:creationId xmlns:a16="http://schemas.microsoft.com/office/drawing/2014/main" id="{9A24BFB1-88B6-0542-C097-7034EC45B25C}"/>
              </a:ext>
            </a:extLst>
          </p:cNvPr>
          <p:cNvGraphicFramePr>
            <a:graphicFrameLocks noGrp="1"/>
          </p:cNvGraphicFramePr>
          <p:nvPr>
            <p:ph idx="1"/>
            <p:extLst>
              <p:ext uri="{D42A27DB-BD31-4B8C-83A1-F6EECF244321}">
                <p14:modId xmlns:p14="http://schemas.microsoft.com/office/powerpoint/2010/main" val="478081430"/>
              </p:ext>
            </p:extLst>
          </p:nvPr>
        </p:nvGraphicFramePr>
        <p:xfrm>
          <a:off x="524200" y="1617388"/>
          <a:ext cx="4977578" cy="363928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458909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5" name="Rectangle 64">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72">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F118CF7B-A947-4332-BEAE-38FB47F328E3}"/>
              </a:ext>
            </a:extLst>
          </p:cNvPr>
          <p:cNvSpPr>
            <a:spLocks noGrp="1"/>
          </p:cNvSpPr>
          <p:nvPr>
            <p:ph type="title"/>
          </p:nvPr>
        </p:nvSpPr>
        <p:spPr>
          <a:xfrm>
            <a:off x="660041" y="2767106"/>
            <a:ext cx="2880828" cy="3071906"/>
          </a:xfrm>
        </p:spPr>
        <p:txBody>
          <a:bodyPr vert="horz" lIns="91440" tIns="45720" rIns="91440" bIns="45720" rtlCol="0" anchor="t">
            <a:normAutofit/>
          </a:bodyPr>
          <a:lstStyle/>
          <a:p>
            <a:r>
              <a:rPr lang="en-US" sz="3700" kern="1200" dirty="0">
                <a:solidFill>
                  <a:srgbClr val="FFFFFF"/>
                </a:solidFill>
                <a:latin typeface="Times New Roman" panose="02020603050405020304" pitchFamily="18" charset="0"/>
                <a:cs typeface="Times New Roman" panose="02020603050405020304" pitchFamily="18" charset="0"/>
              </a:rPr>
              <a:t>Data Collection &amp; Management </a:t>
            </a:r>
          </a:p>
        </p:txBody>
      </p:sp>
      <p:pic>
        <p:nvPicPr>
          <p:cNvPr id="6" name="Content Placeholder 5">
            <a:extLst>
              <a:ext uri="{FF2B5EF4-FFF2-40B4-BE49-F238E27FC236}">
                <a16:creationId xmlns:a16="http://schemas.microsoft.com/office/drawing/2014/main" id="{38FD9AC3-6F8E-4D42-B83F-DDD746B076A9}"/>
              </a:ext>
            </a:extLst>
          </p:cNvPr>
          <p:cNvPicPr>
            <a:picLocks noGrp="1" noChangeAspect="1"/>
          </p:cNvPicPr>
          <p:nvPr>
            <p:ph idx="1"/>
          </p:nvPr>
        </p:nvPicPr>
        <p:blipFill>
          <a:blip r:embed="rId3"/>
          <a:stretch>
            <a:fillRect/>
          </a:stretch>
        </p:blipFill>
        <p:spPr>
          <a:xfrm>
            <a:off x="4815255" y="467208"/>
            <a:ext cx="6600094" cy="5923584"/>
          </a:xfrm>
          <a:prstGeom prst="rect">
            <a:avLst/>
          </a:prstGeom>
        </p:spPr>
      </p:pic>
      <p:sp>
        <p:nvSpPr>
          <p:cNvPr id="4" name="Slide Number Placeholder 3">
            <a:extLst>
              <a:ext uri="{FF2B5EF4-FFF2-40B4-BE49-F238E27FC236}">
                <a16:creationId xmlns:a16="http://schemas.microsoft.com/office/drawing/2014/main" id="{784C0E6F-9663-47B3-BD7A-BA4BFAE91BE6}"/>
              </a:ext>
            </a:extLst>
          </p:cNvPr>
          <p:cNvSpPr>
            <a:spLocks noGrp="1"/>
          </p:cNvSpPr>
          <p:nvPr>
            <p:ph type="sldNum" sz="quarter" idx="12"/>
          </p:nvPr>
        </p:nvSpPr>
        <p:spPr>
          <a:xfrm>
            <a:off x="11704319" y="6455664"/>
            <a:ext cx="448056" cy="365125"/>
          </a:xfrm>
        </p:spPr>
        <p:txBody>
          <a:bodyPr vert="horz" lIns="91440" tIns="45720" rIns="91440" bIns="45720" rtlCol="0" anchor="ctr">
            <a:normAutofit/>
          </a:bodyPr>
          <a:lstStyle/>
          <a:p>
            <a:pPr>
              <a:spcAft>
                <a:spcPts val="600"/>
              </a:spcAft>
            </a:pPr>
            <a:fld id="{401CC701-3E2F-4D4B-A33D-BA31AA0ADB63}" type="slidenum">
              <a:rPr lang="en-US" sz="1100">
                <a:solidFill>
                  <a:schemeClr val="tx1">
                    <a:lumMod val="50000"/>
                    <a:lumOff val="50000"/>
                  </a:schemeClr>
                </a:solidFill>
              </a:rPr>
              <a:pPr>
                <a:spcAft>
                  <a:spcPts val="600"/>
                </a:spcAft>
              </a:pPr>
              <a:t>10</a:t>
            </a:fld>
            <a:endParaRPr lang="en-US" sz="1100">
              <a:solidFill>
                <a:schemeClr val="tx1">
                  <a:lumMod val="50000"/>
                  <a:lumOff val="50000"/>
                </a:schemeClr>
              </a:solidFill>
            </a:endParaRPr>
          </a:p>
        </p:txBody>
      </p:sp>
    </p:spTree>
    <p:extLst>
      <p:ext uri="{BB962C8B-B14F-4D97-AF65-F5344CB8AC3E}">
        <p14:creationId xmlns:p14="http://schemas.microsoft.com/office/powerpoint/2010/main" val="249881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3B58C-BE10-45DD-86A2-AFB88FD122A1}"/>
              </a:ext>
            </a:extLst>
          </p:cNvPr>
          <p:cNvSpPr>
            <a:spLocks noGrp="1"/>
          </p:cNvSpPr>
          <p:nvPr>
            <p:ph type="title"/>
          </p:nvPr>
        </p:nvSpPr>
        <p:spPr/>
        <p:txBody>
          <a:bodyPr/>
          <a:lstStyle/>
          <a:p>
            <a:r>
              <a:rPr lang="en-US" dirty="0"/>
              <a:t> </a:t>
            </a:r>
          </a:p>
        </p:txBody>
      </p:sp>
      <p:graphicFrame>
        <p:nvGraphicFramePr>
          <p:cNvPr id="9" name="Content Placeholder 5">
            <a:extLst>
              <a:ext uri="{FF2B5EF4-FFF2-40B4-BE49-F238E27FC236}">
                <a16:creationId xmlns:a16="http://schemas.microsoft.com/office/drawing/2014/main" id="{4A2883BC-AE59-4FAA-9A92-94627ED802D9}"/>
              </a:ext>
            </a:extLst>
          </p:cNvPr>
          <p:cNvGraphicFramePr>
            <a:graphicFrameLocks noGrp="1"/>
          </p:cNvGraphicFramePr>
          <p:nvPr>
            <p:ph idx="1"/>
            <p:extLst>
              <p:ext uri="{D42A27DB-BD31-4B8C-83A1-F6EECF244321}">
                <p14:modId xmlns:p14="http://schemas.microsoft.com/office/powerpoint/2010/main" val="630573544"/>
              </p:ext>
            </p:extLst>
          </p:nvPr>
        </p:nvGraphicFramePr>
        <p:xfrm>
          <a:off x="838200" y="1825625"/>
          <a:ext cx="5736771" cy="400040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ontent Placeholder 6">
            <a:extLst>
              <a:ext uri="{FF2B5EF4-FFF2-40B4-BE49-F238E27FC236}">
                <a16:creationId xmlns:a16="http://schemas.microsoft.com/office/drawing/2014/main" id="{6A9915F1-9F43-43AD-892F-D12D137116DB}"/>
              </a:ext>
            </a:extLst>
          </p:cNvPr>
          <p:cNvGraphicFramePr>
            <a:graphicFrameLocks/>
          </p:cNvGraphicFramePr>
          <p:nvPr>
            <p:extLst>
              <p:ext uri="{D42A27DB-BD31-4B8C-83A1-F6EECF244321}">
                <p14:modId xmlns:p14="http://schemas.microsoft.com/office/powerpoint/2010/main" val="1830547630"/>
              </p:ext>
            </p:extLst>
          </p:nvPr>
        </p:nvGraphicFramePr>
        <p:xfrm>
          <a:off x="6574971" y="1825626"/>
          <a:ext cx="4648200" cy="3721734"/>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a:extLst>
              <a:ext uri="{FF2B5EF4-FFF2-40B4-BE49-F238E27FC236}">
                <a16:creationId xmlns:a16="http://schemas.microsoft.com/office/drawing/2014/main" id="{60CFB8D6-929D-4CD2-9702-92E72648E7CE}"/>
              </a:ext>
            </a:extLst>
          </p:cNvPr>
          <p:cNvSpPr txBox="1"/>
          <p:nvPr/>
        </p:nvSpPr>
        <p:spPr>
          <a:xfrm>
            <a:off x="1045029" y="690465"/>
            <a:ext cx="6904653"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Results-1(Socio-demographic conditions) </a:t>
            </a:r>
            <a:r>
              <a:rPr lang="en-US" dirty="0">
                <a:latin typeface="Times New Roman" panose="02020603050405020304" pitchFamily="18" charset="0"/>
                <a:cs typeface="Times New Roman" panose="02020603050405020304" pitchFamily="18" charset="0"/>
              </a:rPr>
              <a:t> </a:t>
            </a:r>
          </a:p>
        </p:txBody>
      </p:sp>
      <p:sp>
        <p:nvSpPr>
          <p:cNvPr id="5" name="Slide Number Placeholder 4">
            <a:extLst>
              <a:ext uri="{FF2B5EF4-FFF2-40B4-BE49-F238E27FC236}">
                <a16:creationId xmlns:a16="http://schemas.microsoft.com/office/drawing/2014/main" id="{79AB7ADD-E0EB-477F-9777-CD788CA55B60}"/>
              </a:ext>
            </a:extLst>
          </p:cNvPr>
          <p:cNvSpPr>
            <a:spLocks noGrp="1"/>
          </p:cNvSpPr>
          <p:nvPr>
            <p:ph type="sldNum" sz="quarter" idx="12"/>
          </p:nvPr>
        </p:nvSpPr>
        <p:spPr/>
        <p:txBody>
          <a:bodyPr/>
          <a:lstStyle/>
          <a:p>
            <a:fld id="{401CC701-3E2F-4D4B-A33D-BA31AA0ADB63}" type="slidenum">
              <a:rPr lang="en-US" smtClean="0"/>
              <a:t>11</a:t>
            </a:fld>
            <a:endParaRPr lang="en-US"/>
          </a:p>
        </p:txBody>
      </p:sp>
    </p:spTree>
    <p:extLst>
      <p:ext uri="{BB962C8B-B14F-4D97-AF65-F5344CB8AC3E}">
        <p14:creationId xmlns:p14="http://schemas.microsoft.com/office/powerpoint/2010/main" val="1402005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B5A54-4B44-450C-919F-01BF4F4BB42F}"/>
              </a:ext>
            </a:extLst>
          </p:cNvPr>
          <p:cNvSpPr>
            <a:spLocks noGrp="1"/>
          </p:cNvSpPr>
          <p:nvPr>
            <p:ph type="title"/>
          </p:nvPr>
        </p:nvSpPr>
        <p:spPr>
          <a:xfrm>
            <a:off x="838200" y="365125"/>
            <a:ext cx="4824046" cy="720097"/>
          </a:xfrm>
        </p:spPr>
        <p:txBody>
          <a:bodyPr>
            <a:noAutofit/>
          </a:bodyPr>
          <a:lstStyle/>
          <a:p>
            <a:r>
              <a:rPr lang="en-US" sz="2400" dirty="0">
                <a:latin typeface="Times New Roman" panose="02020603050405020304" pitchFamily="18" charset="0"/>
                <a:cs typeface="Times New Roman" panose="02020603050405020304" pitchFamily="18" charset="0"/>
              </a:rPr>
              <a:t>Results-2</a:t>
            </a:r>
            <a:r>
              <a:rPr lang="en-US" sz="2000" dirty="0">
                <a:latin typeface="Times New Roman" panose="02020603050405020304" pitchFamily="18" charset="0"/>
                <a:cs typeface="Times New Roman" panose="02020603050405020304" pitchFamily="18" charset="0"/>
              </a:rPr>
              <a:t>(Socio-demographic conditions) </a:t>
            </a:r>
          </a:p>
        </p:txBody>
      </p:sp>
      <p:graphicFrame>
        <p:nvGraphicFramePr>
          <p:cNvPr id="7" name="Content Placeholder 6">
            <a:extLst>
              <a:ext uri="{FF2B5EF4-FFF2-40B4-BE49-F238E27FC236}">
                <a16:creationId xmlns:a16="http://schemas.microsoft.com/office/drawing/2014/main" id="{E35ACEA7-8C80-4BAA-B2A5-63CA4DF3DA10}"/>
              </a:ext>
            </a:extLst>
          </p:cNvPr>
          <p:cNvGraphicFramePr>
            <a:graphicFrameLocks noGrp="1"/>
          </p:cNvGraphicFramePr>
          <p:nvPr>
            <p:ph sz="half" idx="1"/>
            <p:extLst>
              <p:ext uri="{D42A27DB-BD31-4B8C-83A1-F6EECF244321}">
                <p14:modId xmlns:p14="http://schemas.microsoft.com/office/powerpoint/2010/main" val="2623367181"/>
              </p:ext>
            </p:extLst>
          </p:nvPr>
        </p:nvGraphicFramePr>
        <p:xfrm>
          <a:off x="838200" y="1770185"/>
          <a:ext cx="4271159" cy="355391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ontent Placeholder 9">
            <a:extLst>
              <a:ext uri="{FF2B5EF4-FFF2-40B4-BE49-F238E27FC236}">
                <a16:creationId xmlns:a16="http://schemas.microsoft.com/office/drawing/2014/main" id="{53F63F78-4DEC-4BF0-BF3A-CD605D8A5B88}"/>
              </a:ext>
            </a:extLst>
          </p:cNvPr>
          <p:cNvGraphicFramePr>
            <a:graphicFrameLocks noGrp="1"/>
          </p:cNvGraphicFramePr>
          <p:nvPr>
            <p:ph sz="half" idx="2"/>
            <p:extLst>
              <p:ext uri="{D42A27DB-BD31-4B8C-83A1-F6EECF244321}">
                <p14:modId xmlns:p14="http://schemas.microsoft.com/office/powerpoint/2010/main" val="2169640766"/>
              </p:ext>
            </p:extLst>
          </p:nvPr>
        </p:nvGraphicFramePr>
        <p:xfrm>
          <a:off x="5802284" y="1830353"/>
          <a:ext cx="4944093" cy="3493751"/>
        </p:xfrm>
        <a:graphic>
          <a:graphicData uri="http://schemas.openxmlformats.org/drawingml/2006/chart">
            <c:chart xmlns:c="http://schemas.openxmlformats.org/drawingml/2006/chart" xmlns:r="http://schemas.openxmlformats.org/officeDocument/2006/relationships" r:id="rId4"/>
          </a:graphicData>
        </a:graphic>
      </p:graphicFrame>
      <p:sp>
        <p:nvSpPr>
          <p:cNvPr id="4" name="Slide Number Placeholder 3">
            <a:extLst>
              <a:ext uri="{FF2B5EF4-FFF2-40B4-BE49-F238E27FC236}">
                <a16:creationId xmlns:a16="http://schemas.microsoft.com/office/drawing/2014/main" id="{1B45BF4F-6CE4-42D2-B2DB-398B79871DFF}"/>
              </a:ext>
            </a:extLst>
          </p:cNvPr>
          <p:cNvSpPr>
            <a:spLocks noGrp="1"/>
          </p:cNvSpPr>
          <p:nvPr>
            <p:ph type="sldNum" sz="quarter" idx="12"/>
          </p:nvPr>
        </p:nvSpPr>
        <p:spPr/>
        <p:txBody>
          <a:bodyPr/>
          <a:lstStyle/>
          <a:p>
            <a:fld id="{401CC701-3E2F-4D4B-A33D-BA31AA0ADB63}" type="slidenum">
              <a:rPr lang="en-US" smtClean="0"/>
              <a:t>12</a:t>
            </a:fld>
            <a:endParaRPr lang="en-US"/>
          </a:p>
        </p:txBody>
      </p:sp>
    </p:spTree>
    <p:extLst>
      <p:ext uri="{BB962C8B-B14F-4D97-AF65-F5344CB8AC3E}">
        <p14:creationId xmlns:p14="http://schemas.microsoft.com/office/powerpoint/2010/main" val="3930386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8C6F3-C7B9-40E3-BA83-944E74D207B3}"/>
              </a:ext>
            </a:extLst>
          </p:cNvPr>
          <p:cNvSpPr>
            <a:spLocks noGrp="1"/>
          </p:cNvSpPr>
          <p:nvPr>
            <p:ph type="title"/>
          </p:nvPr>
        </p:nvSpPr>
        <p:spPr>
          <a:xfrm>
            <a:off x="838200" y="365126"/>
            <a:ext cx="4847492" cy="700000"/>
          </a:xfrm>
        </p:spPr>
        <p:txBody>
          <a:bodyPr>
            <a:normAutofit/>
          </a:bodyPr>
          <a:lstStyle/>
          <a:p>
            <a:r>
              <a:rPr lang="en-US" sz="2000" dirty="0">
                <a:latin typeface="Times New Roman" panose="02020603050405020304" pitchFamily="18" charset="0"/>
                <a:cs typeface="Times New Roman" panose="02020603050405020304" pitchFamily="18" charset="0"/>
              </a:rPr>
              <a:t>Results-3(Socio-demographic conditions</a:t>
            </a:r>
            <a:r>
              <a:rPr lang="en-US" sz="1800" dirty="0">
                <a:latin typeface="Times New Roman" panose="02020603050405020304" pitchFamily="18" charset="0"/>
                <a:cs typeface="Times New Roman" panose="02020603050405020304" pitchFamily="18" charset="0"/>
              </a:rPr>
              <a:t>) </a:t>
            </a:r>
          </a:p>
        </p:txBody>
      </p:sp>
      <p:graphicFrame>
        <p:nvGraphicFramePr>
          <p:cNvPr id="5" name="Content Placeholder 4">
            <a:extLst>
              <a:ext uri="{FF2B5EF4-FFF2-40B4-BE49-F238E27FC236}">
                <a16:creationId xmlns:a16="http://schemas.microsoft.com/office/drawing/2014/main" id="{0A289D6A-D6E0-4D44-9323-65EAF6407D7E}"/>
              </a:ext>
            </a:extLst>
          </p:cNvPr>
          <p:cNvGraphicFramePr>
            <a:graphicFrameLocks noGrp="1"/>
          </p:cNvGraphicFramePr>
          <p:nvPr>
            <p:ph sz="half" idx="1"/>
            <p:extLst>
              <p:ext uri="{D42A27DB-BD31-4B8C-83A1-F6EECF244321}">
                <p14:modId xmlns:p14="http://schemas.microsoft.com/office/powerpoint/2010/main" val="3935704763"/>
              </p:ext>
            </p:extLst>
          </p:nvPr>
        </p:nvGraphicFramePr>
        <p:xfrm>
          <a:off x="838200" y="1834333"/>
          <a:ext cx="5181600" cy="43513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ontent Placeholder 5">
            <a:extLst>
              <a:ext uri="{FF2B5EF4-FFF2-40B4-BE49-F238E27FC236}">
                <a16:creationId xmlns:a16="http://schemas.microsoft.com/office/drawing/2014/main" id="{0A289D6A-D6E0-4D44-9323-65EAF6407D7E}"/>
              </a:ext>
            </a:extLst>
          </p:cNvPr>
          <p:cNvGraphicFramePr>
            <a:graphicFrameLocks noGrp="1"/>
          </p:cNvGraphicFramePr>
          <p:nvPr>
            <p:ph sz="half" idx="2"/>
            <p:extLst>
              <p:ext uri="{D42A27DB-BD31-4B8C-83A1-F6EECF244321}">
                <p14:modId xmlns:p14="http://schemas.microsoft.com/office/powerpoint/2010/main" val="3399878850"/>
              </p:ext>
            </p:extLst>
          </p:nvPr>
        </p:nvGraphicFramePr>
        <p:xfrm>
          <a:off x="6461760" y="1834333"/>
          <a:ext cx="5015132" cy="4577761"/>
        </p:xfrm>
        <a:graphic>
          <a:graphicData uri="http://schemas.openxmlformats.org/drawingml/2006/chart">
            <c:chart xmlns:c="http://schemas.openxmlformats.org/drawingml/2006/chart" xmlns:r="http://schemas.openxmlformats.org/officeDocument/2006/relationships" r:id="rId4"/>
          </a:graphicData>
        </a:graphic>
      </p:graphicFrame>
      <p:sp>
        <p:nvSpPr>
          <p:cNvPr id="4" name="Slide Number Placeholder 3">
            <a:extLst>
              <a:ext uri="{FF2B5EF4-FFF2-40B4-BE49-F238E27FC236}">
                <a16:creationId xmlns:a16="http://schemas.microsoft.com/office/drawing/2014/main" id="{4E688411-A3C9-41B7-83E4-D4443777B510}"/>
              </a:ext>
            </a:extLst>
          </p:cNvPr>
          <p:cNvSpPr>
            <a:spLocks noGrp="1"/>
          </p:cNvSpPr>
          <p:nvPr>
            <p:ph type="sldNum" sz="quarter" idx="12"/>
          </p:nvPr>
        </p:nvSpPr>
        <p:spPr/>
        <p:txBody>
          <a:bodyPr/>
          <a:lstStyle/>
          <a:p>
            <a:fld id="{401CC701-3E2F-4D4B-A33D-BA31AA0ADB63}" type="slidenum">
              <a:rPr lang="en-US" smtClean="0"/>
              <a:t>13</a:t>
            </a:fld>
            <a:endParaRPr lang="en-US"/>
          </a:p>
        </p:txBody>
      </p:sp>
    </p:spTree>
    <p:extLst>
      <p:ext uri="{BB962C8B-B14F-4D97-AF65-F5344CB8AC3E}">
        <p14:creationId xmlns:p14="http://schemas.microsoft.com/office/powerpoint/2010/main" val="27004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39C30-92E5-4C80-B11A-DA33A17C7749}"/>
              </a:ext>
            </a:extLst>
          </p:cNvPr>
          <p:cNvSpPr>
            <a:spLocks noGrp="1"/>
          </p:cNvSpPr>
          <p:nvPr>
            <p:ph type="title"/>
          </p:nvPr>
        </p:nvSpPr>
        <p:spPr>
          <a:xfrm>
            <a:off x="838199" y="294787"/>
            <a:ext cx="6430109" cy="991402"/>
          </a:xfrm>
        </p:spPr>
        <p:txBody>
          <a:bodyPr>
            <a:normAutofit/>
          </a:bodyPr>
          <a:lstStyle/>
          <a:p>
            <a:r>
              <a:rPr lang="en-US" sz="2400" dirty="0">
                <a:latin typeface="Times New Roman" panose="02020603050405020304" pitchFamily="18" charset="0"/>
                <a:cs typeface="Times New Roman" panose="02020603050405020304" pitchFamily="18" charset="0"/>
              </a:rPr>
              <a:t>Results-4 (Perception on occupational hazards) </a:t>
            </a:r>
          </a:p>
        </p:txBody>
      </p:sp>
      <p:graphicFrame>
        <p:nvGraphicFramePr>
          <p:cNvPr id="10" name="Content Placeholder 9">
            <a:extLst>
              <a:ext uri="{FF2B5EF4-FFF2-40B4-BE49-F238E27FC236}">
                <a16:creationId xmlns:a16="http://schemas.microsoft.com/office/drawing/2014/main" id="{526B0383-D4B6-4D04-B5BB-B3D998E66AFF}"/>
              </a:ext>
            </a:extLst>
          </p:cNvPr>
          <p:cNvGraphicFramePr>
            <a:graphicFrameLocks noGrp="1"/>
          </p:cNvGraphicFramePr>
          <p:nvPr>
            <p:ph sz="half" idx="2"/>
            <p:extLst>
              <p:ext uri="{D42A27DB-BD31-4B8C-83A1-F6EECF244321}">
                <p14:modId xmlns:p14="http://schemas.microsoft.com/office/powerpoint/2010/main" val="1478359643"/>
              </p:ext>
            </p:extLst>
          </p:nvPr>
        </p:nvGraphicFramePr>
        <p:xfrm>
          <a:off x="281353" y="1582615"/>
          <a:ext cx="5222463" cy="425212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ontent Placeholder 6">
            <a:extLst>
              <a:ext uri="{FF2B5EF4-FFF2-40B4-BE49-F238E27FC236}">
                <a16:creationId xmlns:a16="http://schemas.microsoft.com/office/drawing/2014/main" id="{12B9092A-CFF4-4D32-8B5D-BCCAD9AD987E}"/>
              </a:ext>
            </a:extLst>
          </p:cNvPr>
          <p:cNvGraphicFramePr>
            <a:graphicFrameLocks noGrp="1"/>
          </p:cNvGraphicFramePr>
          <p:nvPr>
            <p:ph sz="half" idx="1"/>
            <p:extLst>
              <p:ext uri="{D42A27DB-BD31-4B8C-83A1-F6EECF244321}">
                <p14:modId xmlns:p14="http://schemas.microsoft.com/office/powerpoint/2010/main" val="2552436392"/>
              </p:ext>
            </p:extLst>
          </p:nvPr>
        </p:nvGraphicFramePr>
        <p:xfrm>
          <a:off x="5731526" y="1078523"/>
          <a:ext cx="5758148" cy="5277829"/>
        </p:xfrm>
        <a:graphic>
          <a:graphicData uri="http://schemas.openxmlformats.org/drawingml/2006/chart">
            <c:chart xmlns:c="http://schemas.openxmlformats.org/drawingml/2006/chart" xmlns:r="http://schemas.openxmlformats.org/officeDocument/2006/relationships" r:id="rId4"/>
          </a:graphicData>
        </a:graphic>
      </p:graphicFrame>
      <p:sp>
        <p:nvSpPr>
          <p:cNvPr id="4" name="Slide Number Placeholder 3">
            <a:extLst>
              <a:ext uri="{FF2B5EF4-FFF2-40B4-BE49-F238E27FC236}">
                <a16:creationId xmlns:a16="http://schemas.microsoft.com/office/drawing/2014/main" id="{02AE0443-A8A7-4C4E-9094-58D521B85C94}"/>
              </a:ext>
            </a:extLst>
          </p:cNvPr>
          <p:cNvSpPr>
            <a:spLocks noGrp="1"/>
          </p:cNvSpPr>
          <p:nvPr>
            <p:ph type="sldNum" sz="quarter" idx="12"/>
          </p:nvPr>
        </p:nvSpPr>
        <p:spPr/>
        <p:txBody>
          <a:bodyPr/>
          <a:lstStyle/>
          <a:p>
            <a:fld id="{401CC701-3E2F-4D4B-A33D-BA31AA0ADB63}" type="slidenum">
              <a:rPr lang="en-US" smtClean="0"/>
              <a:t>14</a:t>
            </a:fld>
            <a:endParaRPr lang="en-US"/>
          </a:p>
        </p:txBody>
      </p:sp>
    </p:spTree>
    <p:extLst>
      <p:ext uri="{BB962C8B-B14F-4D97-AF65-F5344CB8AC3E}">
        <p14:creationId xmlns:p14="http://schemas.microsoft.com/office/powerpoint/2010/main" val="1171368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8AAAD-BE44-4F3A-A3E1-59EC4C98B555}"/>
              </a:ext>
            </a:extLst>
          </p:cNvPr>
          <p:cNvSpPr>
            <a:spLocks noGrp="1"/>
          </p:cNvSpPr>
          <p:nvPr>
            <p:ph type="title"/>
          </p:nvPr>
        </p:nvSpPr>
        <p:spPr>
          <a:xfrm>
            <a:off x="838200" y="365125"/>
            <a:ext cx="4003431" cy="725121"/>
          </a:xfrm>
        </p:spPr>
        <p:txBody>
          <a:bodyPr>
            <a:normAutofit/>
          </a:bodyPr>
          <a:lstStyle/>
          <a:p>
            <a:r>
              <a:rPr lang="en-US" sz="1800" dirty="0">
                <a:latin typeface="Times New Roman" panose="02020603050405020304" pitchFamily="18" charset="0"/>
                <a:cs typeface="Times New Roman" panose="02020603050405020304" pitchFamily="18" charset="0"/>
              </a:rPr>
              <a:t>Results-5(Common health problems)</a:t>
            </a:r>
          </a:p>
        </p:txBody>
      </p:sp>
      <p:graphicFrame>
        <p:nvGraphicFramePr>
          <p:cNvPr id="7" name="Content Placeholder 6">
            <a:extLst>
              <a:ext uri="{FF2B5EF4-FFF2-40B4-BE49-F238E27FC236}">
                <a16:creationId xmlns:a16="http://schemas.microsoft.com/office/drawing/2014/main" id="{A83EABFE-58BE-41F1-A9FC-352452063E3F}"/>
              </a:ext>
            </a:extLst>
          </p:cNvPr>
          <p:cNvGraphicFramePr>
            <a:graphicFrameLocks noGrp="1"/>
          </p:cNvGraphicFramePr>
          <p:nvPr>
            <p:ph sz="half" idx="1"/>
            <p:extLst>
              <p:ext uri="{D42A27DB-BD31-4B8C-83A1-F6EECF244321}">
                <p14:modId xmlns:p14="http://schemas.microsoft.com/office/powerpoint/2010/main" val="3733010016"/>
              </p:ext>
            </p:extLst>
          </p:nvPr>
        </p:nvGraphicFramePr>
        <p:xfrm>
          <a:off x="838200" y="1825625"/>
          <a:ext cx="5181600" cy="43513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ontent Placeholder 9">
            <a:extLst>
              <a:ext uri="{FF2B5EF4-FFF2-40B4-BE49-F238E27FC236}">
                <a16:creationId xmlns:a16="http://schemas.microsoft.com/office/drawing/2014/main" id="{3EB37998-0A1F-4354-81A0-37D230F34B39}"/>
              </a:ext>
            </a:extLst>
          </p:cNvPr>
          <p:cNvGraphicFramePr>
            <a:graphicFrameLocks noGrp="1"/>
          </p:cNvGraphicFramePr>
          <p:nvPr>
            <p:ph sz="half" idx="2"/>
            <p:extLst>
              <p:ext uri="{D42A27DB-BD31-4B8C-83A1-F6EECF244321}">
                <p14:modId xmlns:p14="http://schemas.microsoft.com/office/powerpoint/2010/main" val="3222326976"/>
              </p:ext>
            </p:extLst>
          </p:nvPr>
        </p:nvGraphicFramePr>
        <p:xfrm>
          <a:off x="6172202" y="1825625"/>
          <a:ext cx="5181600" cy="4351338"/>
        </p:xfrm>
        <a:graphic>
          <a:graphicData uri="http://schemas.openxmlformats.org/drawingml/2006/chart">
            <c:chart xmlns:c="http://schemas.openxmlformats.org/drawingml/2006/chart" xmlns:r="http://schemas.openxmlformats.org/officeDocument/2006/relationships" r:id="rId4"/>
          </a:graphicData>
        </a:graphic>
      </p:graphicFrame>
      <p:sp>
        <p:nvSpPr>
          <p:cNvPr id="4" name="Slide Number Placeholder 3">
            <a:extLst>
              <a:ext uri="{FF2B5EF4-FFF2-40B4-BE49-F238E27FC236}">
                <a16:creationId xmlns:a16="http://schemas.microsoft.com/office/drawing/2014/main" id="{C40F13B4-4719-48CE-AD76-1AE42B262541}"/>
              </a:ext>
            </a:extLst>
          </p:cNvPr>
          <p:cNvSpPr>
            <a:spLocks noGrp="1"/>
          </p:cNvSpPr>
          <p:nvPr>
            <p:ph type="sldNum" sz="quarter" idx="12"/>
          </p:nvPr>
        </p:nvSpPr>
        <p:spPr/>
        <p:txBody>
          <a:bodyPr/>
          <a:lstStyle/>
          <a:p>
            <a:fld id="{401CC701-3E2F-4D4B-A33D-BA31AA0ADB63}" type="slidenum">
              <a:rPr lang="en-US" smtClean="0"/>
              <a:t>15</a:t>
            </a:fld>
            <a:endParaRPr lang="en-US"/>
          </a:p>
        </p:txBody>
      </p:sp>
    </p:spTree>
    <p:extLst>
      <p:ext uri="{BB962C8B-B14F-4D97-AF65-F5344CB8AC3E}">
        <p14:creationId xmlns:p14="http://schemas.microsoft.com/office/powerpoint/2010/main" val="14780890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461F1-B284-4362-9317-4EE4A49ABF75}"/>
              </a:ext>
            </a:extLst>
          </p:cNvPr>
          <p:cNvSpPr>
            <a:spLocks noGrp="1"/>
          </p:cNvSpPr>
          <p:nvPr>
            <p:ph type="title"/>
          </p:nvPr>
        </p:nvSpPr>
        <p:spPr>
          <a:xfrm>
            <a:off x="908537" y="472273"/>
            <a:ext cx="6371493" cy="816481"/>
          </a:xfrm>
        </p:spPr>
        <p:txBody>
          <a:bodyPr>
            <a:normAutofit/>
          </a:bodyPr>
          <a:lstStyle/>
          <a:p>
            <a:r>
              <a:rPr lang="en-US" sz="1800" dirty="0">
                <a:latin typeface="Times New Roman" panose="02020603050405020304" pitchFamily="18" charset="0"/>
                <a:cs typeface="Times New Roman" panose="02020603050405020304" pitchFamily="18" charset="0"/>
              </a:rPr>
              <a:t>Results-6 (Common health problems)</a:t>
            </a:r>
          </a:p>
        </p:txBody>
      </p:sp>
      <p:pic>
        <p:nvPicPr>
          <p:cNvPr id="8" name="Content Placeholder 7">
            <a:extLst>
              <a:ext uri="{FF2B5EF4-FFF2-40B4-BE49-F238E27FC236}">
                <a16:creationId xmlns:a16="http://schemas.microsoft.com/office/drawing/2014/main" id="{5C360190-51BF-4FB2-A60A-F92038A80607}"/>
              </a:ext>
            </a:extLst>
          </p:cNvPr>
          <p:cNvPicPr>
            <a:picLocks noGrp="1" noChangeAspect="1"/>
          </p:cNvPicPr>
          <p:nvPr>
            <p:ph sz="half" idx="1"/>
          </p:nvPr>
        </p:nvPicPr>
        <p:blipFill>
          <a:blip r:embed="rId3"/>
          <a:stretch>
            <a:fillRect/>
          </a:stretch>
        </p:blipFill>
        <p:spPr>
          <a:xfrm>
            <a:off x="666041" y="3951461"/>
            <a:ext cx="5181600" cy="2028902"/>
          </a:xfrm>
          <a:prstGeom prst="rect">
            <a:avLst/>
          </a:prstGeom>
        </p:spPr>
      </p:pic>
      <p:sp>
        <p:nvSpPr>
          <p:cNvPr id="10" name="Content Placeholder 9">
            <a:extLst>
              <a:ext uri="{FF2B5EF4-FFF2-40B4-BE49-F238E27FC236}">
                <a16:creationId xmlns:a16="http://schemas.microsoft.com/office/drawing/2014/main" id="{BF654921-90AA-499A-97A0-61D547F70989}"/>
              </a:ext>
            </a:extLst>
          </p:cNvPr>
          <p:cNvSpPr>
            <a:spLocks noGrp="1"/>
          </p:cNvSpPr>
          <p:nvPr>
            <p:ph sz="half" idx="2"/>
          </p:nvPr>
        </p:nvSpPr>
        <p:spPr>
          <a:xfrm>
            <a:off x="6618514" y="1941308"/>
            <a:ext cx="5196840" cy="1487692"/>
          </a:xfrm>
        </p:spPr>
        <p:txBody>
          <a:bodyPr>
            <a:normAutofit/>
          </a:bodyPr>
          <a:lstStyle/>
          <a:p>
            <a:r>
              <a:rPr lang="en-US" sz="1400" dirty="0">
                <a:effectLst/>
                <a:latin typeface="Times New Roman" panose="02020603050405020304" pitchFamily="18" charset="0"/>
                <a:ea typeface="Times New Roman" panose="02020603050405020304" pitchFamily="18" charset="0"/>
              </a:rPr>
              <a:t>By mass screening project we have found only 18.64% (120) employees were having abnormal blood biochemical tests reports and rest 81.40%  were found with normal tests reports. Out of these 120 staff’s abnormal tests reports 64 employees (50.40%) were diagnosed with chronic diseases and other 46.40% were found normal</a:t>
            </a:r>
            <a:endParaRPr lang="en-US" sz="1400" dirty="0"/>
          </a:p>
        </p:txBody>
      </p:sp>
      <p:graphicFrame>
        <p:nvGraphicFramePr>
          <p:cNvPr id="11" name="Chart 10">
            <a:extLst>
              <a:ext uri="{FF2B5EF4-FFF2-40B4-BE49-F238E27FC236}">
                <a16:creationId xmlns:a16="http://schemas.microsoft.com/office/drawing/2014/main" id="{BB62D552-AF45-4308-9661-2B8FC867335C}"/>
              </a:ext>
            </a:extLst>
          </p:cNvPr>
          <p:cNvGraphicFramePr/>
          <p:nvPr>
            <p:extLst>
              <p:ext uri="{D42A27DB-BD31-4B8C-83A1-F6EECF244321}">
                <p14:modId xmlns:p14="http://schemas.microsoft.com/office/powerpoint/2010/main" val="371582735"/>
              </p:ext>
            </p:extLst>
          </p:nvPr>
        </p:nvGraphicFramePr>
        <p:xfrm>
          <a:off x="581977" y="1559169"/>
          <a:ext cx="5054648" cy="2121877"/>
        </p:xfrm>
        <a:graphic>
          <a:graphicData uri="http://schemas.openxmlformats.org/drawingml/2006/chart">
            <c:chart xmlns:c="http://schemas.openxmlformats.org/drawingml/2006/chart" xmlns:r="http://schemas.openxmlformats.org/officeDocument/2006/relationships" r:id="rId4"/>
          </a:graphicData>
        </a:graphic>
      </p:graphicFrame>
      <p:sp>
        <p:nvSpPr>
          <p:cNvPr id="4" name="Slide Number Placeholder 3">
            <a:extLst>
              <a:ext uri="{FF2B5EF4-FFF2-40B4-BE49-F238E27FC236}">
                <a16:creationId xmlns:a16="http://schemas.microsoft.com/office/drawing/2014/main" id="{A3041F7E-D5AC-4A61-B3D4-9C095731B928}"/>
              </a:ext>
            </a:extLst>
          </p:cNvPr>
          <p:cNvSpPr>
            <a:spLocks noGrp="1"/>
          </p:cNvSpPr>
          <p:nvPr>
            <p:ph type="sldNum" sz="quarter" idx="12"/>
          </p:nvPr>
        </p:nvSpPr>
        <p:spPr/>
        <p:txBody>
          <a:bodyPr/>
          <a:lstStyle/>
          <a:p>
            <a:fld id="{401CC701-3E2F-4D4B-A33D-BA31AA0ADB63}" type="slidenum">
              <a:rPr lang="en-US" smtClean="0"/>
              <a:t>16</a:t>
            </a:fld>
            <a:endParaRPr lang="en-US"/>
          </a:p>
        </p:txBody>
      </p:sp>
    </p:spTree>
    <p:extLst>
      <p:ext uri="{BB962C8B-B14F-4D97-AF65-F5344CB8AC3E}">
        <p14:creationId xmlns:p14="http://schemas.microsoft.com/office/powerpoint/2010/main" val="16069917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14">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16">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Content Placeholder 9">
            <a:extLst>
              <a:ext uri="{FF2B5EF4-FFF2-40B4-BE49-F238E27FC236}">
                <a16:creationId xmlns:a16="http://schemas.microsoft.com/office/drawing/2014/main" id="{F7C8A719-74B6-4506-A8F9-02E3F82D7D37}"/>
              </a:ext>
            </a:extLst>
          </p:cNvPr>
          <p:cNvGraphicFramePr>
            <a:graphicFrameLocks noGrp="1"/>
          </p:cNvGraphicFramePr>
          <p:nvPr>
            <p:ph sz="half" idx="2"/>
            <p:extLst>
              <p:ext uri="{D42A27DB-BD31-4B8C-83A1-F6EECF244321}">
                <p14:modId xmlns:p14="http://schemas.microsoft.com/office/powerpoint/2010/main" val="4210605043"/>
              </p:ext>
            </p:extLst>
          </p:nvPr>
        </p:nvGraphicFramePr>
        <p:xfrm>
          <a:off x="5897816" y="1235075"/>
          <a:ext cx="5294722" cy="4033611"/>
        </p:xfrm>
        <a:graphic>
          <a:graphicData uri="http://schemas.openxmlformats.org/drawingml/2006/chart">
            <c:chart xmlns:c="http://schemas.openxmlformats.org/drawingml/2006/chart" xmlns:r="http://schemas.openxmlformats.org/officeDocument/2006/relationships" r:id="rId3"/>
          </a:graphicData>
        </a:graphic>
      </p:graphicFrame>
      <p:sp>
        <p:nvSpPr>
          <p:cNvPr id="12" name="Content Placeholder 11">
            <a:extLst>
              <a:ext uri="{FF2B5EF4-FFF2-40B4-BE49-F238E27FC236}">
                <a16:creationId xmlns:a16="http://schemas.microsoft.com/office/drawing/2014/main" id="{B2E05BD3-5878-4513-9585-088E1E65603E}"/>
              </a:ext>
            </a:extLst>
          </p:cNvPr>
          <p:cNvSpPr>
            <a:spLocks noGrp="1"/>
          </p:cNvSpPr>
          <p:nvPr>
            <p:ph sz="half" idx="1"/>
          </p:nvPr>
        </p:nvSpPr>
        <p:spPr>
          <a:xfrm>
            <a:off x="838200" y="1825625"/>
            <a:ext cx="5181600" cy="1945186"/>
          </a:xfrm>
        </p:spPr>
        <p:txBody>
          <a:bodyPr/>
          <a:lstStyle/>
          <a:p>
            <a:pPr marL="0" indent="0">
              <a:buNone/>
            </a:pPr>
            <a:r>
              <a:rPr lang="en-CA" sz="1800" dirty="0">
                <a:effectLst/>
                <a:latin typeface="Times New Roman" panose="02020603050405020304" pitchFamily="18" charset="0"/>
                <a:ea typeface="Times New Roman" panose="02020603050405020304" pitchFamily="18" charset="0"/>
              </a:rPr>
              <a:t>Graph showed that from the annual medical test reports out of 120 respondents 64 were diagnosed with chronic diseases. 50% found only with diabetes, 23.44% hypertension with diabetes and 9.38% found with hypertension with cardiovascular diseases. 46.40% found with out any chronic  </a:t>
            </a:r>
            <a:endParaRPr lang="en-US" dirty="0"/>
          </a:p>
        </p:txBody>
      </p:sp>
      <p:sp>
        <p:nvSpPr>
          <p:cNvPr id="3" name="Slide Number Placeholder 2">
            <a:extLst>
              <a:ext uri="{FF2B5EF4-FFF2-40B4-BE49-F238E27FC236}">
                <a16:creationId xmlns:a16="http://schemas.microsoft.com/office/drawing/2014/main" id="{CF345326-65D0-49CC-8C57-3001123B0062}"/>
              </a:ext>
            </a:extLst>
          </p:cNvPr>
          <p:cNvSpPr>
            <a:spLocks noGrp="1"/>
          </p:cNvSpPr>
          <p:nvPr>
            <p:ph type="sldNum" sz="quarter" idx="12"/>
          </p:nvPr>
        </p:nvSpPr>
        <p:spPr/>
        <p:txBody>
          <a:bodyPr/>
          <a:lstStyle/>
          <a:p>
            <a:fld id="{401CC701-3E2F-4D4B-A33D-BA31AA0ADB63}" type="slidenum">
              <a:rPr lang="en-US" smtClean="0"/>
              <a:t>17</a:t>
            </a:fld>
            <a:endParaRPr lang="en-US"/>
          </a:p>
        </p:txBody>
      </p:sp>
      <p:graphicFrame>
        <p:nvGraphicFramePr>
          <p:cNvPr id="7" name="Chart 6">
            <a:extLst>
              <a:ext uri="{FF2B5EF4-FFF2-40B4-BE49-F238E27FC236}">
                <a16:creationId xmlns:a16="http://schemas.microsoft.com/office/drawing/2014/main" id="{F7C8A719-74B6-4506-A8F9-02E3F82D7D37}"/>
              </a:ext>
            </a:extLst>
          </p:cNvPr>
          <p:cNvGraphicFramePr/>
          <p:nvPr>
            <p:extLst>
              <p:ext uri="{D42A27DB-BD31-4B8C-83A1-F6EECF244321}">
                <p14:modId xmlns:p14="http://schemas.microsoft.com/office/powerpoint/2010/main" val="204223725"/>
              </p:ext>
            </p:extLst>
          </p:nvPr>
        </p:nvGraphicFramePr>
        <p:xfrm>
          <a:off x="5897815" y="1235074"/>
          <a:ext cx="5181601" cy="451367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8332997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242EF-CBE0-4890-90E4-08EE354435D8}"/>
              </a:ext>
            </a:extLst>
          </p:cNvPr>
          <p:cNvSpPr>
            <a:spLocks noGrp="1"/>
          </p:cNvSpPr>
          <p:nvPr>
            <p:ph type="title"/>
          </p:nvPr>
        </p:nvSpPr>
        <p:spPr>
          <a:xfrm>
            <a:off x="838200" y="365126"/>
            <a:ext cx="4085492" cy="921063"/>
          </a:xfrm>
        </p:spPr>
        <p:txBody>
          <a:bodyPr>
            <a:normAutofit/>
          </a:bodyPr>
          <a:lstStyle/>
          <a:p>
            <a:r>
              <a:rPr lang="en-US" sz="1800" dirty="0">
                <a:latin typeface="Times New Roman" panose="02020603050405020304" pitchFamily="18" charset="0"/>
                <a:cs typeface="Times New Roman" panose="02020603050405020304" pitchFamily="18" charset="0"/>
              </a:rPr>
              <a:t>Results-7 (Common health problems)</a:t>
            </a:r>
          </a:p>
        </p:txBody>
      </p:sp>
      <p:graphicFrame>
        <p:nvGraphicFramePr>
          <p:cNvPr id="10" name="Content Placeholder 9">
            <a:extLst>
              <a:ext uri="{FF2B5EF4-FFF2-40B4-BE49-F238E27FC236}">
                <a16:creationId xmlns:a16="http://schemas.microsoft.com/office/drawing/2014/main" id="{0A289D6A-D6E0-4D44-9323-65EAF6407D7E}"/>
              </a:ext>
            </a:extLst>
          </p:cNvPr>
          <p:cNvGraphicFramePr>
            <a:graphicFrameLocks noGrp="1"/>
          </p:cNvGraphicFramePr>
          <p:nvPr>
            <p:ph sz="half" idx="2"/>
            <p:extLst>
              <p:ext uri="{D42A27DB-BD31-4B8C-83A1-F6EECF244321}">
                <p14:modId xmlns:p14="http://schemas.microsoft.com/office/powerpoint/2010/main" val="1808723133"/>
              </p:ext>
            </p:extLst>
          </p:nvPr>
        </p:nvGraphicFramePr>
        <p:xfrm>
          <a:off x="6172202" y="1825625"/>
          <a:ext cx="5609492" cy="474599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7">
            <a:extLst>
              <a:ext uri="{FF2B5EF4-FFF2-40B4-BE49-F238E27FC236}">
                <a16:creationId xmlns:a16="http://schemas.microsoft.com/office/drawing/2014/main" id="{44A470F0-A757-45A4-B18E-39FC810E81B2}"/>
              </a:ext>
            </a:extLst>
          </p:cNvPr>
          <p:cNvGraphicFramePr>
            <a:graphicFrameLocks noGrp="1"/>
          </p:cNvGraphicFramePr>
          <p:nvPr>
            <p:ph sz="half" idx="1"/>
            <p:extLst>
              <p:ext uri="{D42A27DB-BD31-4B8C-83A1-F6EECF244321}">
                <p14:modId xmlns:p14="http://schemas.microsoft.com/office/powerpoint/2010/main" val="3588737462"/>
              </p:ext>
            </p:extLst>
          </p:nvPr>
        </p:nvGraphicFramePr>
        <p:xfrm>
          <a:off x="838200" y="1825625"/>
          <a:ext cx="5181600" cy="4351338"/>
        </p:xfrm>
        <a:graphic>
          <a:graphicData uri="http://schemas.openxmlformats.org/drawingml/2006/chart">
            <c:chart xmlns:c="http://schemas.openxmlformats.org/drawingml/2006/chart" xmlns:r="http://schemas.openxmlformats.org/officeDocument/2006/relationships" r:id="rId4"/>
          </a:graphicData>
        </a:graphic>
      </p:graphicFrame>
      <p:sp>
        <p:nvSpPr>
          <p:cNvPr id="4" name="Slide Number Placeholder 3">
            <a:extLst>
              <a:ext uri="{FF2B5EF4-FFF2-40B4-BE49-F238E27FC236}">
                <a16:creationId xmlns:a16="http://schemas.microsoft.com/office/drawing/2014/main" id="{4B126A1F-E077-43FE-9C32-F5F32EC8362E}"/>
              </a:ext>
            </a:extLst>
          </p:cNvPr>
          <p:cNvSpPr>
            <a:spLocks noGrp="1"/>
          </p:cNvSpPr>
          <p:nvPr>
            <p:ph type="sldNum" sz="quarter" idx="12"/>
          </p:nvPr>
        </p:nvSpPr>
        <p:spPr/>
        <p:txBody>
          <a:bodyPr/>
          <a:lstStyle/>
          <a:p>
            <a:fld id="{401CC701-3E2F-4D4B-A33D-BA31AA0ADB63}" type="slidenum">
              <a:rPr lang="en-US" smtClean="0"/>
              <a:t>18</a:t>
            </a:fld>
            <a:endParaRPr lang="en-US"/>
          </a:p>
        </p:txBody>
      </p:sp>
    </p:spTree>
    <p:extLst>
      <p:ext uri="{BB962C8B-B14F-4D97-AF65-F5344CB8AC3E}">
        <p14:creationId xmlns:p14="http://schemas.microsoft.com/office/powerpoint/2010/main" val="34775652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3" name="Rectangle 52">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7BCB952-9981-4475-9A61-D059339A8CFF}"/>
              </a:ext>
            </a:extLst>
          </p:cNvPr>
          <p:cNvSpPr>
            <a:spLocks noGrp="1"/>
          </p:cNvSpPr>
          <p:nvPr>
            <p:ph type="title"/>
          </p:nvPr>
        </p:nvSpPr>
        <p:spPr>
          <a:xfrm>
            <a:off x="826396" y="586855"/>
            <a:ext cx="4230100" cy="3387497"/>
          </a:xfrm>
        </p:spPr>
        <p:txBody>
          <a:bodyPr vert="horz" lIns="91440" tIns="45720" rIns="91440" bIns="45720" rtlCol="0" anchor="b">
            <a:normAutofit/>
          </a:bodyPr>
          <a:lstStyle/>
          <a:p>
            <a:pPr algn="r"/>
            <a:r>
              <a:rPr lang="en-US" sz="4000" kern="1200" dirty="0">
                <a:solidFill>
                  <a:srgbClr val="FFFFFF"/>
                </a:solidFill>
                <a:latin typeface="Times New Roman" panose="02020603050405020304" pitchFamily="18" charset="0"/>
                <a:cs typeface="Times New Roman" panose="02020603050405020304" pitchFamily="18" charset="0"/>
              </a:rPr>
              <a:t>Discussions</a:t>
            </a:r>
            <a:r>
              <a:rPr lang="en-US" sz="4000" kern="1200" dirty="0">
                <a:solidFill>
                  <a:srgbClr val="FFFFFF"/>
                </a:solidFill>
                <a:latin typeface="+mj-lt"/>
                <a:ea typeface="+mj-ea"/>
                <a:cs typeface="+mj-cs"/>
              </a:rPr>
              <a:t>  </a:t>
            </a:r>
            <a:br>
              <a:rPr lang="en-US" sz="4000" kern="1200" dirty="0">
                <a:solidFill>
                  <a:srgbClr val="FFFFFF"/>
                </a:solidFill>
                <a:latin typeface="+mj-lt"/>
                <a:ea typeface="+mj-ea"/>
                <a:cs typeface="+mj-cs"/>
              </a:rPr>
            </a:br>
            <a:endParaRPr lang="en-US" sz="4000" kern="1200" dirty="0">
              <a:solidFill>
                <a:srgbClr val="FFFFFF"/>
              </a:solidFill>
              <a:latin typeface="+mj-lt"/>
              <a:ea typeface="+mj-ea"/>
              <a:cs typeface="+mj-cs"/>
            </a:endParaRPr>
          </a:p>
        </p:txBody>
      </p:sp>
      <p:sp>
        <p:nvSpPr>
          <p:cNvPr id="4" name="Content Placeholder 3">
            <a:extLst>
              <a:ext uri="{FF2B5EF4-FFF2-40B4-BE49-F238E27FC236}">
                <a16:creationId xmlns:a16="http://schemas.microsoft.com/office/drawing/2014/main" id="{9EFF5A57-7873-4BDB-9983-A25E2D97C46B}"/>
              </a:ext>
            </a:extLst>
          </p:cNvPr>
          <p:cNvSpPr>
            <a:spLocks noGrp="1"/>
          </p:cNvSpPr>
          <p:nvPr>
            <p:ph sz="half" idx="2"/>
          </p:nvPr>
        </p:nvSpPr>
        <p:spPr>
          <a:xfrm>
            <a:off x="5607234" y="10141"/>
            <a:ext cx="6557736" cy="6750549"/>
          </a:xfrm>
        </p:spPr>
        <p:txBody>
          <a:bodyPr vert="horz" lIns="91440" tIns="45720" rIns="91440" bIns="45720" rtlCol="0" anchor="ctr">
            <a:normAutofit/>
          </a:bodyPr>
          <a:lstStyle/>
          <a:p>
            <a:pPr marL="0" marR="0" indent="0">
              <a:lnSpc>
                <a:spcPct val="160000"/>
              </a:lnSpc>
              <a:spcBef>
                <a:spcPts val="0"/>
              </a:spcBef>
              <a:spcAft>
                <a:spcPts val="600"/>
              </a:spcAft>
              <a:buNone/>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From above statistical analysis it is revealed that many of the workers’ wages are not that much to live a decent life. A few don’t have any education to understand various awareness sessions and signages properly. Large numbers of employees are diagnosed with chronic diseases many of them were not aware of. Frequently they were reinfected and visited to medical center. A good quantity of production workers was not well known about work related dangers and didn’t take preventive gears or measure about it. These are important issues and required to be addressed.</a:t>
            </a:r>
          </a:p>
          <a:p>
            <a:pPr marL="0" marR="0" indent="0">
              <a:lnSpc>
                <a:spcPct val="160000"/>
              </a:lnSpc>
              <a:buNone/>
            </a:pPr>
            <a:r>
              <a:rPr lang="en-US" sz="12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is observed that small percentages of workers were illiterate and as it were a less portion of them having secondary level education. Most of the staffs were educated to primary level. </a:t>
            </a:r>
            <a:r>
              <a:rPr lang="en-US" sz="1200" kern="1200" dirty="0">
                <a:solidFill>
                  <a:srgbClr val="000000"/>
                </a:solidFill>
                <a:effectLst/>
                <a:latin typeface="Times New Roman" panose="02020603050405020304" pitchFamily="18" charset="0"/>
                <a:ea typeface="Times New Roman" panose="02020603050405020304" pitchFamily="18" charset="0"/>
              </a:rPr>
              <a:t>It was moreover found in this study that although the tobacco factory workers were doing such sorts of perilous work their socio-economic condition is not so well; major portion of them lived in semi-solid and tin shed house and the income picked up from this work is scarcely sufficient to maintain them or is insufficient to meet the foremost essential of require and to maintain a bigger family with large expenses (most extreme workers month to month pay lies underneath 15,000Tk).</a:t>
            </a:r>
            <a:endParaRPr lang="en-US" sz="1200" dirty="0">
              <a:effectLst/>
              <a:latin typeface="Times New Roman" panose="02020603050405020304" pitchFamily="18" charset="0"/>
              <a:ea typeface="Times New Roman" panose="02020603050405020304" pitchFamily="18" charset="0"/>
            </a:endParaRPr>
          </a:p>
          <a:p>
            <a:pPr marL="0" marR="0" indent="0">
              <a:lnSpc>
                <a:spcPct val="160000"/>
              </a:lnSpc>
              <a:buNone/>
            </a:pPr>
            <a:r>
              <a:rPr lang="en-US" sz="1200" kern="1200" dirty="0">
                <a:solidFill>
                  <a:srgbClr val="000000"/>
                </a:solidFill>
                <a:effectLst/>
                <a:latin typeface="Times New Roman" panose="02020603050405020304" pitchFamily="18" charset="0"/>
                <a:ea typeface="Times New Roman" panose="02020603050405020304" pitchFamily="18" charset="0"/>
              </a:rPr>
              <a:t>Health risks at the working environment, such as warm, clamor, tidy, perilous chemicals, hazardous machines and mental push, cause work related diseases and can exasperate other wellbeing issues. Conditions of work, occupation, and the position within the work environment chain of command too influence wellbeing. Individuals working beneath stretch or with tricky work conditions are likely to smoke more, exercise less and have an unhealthy diet.</a:t>
            </a:r>
            <a:endParaRPr lang="en-US" sz="1200" dirty="0">
              <a:effectLst/>
              <a:latin typeface="Times New Roman" panose="02020603050405020304" pitchFamily="18" charset="0"/>
              <a:ea typeface="Times New Roman" panose="02020603050405020304" pitchFamily="18" charset="0"/>
            </a:endParaRPr>
          </a:p>
          <a:p>
            <a:pPr marL="0" marR="0" indent="0">
              <a:lnSpc>
                <a:spcPct val="160000"/>
              </a:lnSpc>
              <a:spcBef>
                <a:spcPts val="0"/>
              </a:spcBef>
              <a:spcAft>
                <a:spcPts val="600"/>
              </a:spcAft>
              <a:buNone/>
            </a:pP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975D4018-9470-49E5-9AE9-56971A21EBE3}"/>
              </a:ext>
            </a:extLst>
          </p:cNvPr>
          <p:cNvSpPr>
            <a:spLocks noGrp="1"/>
          </p:cNvSpPr>
          <p:nvPr>
            <p:ph type="sldNum" sz="quarter" idx="12"/>
          </p:nvPr>
        </p:nvSpPr>
        <p:spPr>
          <a:xfrm>
            <a:off x="11704320" y="6455664"/>
            <a:ext cx="448056" cy="365125"/>
          </a:xfrm>
        </p:spPr>
        <p:txBody>
          <a:bodyPr vert="horz" lIns="91440" tIns="45720" rIns="91440" bIns="45720" rtlCol="0" anchor="ctr">
            <a:normAutofit/>
          </a:bodyPr>
          <a:lstStyle/>
          <a:p>
            <a:pPr>
              <a:spcAft>
                <a:spcPts val="600"/>
              </a:spcAft>
            </a:pPr>
            <a:fld id="{401CC701-3E2F-4D4B-A33D-BA31AA0ADB63}" type="slidenum">
              <a:rPr lang="en-US" sz="1100">
                <a:solidFill>
                  <a:schemeClr val="tx1">
                    <a:lumMod val="50000"/>
                    <a:lumOff val="50000"/>
                  </a:schemeClr>
                </a:solidFill>
              </a:rPr>
              <a:pPr>
                <a:spcAft>
                  <a:spcPts val="600"/>
                </a:spcAft>
              </a:pPr>
              <a:t>19</a:t>
            </a:fld>
            <a:endParaRPr lang="en-US" sz="1100">
              <a:solidFill>
                <a:schemeClr val="tx1">
                  <a:lumMod val="50000"/>
                  <a:lumOff val="50000"/>
                </a:schemeClr>
              </a:solidFill>
            </a:endParaRPr>
          </a:p>
        </p:txBody>
      </p:sp>
    </p:spTree>
    <p:extLst>
      <p:ext uri="{BB962C8B-B14F-4D97-AF65-F5344CB8AC3E}">
        <p14:creationId xmlns:p14="http://schemas.microsoft.com/office/powerpoint/2010/main" val="4147842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0" name="Rectangle 65">
            <a:extLst>
              <a:ext uri="{FF2B5EF4-FFF2-40B4-BE49-F238E27FC236}">
                <a16:creationId xmlns:a16="http://schemas.microsoft.com/office/drawing/2014/main" id="{43C48B49-6135-48B6-AC0F-97E5D8D1F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87E76E-01C4-4473-977F-31BCFA534D17}"/>
              </a:ext>
            </a:extLst>
          </p:cNvPr>
          <p:cNvSpPr>
            <a:spLocks noGrp="1"/>
          </p:cNvSpPr>
          <p:nvPr>
            <p:ph type="ctrTitle"/>
          </p:nvPr>
        </p:nvSpPr>
        <p:spPr>
          <a:xfrm>
            <a:off x="1329766" y="1146412"/>
            <a:ext cx="9014348" cy="2044463"/>
          </a:xfrm>
        </p:spPr>
        <p:txBody>
          <a:bodyPr anchor="b">
            <a:normAutofit/>
          </a:bodyPr>
          <a:lstStyle/>
          <a:p>
            <a:pPr algn="l"/>
            <a:r>
              <a:rPr lang="en-US" sz="4000" dirty="0">
                <a:latin typeface="Times New Roman" panose="02020603050405020304" pitchFamily="18" charset="0"/>
                <a:cs typeface="Times New Roman" panose="02020603050405020304" pitchFamily="18" charset="0"/>
              </a:rPr>
              <a:t>Socio demographic conditions &amp; common health issues of  workers of tobacco factory</a:t>
            </a:r>
          </a:p>
        </p:txBody>
      </p:sp>
      <p:sp>
        <p:nvSpPr>
          <p:cNvPr id="81" name="Rectangle 67">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8" y="4374554"/>
            <a:ext cx="12192007" cy="2483444"/>
          </a:xfrm>
          <a:prstGeom prst="rect">
            <a:avLst/>
          </a:prstGeom>
          <a:gradFill>
            <a:gsLst>
              <a:gs pos="0">
                <a:schemeClr val="accent1">
                  <a:lumMod val="75000"/>
                </a:schemeClr>
              </a:gs>
              <a:gs pos="100000">
                <a:srgbClr val="000000"/>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69">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40655" y="4374554"/>
            <a:ext cx="4051344" cy="2483446"/>
          </a:xfrm>
          <a:prstGeom prst="rect">
            <a:avLst/>
          </a:prstGeom>
          <a:gradFill>
            <a:gsLst>
              <a:gs pos="4000">
                <a:schemeClr val="accent1">
                  <a:alpha val="21000"/>
                </a:schemeClr>
              </a:gs>
              <a:gs pos="83000">
                <a:schemeClr val="accent1">
                  <a:lumMod val="50000"/>
                  <a:alpha val="61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71">
            <a:extLst>
              <a:ext uri="{FF2B5EF4-FFF2-40B4-BE49-F238E27FC236}">
                <a16:creationId xmlns:a16="http://schemas.microsoft.com/office/drawing/2014/main" id="{F256AC18-FB41-4977-8B0C-F5082335AB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4379429"/>
            <a:ext cx="12191984" cy="1953928"/>
          </a:xfrm>
          <a:prstGeom prst="rect">
            <a:avLst/>
          </a:prstGeom>
          <a:gradFill>
            <a:gsLst>
              <a:gs pos="32000">
                <a:schemeClr val="accent1">
                  <a:lumMod val="50000"/>
                  <a:alpha val="0"/>
                </a:schemeClr>
              </a:gs>
              <a:gs pos="100000">
                <a:schemeClr val="accent1">
                  <a:alpha val="5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7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 y="4380927"/>
            <a:ext cx="12192000" cy="2019443"/>
          </a:xfrm>
          <a:prstGeom prst="rect">
            <a:avLst/>
          </a:prstGeom>
          <a:gradFill>
            <a:gsLst>
              <a:gs pos="32000">
                <a:schemeClr val="accent1">
                  <a:lumMod val="50000"/>
                  <a:alpha val="0"/>
                </a:schemeClr>
              </a:gs>
              <a:gs pos="100000">
                <a:srgbClr val="000000">
                  <a:alpha val="45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7A4D1B3F-61C0-4D2D-8D03-DB4ED3D03528}"/>
              </a:ext>
            </a:extLst>
          </p:cNvPr>
          <p:cNvSpPr>
            <a:spLocks noGrp="1"/>
          </p:cNvSpPr>
          <p:nvPr>
            <p:ph type="sldNum" sz="quarter" idx="12"/>
          </p:nvPr>
        </p:nvSpPr>
        <p:spPr>
          <a:xfrm>
            <a:off x="11704320" y="6446837"/>
            <a:ext cx="448056" cy="365125"/>
          </a:xfrm>
        </p:spPr>
        <p:txBody>
          <a:bodyPr>
            <a:normAutofit/>
          </a:bodyPr>
          <a:lstStyle/>
          <a:p>
            <a:pPr>
              <a:spcAft>
                <a:spcPts val="600"/>
              </a:spcAft>
            </a:pPr>
            <a:fld id="{401CC701-3E2F-4D4B-A33D-BA31AA0ADB63}" type="slidenum">
              <a:rPr lang="en-US" sz="1100">
                <a:solidFill>
                  <a:srgbClr val="FFFFFF"/>
                </a:solidFill>
              </a:rPr>
              <a:pPr>
                <a:spcAft>
                  <a:spcPts val="600"/>
                </a:spcAft>
              </a:pPr>
              <a:t>2</a:t>
            </a:fld>
            <a:endParaRPr lang="en-US" sz="1100">
              <a:solidFill>
                <a:srgbClr val="FFFFFF"/>
              </a:solidFill>
            </a:endParaRPr>
          </a:p>
        </p:txBody>
      </p:sp>
    </p:spTree>
    <p:extLst>
      <p:ext uri="{BB962C8B-B14F-4D97-AF65-F5344CB8AC3E}">
        <p14:creationId xmlns:p14="http://schemas.microsoft.com/office/powerpoint/2010/main" val="20552669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Rectangle 21">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F89364-CFA4-4FF5-B322-77AE7FAECA6A}"/>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latin typeface="Times New Roman" panose="02020603050405020304" pitchFamily="18" charset="0"/>
                <a:cs typeface="Times New Roman" panose="02020603050405020304" pitchFamily="18" charset="0"/>
              </a:rPr>
              <a:t>Limitations  </a:t>
            </a:r>
          </a:p>
        </p:txBody>
      </p:sp>
      <p:sp>
        <p:nvSpPr>
          <p:cNvPr id="5" name="Content Placeholder 4">
            <a:extLst>
              <a:ext uri="{FF2B5EF4-FFF2-40B4-BE49-F238E27FC236}">
                <a16:creationId xmlns:a16="http://schemas.microsoft.com/office/drawing/2014/main" id="{20D1EE58-AAD4-491C-BDCE-ECF397B8BB72}"/>
              </a:ext>
            </a:extLst>
          </p:cNvPr>
          <p:cNvSpPr txBox="1">
            <a:spLocks noGrp="1"/>
          </p:cNvSpPr>
          <p:nvPr>
            <p:ph idx="1"/>
          </p:nvPr>
        </p:nvSpPr>
        <p:spPr>
          <a:xfrm>
            <a:off x="4810259" y="649480"/>
            <a:ext cx="6555347" cy="5546047"/>
          </a:xfrm>
          <a:prstGeom prst="rect">
            <a:avLst/>
          </a:prstGeom>
        </p:spPr>
        <p:txBody>
          <a:bodyPr rtlCol="0" anchor="ctr">
            <a:normAutofit/>
          </a:bodyPr>
          <a:lstStyle/>
          <a:p>
            <a:pPr marL="0" marR="0" indent="0">
              <a:lnSpc>
                <a:spcPct val="150000"/>
              </a:lnSpc>
              <a:spcBef>
                <a:spcPts val="0"/>
              </a:spcBef>
              <a:spcAft>
                <a:spcPts val="600"/>
              </a:spcAft>
              <a:buNone/>
            </a:pPr>
            <a:r>
              <a:rPr lang="en-CA" sz="1200" dirty="0">
                <a:effectLst/>
                <a:latin typeface="Times New Roman" panose="02020603050405020304" pitchFamily="18" charset="0"/>
                <a:ea typeface="Times New Roman" panose="02020603050405020304" pitchFamily="18" charset="0"/>
                <a:cs typeface="Times New Roman" panose="02020603050405020304" pitchFamily="18" charset="0"/>
              </a:rPr>
              <a:t>No fund was available for this research, less response from employees throughout the survey, not all data were accessible specially of those annual blood tests reports came out with normal results. Possessing an on-site clinic may be a time-efficient method to analyze and treat medical conditions, because it addresses different barriers to healthcare such as transportation costs, access, and accessibility. In any case, the most shortcoming of the study about is the information collected was secondary. The clinic lacked records of crucial statistics of the respondents, such as body mass index (BMI), blood pressure, blood sugar levels, and past medical history, that might have made a difference with advance examination of disease predominance. Collecting essential information will allow control over more data that can provide more understanding on the issues confronted by workers. It is critical to note that the comes about are for as it were one tobacco factory and may not be pertinent to other manufacturing plants. There was no control group to compare results with this study.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7715A520-299A-46E6-AA28-7FAD6B83999D}"/>
              </a:ext>
            </a:extLst>
          </p:cNvPr>
          <p:cNvSpPr>
            <a:spLocks noGrp="1"/>
          </p:cNvSpPr>
          <p:nvPr>
            <p:ph type="sldNum" sz="quarter" idx="12"/>
          </p:nvPr>
        </p:nvSpPr>
        <p:spPr>
          <a:xfrm>
            <a:off x="11704320" y="6455664"/>
            <a:ext cx="448056" cy="365125"/>
          </a:xfrm>
        </p:spPr>
        <p:txBody>
          <a:bodyPr>
            <a:normAutofit/>
          </a:bodyPr>
          <a:lstStyle/>
          <a:p>
            <a:pPr>
              <a:spcAft>
                <a:spcPts val="600"/>
              </a:spcAft>
            </a:pPr>
            <a:fld id="{401CC701-3E2F-4D4B-A33D-BA31AA0ADB63}" type="slidenum">
              <a:rPr lang="en-US" sz="1100">
                <a:solidFill>
                  <a:schemeClr val="tx1">
                    <a:lumMod val="50000"/>
                    <a:lumOff val="50000"/>
                  </a:schemeClr>
                </a:solidFill>
              </a:rPr>
              <a:pPr>
                <a:spcAft>
                  <a:spcPts val="600"/>
                </a:spcAft>
              </a:pPr>
              <a:t>20</a:t>
            </a:fld>
            <a:endParaRPr lang="en-US" sz="1100">
              <a:solidFill>
                <a:schemeClr val="tx1">
                  <a:lumMod val="50000"/>
                  <a:lumOff val="50000"/>
                </a:schemeClr>
              </a:solidFill>
            </a:endParaRPr>
          </a:p>
        </p:txBody>
      </p:sp>
    </p:spTree>
    <p:extLst>
      <p:ext uri="{BB962C8B-B14F-4D97-AF65-F5344CB8AC3E}">
        <p14:creationId xmlns:p14="http://schemas.microsoft.com/office/powerpoint/2010/main" val="35391291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A848F7B-2649-433A-9D85-1DB0C71D02A8}"/>
              </a:ext>
            </a:extLst>
          </p:cNvPr>
          <p:cNvSpPr>
            <a:spLocks noGrp="1"/>
          </p:cNvSpPr>
          <p:nvPr>
            <p:ph type="title"/>
          </p:nvPr>
        </p:nvSpPr>
        <p:spPr>
          <a:xfrm>
            <a:off x="269631" y="294538"/>
            <a:ext cx="10997919" cy="1033669"/>
          </a:xfrm>
        </p:spPr>
        <p:txBody>
          <a:bodyPr vert="horz" lIns="91440" tIns="45720" rIns="91440" bIns="45720" rtlCol="0" anchor="ctr">
            <a:normAutofit/>
          </a:bodyPr>
          <a:lstStyle/>
          <a:p>
            <a:r>
              <a:rPr lang="en-US" sz="4000" kern="1200" dirty="0">
                <a:solidFill>
                  <a:srgbClr val="FFFFFF"/>
                </a:solidFill>
                <a:latin typeface="+mj-lt"/>
                <a:ea typeface="+mj-ea"/>
                <a:cs typeface="+mj-cs"/>
              </a:rPr>
              <a:t> </a:t>
            </a:r>
            <a:r>
              <a:rPr lang="en-US" sz="4000" kern="1200" dirty="0">
                <a:solidFill>
                  <a:srgbClr val="FFFFFF"/>
                </a:solidFill>
                <a:latin typeface="Times New Roman" panose="02020603050405020304" pitchFamily="18" charset="0"/>
                <a:cs typeface="Times New Roman" panose="02020603050405020304" pitchFamily="18" charset="0"/>
              </a:rPr>
              <a:t>Conclusion</a:t>
            </a:r>
          </a:p>
        </p:txBody>
      </p:sp>
      <p:sp>
        <p:nvSpPr>
          <p:cNvPr id="3" name="Content Placeholder 2">
            <a:extLst>
              <a:ext uri="{FF2B5EF4-FFF2-40B4-BE49-F238E27FC236}">
                <a16:creationId xmlns:a16="http://schemas.microsoft.com/office/drawing/2014/main" id="{3F3467A3-15AA-445F-B602-F28EC551F312}"/>
              </a:ext>
            </a:extLst>
          </p:cNvPr>
          <p:cNvSpPr>
            <a:spLocks noGrp="1"/>
          </p:cNvSpPr>
          <p:nvPr>
            <p:ph sz="half" idx="1"/>
          </p:nvPr>
        </p:nvSpPr>
        <p:spPr>
          <a:xfrm>
            <a:off x="550985" y="1723292"/>
            <a:ext cx="11418277" cy="4840170"/>
          </a:xfrm>
        </p:spPr>
        <p:txBody>
          <a:bodyPr vert="horz" lIns="91440" tIns="45720" rIns="91440" bIns="45720" rtlCol="0" anchor="ctr">
            <a:normAutofit/>
          </a:bodyPr>
          <a:lstStyle/>
          <a:p>
            <a:pPr marL="0" marR="0" indent="0">
              <a:lnSpc>
                <a:spcPct val="120000"/>
              </a:lnSpc>
              <a:spcBef>
                <a:spcPts val="0"/>
              </a:spcBef>
              <a:spcAft>
                <a:spcPts val="800"/>
              </a:spcAft>
              <a:buNone/>
            </a:pPr>
            <a:r>
              <a:rPr lang="en-US" sz="1200" dirty="0">
                <a:effectLst/>
                <a:latin typeface="Times New Roman" panose="02020603050405020304" pitchFamily="18" charset="0"/>
                <a:cs typeface="Times New Roman" panose="02020603050405020304" pitchFamily="18" charset="0"/>
              </a:rPr>
              <a:t>The tobacco manufacturing plant workers took support outstandingly promptly but must stand up to some issues from the proprietor of the tobacco production line. The issues of natural contamination are most strongly within the encompassing ranges of tobacco businesses. Tobacco production line workers are living in an unhygienic environment in their working place, and they are enduring from diverse constant infections and many other sorts of contaminations all throughout the year. Tireless inward breath of tobacco dusts makes various illnesses. Inert smoking moreover makes lungs infections of tobacco workers. Danger of lung cancer, heart illnesses, bronchitis, pneumonia, and respiratory sickness of the factory workers are extending day by day. Other than, various tobacco specialists live in stuffed and disastrous environment where essential services and utilities are either truant or appallingly insufficient. Most of the workers houses and cabins are made of tin, bamboo, or bricks.</a:t>
            </a:r>
          </a:p>
          <a:p>
            <a:pPr marL="0" marR="0" indent="0">
              <a:lnSpc>
                <a:spcPct val="120000"/>
              </a:lnSpc>
              <a:spcBef>
                <a:spcPts val="0"/>
              </a:spcBef>
              <a:spcAft>
                <a:spcPts val="800"/>
              </a:spcAft>
              <a:buNone/>
            </a:pPr>
            <a:r>
              <a:rPr lang="en-US" sz="1200" dirty="0">
                <a:effectLst/>
                <a:latin typeface="Times New Roman" panose="02020603050405020304" pitchFamily="18" charset="0"/>
                <a:cs typeface="Times New Roman" panose="02020603050405020304" pitchFamily="18" charset="0"/>
              </a:rPr>
              <a:t>We must be compelled to create awareness among the workers regarding causes of how they are being affected and how might they be able to overcome the issues.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As the larger part of the workers were uneducated and unable to get secondary education, venture in education for their children and activities for equality for women would help the destitute to rise from their despicable conditions in tobacco-related business, “Tobacco Control Law” ought to be modified to cover other sorts of tobacco items and to extend their costs. It is fundamental to guarantee the accessibility of health care centers and appropriate sanitation facilities by the businesses, it is similarly vital that a parcel of the benefits gained from the deal of tobacco items ought to equitably disseminate among those included within the work education to bring approximately an enduring effect on the general health condition of the tobacco workers.</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20000"/>
              </a:lnSpc>
              <a:buNone/>
            </a:pPr>
            <a:r>
              <a:rPr lang="en-CA" sz="1300" dirty="0">
                <a:effectLst/>
                <a:latin typeface="Times New Roman" panose="02020603050405020304" pitchFamily="18" charset="0"/>
                <a:ea typeface="Times New Roman" panose="02020603050405020304" pitchFamily="18" charset="0"/>
              </a:rPr>
              <a:t>Fortunately, in this factory after seeing the results it clear that at here health issues among the workers are not that high. Factory medical center is dealing with common infectious diseases and chronic illnesses on regular basis. Probation of good health care, regular monitoring health data, early detection and intervention through medical center and by an efficient medical team able to keep the workers healthy. Continuous monitoring of working environment and risks by environment &amp; safety department of this tobacco factory. This is helping to prevent work related accidents, injurers to employees. Factory management team always cares about wellbeing of its staffs. It could be a role model for other industry</a:t>
            </a:r>
            <a:r>
              <a:rPr lang="en-CA" sz="1800" dirty="0">
                <a:effectLst/>
                <a:latin typeface="Times New Roman" panose="02020603050405020304" pitchFamily="18" charset="0"/>
                <a:ea typeface="Times New Roman" panose="02020603050405020304" pitchFamily="18" charset="0"/>
              </a:rPr>
              <a:t>.</a:t>
            </a:r>
            <a:endParaRPr lang="en-US" sz="1200"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A6DE2159-04D1-43F0-A130-143DD15541F8}"/>
              </a:ext>
            </a:extLst>
          </p:cNvPr>
          <p:cNvSpPr>
            <a:spLocks noGrp="1"/>
          </p:cNvSpPr>
          <p:nvPr>
            <p:ph type="sldNum" sz="quarter" idx="12"/>
          </p:nvPr>
        </p:nvSpPr>
        <p:spPr>
          <a:xfrm>
            <a:off x="11704320" y="6455431"/>
            <a:ext cx="445913" cy="365125"/>
          </a:xfrm>
        </p:spPr>
        <p:txBody>
          <a:bodyPr vert="horz" lIns="91440" tIns="45720" rIns="91440" bIns="45720" rtlCol="0" anchor="ctr">
            <a:normAutofit/>
          </a:bodyPr>
          <a:lstStyle/>
          <a:p>
            <a:pPr>
              <a:spcAft>
                <a:spcPts val="600"/>
              </a:spcAft>
            </a:pPr>
            <a:fld id="{401CC701-3E2F-4D4B-A33D-BA31AA0ADB63}" type="slidenum">
              <a:rPr lang="en-US" sz="1100">
                <a:solidFill>
                  <a:schemeClr val="tx1">
                    <a:lumMod val="50000"/>
                    <a:lumOff val="50000"/>
                  </a:schemeClr>
                </a:solidFill>
              </a:rPr>
              <a:pPr>
                <a:spcAft>
                  <a:spcPts val="600"/>
                </a:spcAft>
              </a:pPr>
              <a:t>21</a:t>
            </a:fld>
            <a:endParaRPr lang="en-US" sz="1100">
              <a:solidFill>
                <a:schemeClr val="tx1">
                  <a:lumMod val="50000"/>
                  <a:lumOff val="50000"/>
                </a:schemeClr>
              </a:solidFill>
            </a:endParaRPr>
          </a:p>
        </p:txBody>
      </p:sp>
    </p:spTree>
    <p:extLst>
      <p:ext uri="{BB962C8B-B14F-4D97-AF65-F5344CB8AC3E}">
        <p14:creationId xmlns:p14="http://schemas.microsoft.com/office/powerpoint/2010/main" val="40597100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C7D2AA-F6F0-4A2C-ADAE-5E3C21C33349}"/>
              </a:ext>
            </a:extLst>
          </p:cNvPr>
          <p:cNvSpPr>
            <a:spLocks noGrp="1"/>
          </p:cNvSpPr>
          <p:nvPr>
            <p:ph type="title"/>
          </p:nvPr>
        </p:nvSpPr>
        <p:spPr>
          <a:xfrm>
            <a:off x="211015" y="294538"/>
            <a:ext cx="11056535" cy="1033669"/>
          </a:xfrm>
        </p:spPr>
        <p:txBody>
          <a:bodyPr vert="horz" lIns="91440" tIns="45720" rIns="91440" bIns="45720" rtlCol="0" anchor="ctr">
            <a:normAutofit/>
          </a:bodyPr>
          <a:lstStyle/>
          <a:p>
            <a:r>
              <a:rPr lang="en-US" sz="4000" kern="1200" dirty="0">
                <a:solidFill>
                  <a:srgbClr val="FFFFFF"/>
                </a:solidFill>
                <a:latin typeface="Times New Roman" panose="02020603050405020304" pitchFamily="18" charset="0"/>
                <a:cs typeface="Times New Roman" panose="02020603050405020304" pitchFamily="18" charset="0"/>
              </a:rPr>
              <a:t>Recommendations</a:t>
            </a:r>
          </a:p>
        </p:txBody>
      </p:sp>
      <p:graphicFrame>
        <p:nvGraphicFramePr>
          <p:cNvPr id="18" name="Content Placeholder 2">
            <a:extLst>
              <a:ext uri="{FF2B5EF4-FFF2-40B4-BE49-F238E27FC236}">
                <a16:creationId xmlns:a16="http://schemas.microsoft.com/office/drawing/2014/main" id="{E1DB204E-B797-4BC7-331B-55C6C7F59B1C}"/>
              </a:ext>
            </a:extLst>
          </p:cNvPr>
          <p:cNvGraphicFramePr>
            <a:graphicFrameLocks noGrp="1"/>
          </p:cNvGraphicFramePr>
          <p:nvPr>
            <p:ph sz="half" idx="1"/>
            <p:extLst>
              <p:ext uri="{D42A27DB-BD31-4B8C-83A1-F6EECF244321}">
                <p14:modId xmlns:p14="http://schemas.microsoft.com/office/powerpoint/2010/main" val="3492441168"/>
              </p:ext>
            </p:extLst>
          </p:nvPr>
        </p:nvGraphicFramePr>
        <p:xfrm>
          <a:off x="957943" y="1891970"/>
          <a:ext cx="10502537" cy="44576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A99B0031-39A9-4ACB-81E2-D35C89147CE0}"/>
              </a:ext>
            </a:extLst>
          </p:cNvPr>
          <p:cNvSpPr>
            <a:spLocks noGrp="1"/>
          </p:cNvSpPr>
          <p:nvPr>
            <p:ph type="sldNum" sz="quarter" idx="12"/>
          </p:nvPr>
        </p:nvSpPr>
        <p:spPr/>
        <p:txBody>
          <a:bodyPr/>
          <a:lstStyle/>
          <a:p>
            <a:fld id="{401CC701-3E2F-4D4B-A33D-BA31AA0ADB63}" type="slidenum">
              <a:rPr lang="en-US" smtClean="0"/>
              <a:t>22</a:t>
            </a:fld>
            <a:endParaRPr lang="en-US"/>
          </a:p>
        </p:txBody>
      </p:sp>
    </p:spTree>
    <p:extLst>
      <p:ext uri="{BB962C8B-B14F-4D97-AF65-F5344CB8AC3E}">
        <p14:creationId xmlns:p14="http://schemas.microsoft.com/office/powerpoint/2010/main" val="4018646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5" name="Rectangle 50">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52">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54">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56">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694CDF53-54C5-4712-A309-F95DED9505BA}"/>
              </a:ext>
            </a:extLst>
          </p:cNvPr>
          <p:cNvSpPr>
            <a:spLocks noGrp="1"/>
          </p:cNvSpPr>
          <p:nvPr>
            <p:ph type="sldNum" sz="quarter" idx="12"/>
          </p:nvPr>
        </p:nvSpPr>
        <p:spPr>
          <a:xfrm>
            <a:off x="11704320" y="6455664"/>
            <a:ext cx="448056" cy="365125"/>
          </a:xfrm>
        </p:spPr>
        <p:txBody>
          <a:bodyPr vert="horz" lIns="91440" tIns="45720" rIns="91440" bIns="45720" rtlCol="0" anchor="ctr">
            <a:normAutofit/>
          </a:bodyPr>
          <a:lstStyle/>
          <a:p>
            <a:pPr>
              <a:spcAft>
                <a:spcPts val="600"/>
              </a:spcAft>
            </a:pPr>
            <a:fld id="{401CC701-3E2F-4D4B-A33D-BA31AA0ADB63}" type="slidenum">
              <a:rPr lang="en-US" sz="1100">
                <a:solidFill>
                  <a:srgbClr val="FFFFFF"/>
                </a:solidFill>
              </a:rPr>
              <a:pPr>
                <a:spcAft>
                  <a:spcPts val="600"/>
                </a:spcAft>
              </a:pPr>
              <a:t>3</a:t>
            </a:fld>
            <a:endParaRPr lang="en-US" sz="1100">
              <a:solidFill>
                <a:srgbClr val="FFFFFF"/>
              </a:solidFill>
            </a:endParaRPr>
          </a:p>
        </p:txBody>
      </p:sp>
      <p:sp>
        <p:nvSpPr>
          <p:cNvPr id="2" name="Title 1">
            <a:extLst>
              <a:ext uri="{FF2B5EF4-FFF2-40B4-BE49-F238E27FC236}">
                <a16:creationId xmlns:a16="http://schemas.microsoft.com/office/drawing/2014/main" id="{E9A7F508-CD3A-45B4-BCE1-7A2508108EB6}"/>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latin typeface="Times New Roman" panose="02020603050405020304" pitchFamily="18" charset="0"/>
                <a:cs typeface="Times New Roman" panose="02020603050405020304" pitchFamily="18" charset="0"/>
              </a:rPr>
              <a:t>Table of contents </a:t>
            </a:r>
          </a:p>
        </p:txBody>
      </p:sp>
      <p:graphicFrame>
        <p:nvGraphicFramePr>
          <p:cNvPr id="12" name="Content Placeholder 11">
            <a:extLst>
              <a:ext uri="{FF2B5EF4-FFF2-40B4-BE49-F238E27FC236}">
                <a16:creationId xmlns:a16="http://schemas.microsoft.com/office/drawing/2014/main" id="{65B7CC5B-0F7A-40F8-8189-3092EE895B58}"/>
              </a:ext>
            </a:extLst>
          </p:cNvPr>
          <p:cNvGraphicFramePr>
            <a:graphicFrameLocks noGrp="1"/>
          </p:cNvGraphicFramePr>
          <p:nvPr>
            <p:ph idx="1"/>
            <p:extLst>
              <p:ext uri="{D42A27DB-BD31-4B8C-83A1-F6EECF244321}">
                <p14:modId xmlns:p14="http://schemas.microsoft.com/office/powerpoint/2010/main" val="3428487933"/>
              </p:ext>
            </p:extLst>
          </p:nvPr>
        </p:nvGraphicFramePr>
        <p:xfrm>
          <a:off x="787994" y="1622317"/>
          <a:ext cx="10615246" cy="47315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95756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33" name="Rectangle 32">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DC4FB54-8F8C-4CAC-AD29-C81CB1D4A248}"/>
              </a:ext>
            </a:extLst>
          </p:cNvPr>
          <p:cNvSpPr>
            <a:spLocks noGrp="1"/>
          </p:cNvSpPr>
          <p:nvPr>
            <p:ph type="title"/>
          </p:nvPr>
        </p:nvSpPr>
        <p:spPr>
          <a:xfrm>
            <a:off x="992206" y="1608667"/>
            <a:ext cx="2823275" cy="4501127"/>
          </a:xfrm>
        </p:spPr>
        <p:txBody>
          <a:bodyPr anchor="t">
            <a:normAutofit/>
          </a:bodyPr>
          <a:lstStyle/>
          <a:p>
            <a:pPr algn="r"/>
            <a:r>
              <a:rPr lang="en-US" sz="4000" dirty="0">
                <a:solidFill>
                  <a:srgbClr val="FFFFFF"/>
                </a:solidFill>
                <a:latin typeface="Times New Roman" panose="02020603050405020304" pitchFamily="18" charset="0"/>
                <a:cs typeface="Times New Roman" panose="02020603050405020304" pitchFamily="18" charset="0"/>
              </a:rPr>
              <a:t>Summary</a:t>
            </a:r>
            <a:r>
              <a:rPr lang="en-US" sz="3200" dirty="0">
                <a:solidFill>
                  <a:srgbClr val="FFFFFF"/>
                </a:solidFill>
              </a:rPr>
              <a:t> </a:t>
            </a:r>
          </a:p>
        </p:txBody>
      </p:sp>
      <p:sp>
        <p:nvSpPr>
          <p:cNvPr id="3" name="Content Placeholder 2">
            <a:extLst>
              <a:ext uri="{FF2B5EF4-FFF2-40B4-BE49-F238E27FC236}">
                <a16:creationId xmlns:a16="http://schemas.microsoft.com/office/drawing/2014/main" id="{6C32EF25-144B-48C5-A30E-FAE1DAC28BF1}"/>
              </a:ext>
            </a:extLst>
          </p:cNvPr>
          <p:cNvSpPr>
            <a:spLocks noGrp="1"/>
          </p:cNvSpPr>
          <p:nvPr>
            <p:ph sz="half" idx="1"/>
          </p:nvPr>
        </p:nvSpPr>
        <p:spPr>
          <a:xfrm>
            <a:off x="4547698" y="902369"/>
            <a:ext cx="3421958" cy="5065294"/>
          </a:xfrm>
        </p:spPr>
        <p:txBody>
          <a:bodyPr>
            <a:normAutofit/>
          </a:bodyPr>
          <a:lstStyle/>
          <a:p>
            <a:pPr marL="0" indent="0">
              <a:buNone/>
            </a:pPr>
            <a:r>
              <a:rPr lang="en-US" sz="1200" dirty="0">
                <a:latin typeface="Times New Roman" panose="02020603050405020304" pitchFamily="18" charset="0"/>
                <a:cs typeface="Times New Roman" panose="02020603050405020304" pitchFamily="18" charset="0"/>
              </a:rPr>
              <a:t>Tobacco is one of the major cash crops being cultivated in Bangladesh for a few decades. The degree of tobacco development remains considerably tall in countryside of Bangladesh, which is the 12th biggest tobacco maker within the world. This advance of human society outpaces our natural advancement, and this brings startling wellbeing issues.</a:t>
            </a:r>
          </a:p>
          <a:p>
            <a:pPr marL="0" indent="0">
              <a:buNone/>
            </a:pPr>
            <a:r>
              <a:rPr lang="en-US" sz="1200" dirty="0">
                <a:latin typeface="Times New Roman" panose="02020603050405020304" pitchFamily="18" charset="0"/>
                <a:cs typeface="Times New Roman" panose="02020603050405020304" pitchFamily="18" charset="0"/>
              </a:rPr>
              <a:t>This paper examined the health status, socio demography and the awareness level about workplace related hazards in the tobacco industry workers in Bangladesh by looking at the realities winning in a chosen tobacco production line outskirt of Dhaka.</a:t>
            </a:r>
          </a:p>
          <a:p>
            <a:pPr marL="0" indent="0">
              <a:buNone/>
            </a:pPr>
            <a:r>
              <a:rPr lang="en-US" sz="1200" dirty="0">
                <a:latin typeface="Times New Roman" panose="02020603050405020304" pitchFamily="18" charset="0"/>
                <a:cs typeface="Times New Roman" panose="02020603050405020304" pitchFamily="18" charset="0"/>
              </a:rPr>
              <a:t> A cross-sectional descriptive study was conducted among the factory employees. An overview was carried out. Pathological tests like blood tests and lipid profiles along other imaging tests were implemented during this study. All pertinent information were collected by face-to-face interview with a semi organized questionary in conjunction with clinical examinations. All the members were overwhelmingly male with a lower to middle class financial level.</a:t>
            </a:r>
          </a:p>
          <a:p>
            <a:pPr marL="0" indent="0">
              <a:buNone/>
            </a:pPr>
            <a:r>
              <a:rPr lang="en-US" sz="1100" dirty="0">
                <a:latin typeface="Times New Roman" panose="02020603050405020304" pitchFamily="18" charset="0"/>
                <a:cs typeface="Times New Roman" panose="02020603050405020304" pitchFamily="18" charset="0"/>
              </a:rPr>
              <a:t> </a:t>
            </a:r>
            <a:endParaRPr lang="en-US" sz="1100" dirty="0"/>
          </a:p>
        </p:txBody>
      </p:sp>
      <p:sp>
        <p:nvSpPr>
          <p:cNvPr id="4" name="Content Placeholder 3">
            <a:extLst>
              <a:ext uri="{FF2B5EF4-FFF2-40B4-BE49-F238E27FC236}">
                <a16:creationId xmlns:a16="http://schemas.microsoft.com/office/drawing/2014/main" id="{C773B184-23A6-4F8C-8FB6-0BE66F6258BF}"/>
              </a:ext>
            </a:extLst>
          </p:cNvPr>
          <p:cNvSpPr>
            <a:spLocks noGrp="1"/>
          </p:cNvSpPr>
          <p:nvPr>
            <p:ph sz="half" idx="2"/>
          </p:nvPr>
        </p:nvSpPr>
        <p:spPr>
          <a:xfrm>
            <a:off x="8289695" y="975227"/>
            <a:ext cx="3785074" cy="1266880"/>
          </a:xfrm>
        </p:spPr>
        <p:txBody>
          <a:bodyPr>
            <a:normAutofit/>
          </a:bodyPr>
          <a:lstStyle/>
          <a:p>
            <a:pPr marL="0" indent="0">
              <a:buNone/>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This study has divulged few imperative discoveries which can assist partners and policymakers to make strides the quality of life of workers and to take require preventive measures to improvement of working conditions in tobacco production line workers.</a:t>
            </a:r>
          </a:p>
          <a:p>
            <a:endParaRPr lang="en-US" sz="2000" dirty="0"/>
          </a:p>
        </p:txBody>
      </p:sp>
      <p:sp>
        <p:nvSpPr>
          <p:cNvPr id="5" name="Slide Number Placeholder 4">
            <a:extLst>
              <a:ext uri="{FF2B5EF4-FFF2-40B4-BE49-F238E27FC236}">
                <a16:creationId xmlns:a16="http://schemas.microsoft.com/office/drawing/2014/main" id="{51632D84-736D-4AA9-90C4-EE9F7D4AA399}"/>
              </a:ext>
            </a:extLst>
          </p:cNvPr>
          <p:cNvSpPr>
            <a:spLocks noGrp="1"/>
          </p:cNvSpPr>
          <p:nvPr>
            <p:ph type="sldNum" sz="quarter" idx="12"/>
          </p:nvPr>
        </p:nvSpPr>
        <p:spPr>
          <a:xfrm>
            <a:off x="10353368" y="6356350"/>
            <a:ext cx="1358284" cy="365125"/>
          </a:xfrm>
        </p:spPr>
        <p:txBody>
          <a:bodyPr>
            <a:normAutofit/>
          </a:bodyPr>
          <a:lstStyle/>
          <a:p>
            <a:pPr>
              <a:spcAft>
                <a:spcPts val="600"/>
              </a:spcAft>
            </a:pPr>
            <a:fld id="{401CC701-3E2F-4D4B-A33D-BA31AA0ADB63}" type="slidenum">
              <a:rPr lang="en-US" sz="1050"/>
              <a:pPr>
                <a:spcAft>
                  <a:spcPts val="600"/>
                </a:spcAft>
              </a:pPr>
              <a:t>4</a:t>
            </a:fld>
            <a:endParaRPr lang="en-US" sz="1050"/>
          </a:p>
        </p:txBody>
      </p:sp>
    </p:spTree>
    <p:extLst>
      <p:ext uri="{BB962C8B-B14F-4D97-AF65-F5344CB8AC3E}">
        <p14:creationId xmlns:p14="http://schemas.microsoft.com/office/powerpoint/2010/main" val="2263278875"/>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2752176-2A27-43BA-8BBB-5F8BFA67D124}"/>
              </a:ext>
            </a:extLst>
          </p:cNvPr>
          <p:cNvSpPr>
            <a:spLocks noGrp="1"/>
          </p:cNvSpPr>
          <p:nvPr>
            <p:ph type="title"/>
          </p:nvPr>
        </p:nvSpPr>
        <p:spPr>
          <a:xfrm>
            <a:off x="1371599" y="294538"/>
            <a:ext cx="9895951" cy="1033669"/>
          </a:xfrm>
        </p:spPr>
        <p:txBody>
          <a:bodyPr>
            <a:normAutofit fontScale="90000"/>
          </a:bodyPr>
          <a:lstStyle/>
          <a:p>
            <a:r>
              <a:rPr lang="en-US" dirty="0">
                <a:solidFill>
                  <a:srgbClr val="FFFFFF"/>
                </a:solidFill>
                <a:latin typeface="Times New Roman" panose="02020603050405020304" pitchFamily="18" charset="0"/>
                <a:cs typeface="Times New Roman" panose="02020603050405020304" pitchFamily="18" charset="0"/>
              </a:rPr>
              <a:t>Introduction</a:t>
            </a:r>
            <a:r>
              <a:rPr lang="en-US" sz="3400" dirty="0">
                <a:solidFill>
                  <a:srgbClr val="FFFFFF"/>
                </a:solidFill>
                <a:latin typeface="Times New Roman" panose="02020603050405020304" pitchFamily="18" charset="0"/>
                <a:cs typeface="Times New Roman" panose="02020603050405020304" pitchFamily="18" charset="0"/>
              </a:rPr>
              <a:t> </a:t>
            </a:r>
            <a:br>
              <a:rPr lang="en-US" sz="3400" dirty="0">
                <a:solidFill>
                  <a:srgbClr val="FFFFFF"/>
                </a:solidFill>
              </a:rPr>
            </a:br>
            <a:endParaRPr lang="en-US" sz="3400" dirty="0">
              <a:solidFill>
                <a:srgbClr val="FFFFFF"/>
              </a:solidFill>
            </a:endParaRPr>
          </a:p>
        </p:txBody>
      </p:sp>
      <p:sp>
        <p:nvSpPr>
          <p:cNvPr id="3" name="Content Placeholder 2">
            <a:extLst>
              <a:ext uri="{FF2B5EF4-FFF2-40B4-BE49-F238E27FC236}">
                <a16:creationId xmlns:a16="http://schemas.microsoft.com/office/drawing/2014/main" id="{B3DB9CF0-7695-4638-BC44-3778A8570CF7}"/>
              </a:ext>
            </a:extLst>
          </p:cNvPr>
          <p:cNvSpPr>
            <a:spLocks noGrp="1"/>
          </p:cNvSpPr>
          <p:nvPr>
            <p:ph idx="1"/>
          </p:nvPr>
        </p:nvSpPr>
        <p:spPr>
          <a:xfrm>
            <a:off x="330927" y="1759131"/>
            <a:ext cx="11181804" cy="4712007"/>
          </a:xfrm>
        </p:spPr>
        <p:txBody>
          <a:bodyPr anchor="ctr">
            <a:normAutofit/>
          </a:bodyPr>
          <a:lstStyle/>
          <a:p>
            <a:pPr marL="0" marR="0" indent="0" algn="just">
              <a:lnSpc>
                <a:spcPct val="100000"/>
              </a:lnSpc>
              <a:spcBef>
                <a:spcPts val="0"/>
              </a:spcBef>
              <a:spcAft>
                <a:spcPts val="600"/>
              </a:spcAft>
              <a:buNone/>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Tobacco is one of the major cash crops being cultivated in Bangladesh for a few decades. The degree of tobacco development remains considerably tall in countryside of Bangladesh, which is the 12th biggest tobacco </a:t>
            </a:r>
            <a:r>
              <a:rPr lang="en-US" sz="1200" dirty="0">
                <a:latin typeface="Times New Roman" panose="02020603050405020304" pitchFamily="18" charset="0"/>
                <a:ea typeface="Times New Roman" panose="02020603050405020304" pitchFamily="18" charset="0"/>
                <a:cs typeface="Times New Roman" panose="02020603050405020304" pitchFamily="18" charset="0"/>
              </a:rPr>
              <a:t>grower</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within the world. This advance of human society outpaces our natural advancement, and this brings startling wellbeing issues. </a:t>
            </a:r>
            <a:endParaRPr lang="en-US" sz="12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gn="just">
              <a:lnSpc>
                <a:spcPct val="100000"/>
              </a:lnSpc>
              <a:spcBef>
                <a:spcPts val="0"/>
              </a:spcBef>
              <a:spcAft>
                <a:spcPts val="600"/>
              </a:spcAft>
              <a:buNone/>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Tobacco cultivating has been introduced since mid-sixties of the final century in this nation into the areas where nourishment crops were developed. Its generation extended broadly after liberation war of 1971 at Teesta sediment in Rangpur area. Tobacco is developed in agrarian arrive, but really it isn't an agricultural crop.</a:t>
            </a:r>
            <a:r>
              <a:rPr lang="en-US" sz="1200"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indent="0" algn="just">
              <a:lnSpc>
                <a:spcPct val="100000"/>
              </a:lnSpc>
              <a:spcBef>
                <a:spcPts val="0"/>
              </a:spcBef>
              <a:spcAft>
                <a:spcPts val="600"/>
              </a:spcAft>
              <a:buNone/>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The biggest tobacco cultivating ranges in country are Rangpur,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Lalmonirhat</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Kushtia</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and Chittagong hill tracts. Tobacco cultivating has been introduced since mid-sixties of the final century in this nation into the areas where nourishment crops were developed.</a:t>
            </a:r>
          </a:p>
          <a:p>
            <a:pPr marL="0" marR="0" indent="0" algn="just">
              <a:lnSpc>
                <a:spcPct val="100000"/>
              </a:lnSpc>
              <a:spcBef>
                <a:spcPts val="0"/>
              </a:spcBef>
              <a:spcAft>
                <a:spcPts val="600"/>
              </a:spcAft>
              <a:buNone/>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Tobacco production has been extended altogether within the nation. Agreeing to BBS statistics, tobacco cultivating zones and its generation has risen by 76% and 134% individually amid the period from 2007-08 to 2014-15.</a:t>
            </a:r>
          </a:p>
          <a:p>
            <a:pPr marL="0" marR="0" indent="0" algn="just">
              <a:lnSpc>
                <a:spcPct val="100000"/>
              </a:lnSpc>
              <a:spcBef>
                <a:spcPts val="0"/>
              </a:spcBef>
              <a:spcAft>
                <a:spcPts val="600"/>
              </a:spcAft>
              <a:buNone/>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In addition, at Tongi numerous tobacco factory workers live in packed and undesirable habitants where fundamental administrations and utilities are either truant or terribly lacking. Most of the workers houses are semi - strong made of bamboo, wooden sheets, or plastic or even built with Tin. Simply a couple of are living in well-constructed houses. Many of them cannot utilize clean restrooms, as a rule utilize open or hanging toilet and channels for their toileting. So, it makes health risks a few times all through the year or in persistent shape, since of natural contamination. None of the employees own a house, everyone lives in rented houses. Concurring to Bangladesh Organized of Labor Considers there are around 10.4 million laborers are locked in this industry in which numerous women and children are too included in cigarettes and bidi generation. Benefits from the deal of tobacco items are not equally disseminated among those included within the work. Much of the financial pick up from tobacco remains within the hands of a capable few like area leaders, worker union leaders, whereas a tremendous number of specialists stay frantically.</a:t>
            </a:r>
          </a:p>
          <a:p>
            <a:pPr marL="0" marR="0" indent="0" algn="just">
              <a:lnSpc>
                <a:spcPct val="100000"/>
              </a:lnSpc>
              <a:spcBef>
                <a:spcPts val="0"/>
              </a:spcBef>
              <a:spcAft>
                <a:spcPts val="600"/>
              </a:spcAft>
              <a:buNone/>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This paper examined the socio-demographic ,</a:t>
            </a:r>
            <a:r>
              <a:rPr lang="en-US" sz="1200" dirty="0">
                <a:latin typeface="Times New Roman" panose="02020603050405020304" pitchFamily="18" charset="0"/>
                <a:ea typeface="Times New Roman" panose="02020603050405020304" pitchFamily="18" charset="0"/>
                <a:cs typeface="Times New Roman" panose="02020603050405020304" pitchFamily="18" charset="0"/>
              </a:rPr>
              <a:t> health </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status and the awareness level of the tobacco industry workers in Bangladesh by looking at the realities winning in a chosen tobacco production line outskirt of Dhaka.</a:t>
            </a:r>
          </a:p>
          <a:p>
            <a:pPr marL="0" marR="0" indent="0" algn="just">
              <a:lnSpc>
                <a:spcPct val="100000"/>
              </a:lnSpc>
              <a:spcBef>
                <a:spcPts val="0"/>
              </a:spcBef>
              <a:spcAft>
                <a:spcPts val="600"/>
              </a:spcAft>
              <a:buNone/>
            </a:pP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endParaRPr lang="en-US" sz="2000" dirty="0"/>
          </a:p>
        </p:txBody>
      </p:sp>
      <p:sp>
        <p:nvSpPr>
          <p:cNvPr id="5" name="Slide Number Placeholder 4">
            <a:extLst>
              <a:ext uri="{FF2B5EF4-FFF2-40B4-BE49-F238E27FC236}">
                <a16:creationId xmlns:a16="http://schemas.microsoft.com/office/drawing/2014/main" id="{8413EF47-AA41-4CC5-9020-67546C6505E3}"/>
              </a:ext>
            </a:extLst>
          </p:cNvPr>
          <p:cNvSpPr>
            <a:spLocks noGrp="1"/>
          </p:cNvSpPr>
          <p:nvPr>
            <p:ph type="sldNum" sz="quarter" idx="12"/>
          </p:nvPr>
        </p:nvSpPr>
        <p:spPr/>
        <p:txBody>
          <a:bodyPr/>
          <a:lstStyle/>
          <a:p>
            <a:fld id="{401CC701-3E2F-4D4B-A33D-BA31AA0ADB63}" type="slidenum">
              <a:rPr lang="en-US" smtClean="0"/>
              <a:t>5</a:t>
            </a:fld>
            <a:endParaRPr lang="en-US" dirty="0"/>
          </a:p>
        </p:txBody>
      </p:sp>
    </p:spTree>
    <p:extLst>
      <p:ext uri="{BB962C8B-B14F-4D97-AF65-F5344CB8AC3E}">
        <p14:creationId xmlns:p14="http://schemas.microsoft.com/office/powerpoint/2010/main" val="3311661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2" name="Rectangle 11">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5FC51F-9B6F-4970-99CF-6FB4DA176282}"/>
              </a:ext>
            </a:extLst>
          </p:cNvPr>
          <p:cNvSpPr>
            <a:spLocks noGrp="1"/>
          </p:cNvSpPr>
          <p:nvPr>
            <p:ph type="title"/>
          </p:nvPr>
        </p:nvSpPr>
        <p:spPr>
          <a:xfrm>
            <a:off x="0" y="1608668"/>
            <a:ext cx="3815481" cy="2013764"/>
          </a:xfrm>
        </p:spPr>
        <p:txBody>
          <a:bodyPr anchor="t">
            <a:normAutofit/>
          </a:bodyPr>
          <a:lstStyle/>
          <a:p>
            <a:pPr algn="r"/>
            <a:r>
              <a:rPr lang="en-US" sz="3200" dirty="0">
                <a:solidFill>
                  <a:srgbClr val="FFFFFF"/>
                </a:solidFill>
                <a:latin typeface="Times New Roman" panose="02020603050405020304" pitchFamily="18" charset="0"/>
                <a:cs typeface="Times New Roman" panose="02020603050405020304" pitchFamily="18" charset="0"/>
              </a:rPr>
              <a:t>Literature review and Research question </a:t>
            </a:r>
          </a:p>
        </p:txBody>
      </p:sp>
      <p:sp>
        <p:nvSpPr>
          <p:cNvPr id="3" name="Content Placeholder 2">
            <a:extLst>
              <a:ext uri="{FF2B5EF4-FFF2-40B4-BE49-F238E27FC236}">
                <a16:creationId xmlns:a16="http://schemas.microsoft.com/office/drawing/2014/main" id="{BCB7CA01-68EF-4C5F-B0C8-2EBFAC13F8F2}"/>
              </a:ext>
            </a:extLst>
          </p:cNvPr>
          <p:cNvSpPr>
            <a:spLocks noGrp="1"/>
          </p:cNvSpPr>
          <p:nvPr>
            <p:ph sz="half" idx="1"/>
          </p:nvPr>
        </p:nvSpPr>
        <p:spPr>
          <a:xfrm>
            <a:off x="4547698" y="1608667"/>
            <a:ext cx="3421958" cy="4501127"/>
          </a:xfrm>
        </p:spPr>
        <p:txBody>
          <a:bodyPr>
            <a:noAutofit/>
          </a:bodyPr>
          <a:lstStyle/>
          <a:p>
            <a:pPr marL="0" indent="0">
              <a:buNone/>
            </a:pPr>
            <a:r>
              <a:rPr lang="en-US" sz="1100" dirty="0">
                <a:latin typeface="Times New Roman" panose="02020603050405020304" pitchFamily="18" charset="0"/>
                <a:cs typeface="Times New Roman" panose="02020603050405020304" pitchFamily="18" charset="0"/>
              </a:rPr>
              <a:t>Bangladesh is the foremost overly populated nation of the world. An expansive proportion of the people is living underneath the poverty line, with an in advantageous living condition and health status </a:t>
            </a:r>
          </a:p>
          <a:p>
            <a:pPr marL="0" indent="0">
              <a:buNone/>
            </a:pPr>
            <a:r>
              <a:rPr lang="en-CA" sz="1100" dirty="0">
                <a:effectLst/>
                <a:latin typeface="Times New Roman" panose="02020603050405020304" pitchFamily="18" charset="0"/>
                <a:ea typeface="Times New Roman" panose="02020603050405020304" pitchFamily="18" charset="0"/>
              </a:rPr>
              <a:t>Occupational health should aim at the promotion and maintenance of the highest degree of physical, mental and social well-being of workers in all occupations; the prevention amongst workers of departures from health caused by their working conditions; the protection of workers in their employment from risks resulting from factors adverse to health; the placing </a:t>
            </a:r>
            <a:br>
              <a:rPr lang="en-CA" sz="1100" dirty="0">
                <a:effectLst/>
                <a:latin typeface="Times New Roman" panose="02020603050405020304" pitchFamily="18" charset="0"/>
                <a:ea typeface="Times New Roman" panose="02020603050405020304" pitchFamily="18" charset="0"/>
              </a:rPr>
            </a:br>
            <a:r>
              <a:rPr lang="en-CA" sz="1100" dirty="0">
                <a:effectLst/>
                <a:latin typeface="Times New Roman" panose="02020603050405020304" pitchFamily="18" charset="0"/>
                <a:ea typeface="Times New Roman" panose="02020603050405020304" pitchFamily="18" charset="0"/>
              </a:rPr>
              <a:t>and maintenance of the worker in an occupational environment adapted to his physiological and psychological capabilities, and to summarize, the adaptation of work to man and of each man to his job.</a:t>
            </a:r>
          </a:p>
          <a:p>
            <a:pPr marL="0" indent="0">
              <a:buNone/>
            </a:pPr>
            <a:r>
              <a:rPr lang="en-CA" sz="1100" dirty="0">
                <a:effectLst/>
                <a:latin typeface="Times New Roman" panose="02020603050405020304" pitchFamily="18" charset="0"/>
                <a:ea typeface="Times New Roman" panose="02020603050405020304" pitchFamily="18" charset="0"/>
              </a:rPr>
              <a:t>Very few studies on health hazards and quality of life of the workers in tobacco industries have so far been conducted in Bangladesh. So, the present study could be taken as an attempt to investigate the effect of tobacco on the health status and quality of life of tobacco industries workers.  Since the 1990s, tobacco companies have increased the development and marketing of products which they claim have the potential to reduce the risk of disease and </a:t>
            </a:r>
            <a:br>
              <a:rPr lang="en-CA" sz="1100" dirty="0">
                <a:effectLst/>
                <a:latin typeface="Times New Roman" panose="02020603050405020304" pitchFamily="18" charset="0"/>
                <a:ea typeface="Times New Roman" panose="02020603050405020304" pitchFamily="18" charset="0"/>
              </a:rPr>
            </a:br>
            <a:r>
              <a:rPr lang="en-CA" sz="1100" dirty="0">
                <a:effectLst/>
                <a:latin typeface="Times New Roman" panose="02020603050405020304" pitchFamily="18" charset="0"/>
                <a:ea typeface="Times New Roman" panose="02020603050405020304" pitchFamily="18" charset="0"/>
              </a:rPr>
              <a:t>death compared with conventional tobacco products. Any scientific evaluation must start with the recognition that these products are diverse in nature, intent, and apparent claims. The different products include modifications of more traditional products: all, however, contain tobacco and deliver nicotine and tobacco toxins. </a:t>
            </a:r>
            <a:endParaRPr lang="en-US" sz="1100" dirty="0">
              <a:latin typeface="Times New Roman" panose="02020603050405020304" pitchFamily="18"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2994DCDB-CB6F-48D2-8787-F687CCBDB061}"/>
              </a:ext>
            </a:extLst>
          </p:cNvPr>
          <p:cNvSpPr>
            <a:spLocks noGrp="1"/>
          </p:cNvSpPr>
          <p:nvPr>
            <p:ph sz="half" idx="2"/>
          </p:nvPr>
        </p:nvSpPr>
        <p:spPr>
          <a:xfrm>
            <a:off x="8289696" y="1608667"/>
            <a:ext cx="3421957" cy="4501127"/>
          </a:xfrm>
        </p:spPr>
        <p:txBody>
          <a:bodyPr>
            <a:normAutofit/>
          </a:bodyPr>
          <a:lstStyle/>
          <a:p>
            <a:pPr marL="0" marR="0" indent="0">
              <a:spcBef>
                <a:spcPts val="200"/>
              </a:spcBef>
              <a:spcAft>
                <a:spcPts val="0"/>
              </a:spcAft>
              <a:buNone/>
            </a:pPr>
            <a:endParaRPr lang="en-US" sz="1100" b="1"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spcBef>
                <a:spcPts val="200"/>
              </a:spcBef>
              <a:spcAft>
                <a:spcPts val="0"/>
              </a:spcAft>
              <a:buNone/>
            </a:pP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Little information is available about the contents or emissions of most of these products, and what is available comes primarily from the companies that make and sell the products. Although new tobacco products have the </a:t>
            </a:r>
            <a:b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theoretical potential to reduce the risk of disease in people who are unable to abstain from tobacco completely, the risks and overall public health harm could be increased, depending upon how the products are used. The sheer diversity of product offerings makes it even more urgent to introduce regulation to protect health-conscious smokers from being misled by this new generation of unevaluated and unapproved products. Without strong regulatory oversight aimed at protecting health, people will continue to be hostages of the promises of tobacco product developers and marketers.</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spcBef>
                <a:spcPts val="200"/>
              </a:spcBef>
              <a:spcAft>
                <a:spcPts val="0"/>
              </a:spcAft>
              <a:buNone/>
            </a:pPr>
            <a:endParaRPr lang="en-US" sz="1100" b="1"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spcBef>
                <a:spcPts val="200"/>
              </a:spcBef>
              <a:spcAft>
                <a:spcPts val="0"/>
              </a:spcAft>
              <a:buNone/>
            </a:pP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spcBef>
                <a:spcPts val="200"/>
              </a:spcBef>
              <a:spcAft>
                <a:spcPts val="0"/>
              </a:spcAft>
              <a:buNone/>
            </a:pPr>
            <a:endParaRPr lang="en-US" sz="1100" b="1"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spcBef>
                <a:spcPts val="200"/>
              </a:spcBef>
              <a:spcAft>
                <a:spcPts val="0"/>
              </a:spcAft>
              <a:buNone/>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Research question</a:t>
            </a:r>
          </a:p>
          <a:p>
            <a:pPr marL="0" marR="0" indent="0">
              <a:spcBef>
                <a:spcPts val="200"/>
              </a:spcBef>
              <a:spcAft>
                <a:spcPts val="0"/>
              </a:spcAft>
              <a:buNone/>
            </a:pP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600"/>
              </a:spcAft>
            </a:pP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 What are the common health issues of tobacco factory workers?</a:t>
            </a:r>
          </a:p>
          <a:p>
            <a:endParaRPr lang="en-US" sz="1100" dirty="0"/>
          </a:p>
        </p:txBody>
      </p:sp>
      <p:sp>
        <p:nvSpPr>
          <p:cNvPr id="5" name="Slide Number Placeholder 4">
            <a:extLst>
              <a:ext uri="{FF2B5EF4-FFF2-40B4-BE49-F238E27FC236}">
                <a16:creationId xmlns:a16="http://schemas.microsoft.com/office/drawing/2014/main" id="{E628BF84-D211-4B93-89EE-4D926EF19C42}"/>
              </a:ext>
            </a:extLst>
          </p:cNvPr>
          <p:cNvSpPr>
            <a:spLocks noGrp="1"/>
          </p:cNvSpPr>
          <p:nvPr>
            <p:ph type="sldNum" sz="quarter" idx="12"/>
          </p:nvPr>
        </p:nvSpPr>
        <p:spPr>
          <a:xfrm>
            <a:off x="10353368" y="6356350"/>
            <a:ext cx="1358284" cy="365125"/>
          </a:xfrm>
        </p:spPr>
        <p:txBody>
          <a:bodyPr>
            <a:normAutofit/>
          </a:bodyPr>
          <a:lstStyle/>
          <a:p>
            <a:pPr>
              <a:spcAft>
                <a:spcPts val="600"/>
              </a:spcAft>
            </a:pPr>
            <a:fld id="{401CC701-3E2F-4D4B-A33D-BA31AA0ADB63}" type="slidenum">
              <a:rPr lang="en-US" sz="1050"/>
              <a:pPr>
                <a:spcAft>
                  <a:spcPts val="600"/>
                </a:spcAft>
              </a:pPr>
              <a:t>6</a:t>
            </a:fld>
            <a:endParaRPr lang="en-US" sz="1050"/>
          </a:p>
        </p:txBody>
      </p:sp>
    </p:spTree>
    <p:extLst>
      <p:ext uri="{BB962C8B-B14F-4D97-AF65-F5344CB8AC3E}">
        <p14:creationId xmlns:p14="http://schemas.microsoft.com/office/powerpoint/2010/main" val="3061951967"/>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1" name="Rectangle 100">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A3D077F-C58E-4674-80C3-9FCA5A101D26}"/>
              </a:ext>
            </a:extLst>
          </p:cNvPr>
          <p:cNvSpPr>
            <a:spLocks noGrp="1"/>
          </p:cNvSpPr>
          <p:nvPr>
            <p:ph type="title"/>
          </p:nvPr>
        </p:nvSpPr>
        <p:spPr>
          <a:xfrm>
            <a:off x="527538" y="348865"/>
            <a:ext cx="10574137" cy="1576446"/>
          </a:xfrm>
        </p:spPr>
        <p:txBody>
          <a:bodyPr anchor="ctr">
            <a:normAutofit/>
          </a:bodyPr>
          <a:lstStyle/>
          <a:p>
            <a:r>
              <a:rPr lang="en-US" sz="4000" dirty="0">
                <a:solidFill>
                  <a:srgbClr val="FFFFFF"/>
                </a:solidFill>
                <a:latin typeface="Times New Roman" panose="02020603050405020304" pitchFamily="18" charset="0"/>
                <a:cs typeface="Times New Roman" panose="02020603050405020304" pitchFamily="18" charset="0"/>
              </a:rPr>
              <a:t>Objectives </a:t>
            </a:r>
            <a:br>
              <a:rPr lang="en-US" sz="4000" dirty="0">
                <a:solidFill>
                  <a:srgbClr val="FFFFFF"/>
                </a:solidFill>
                <a:latin typeface="Times New Roman" panose="02020603050405020304" pitchFamily="18" charset="0"/>
                <a:cs typeface="Times New Roman" panose="02020603050405020304" pitchFamily="18" charset="0"/>
              </a:rPr>
            </a:br>
            <a:endParaRPr lang="en-US" sz="4000" dirty="0">
              <a:solidFill>
                <a:srgbClr val="FFFFFF"/>
              </a:solidFill>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31B924FB-16BD-4C26-A9F7-E7829AC71C20}"/>
              </a:ext>
            </a:extLst>
          </p:cNvPr>
          <p:cNvSpPr>
            <a:spLocks noGrp="1"/>
          </p:cNvSpPr>
          <p:nvPr>
            <p:ph type="sldNum" sz="quarter" idx="12"/>
          </p:nvPr>
        </p:nvSpPr>
        <p:spPr>
          <a:xfrm>
            <a:off x="11704320" y="6455664"/>
            <a:ext cx="448056" cy="365125"/>
          </a:xfrm>
        </p:spPr>
        <p:txBody>
          <a:bodyPr>
            <a:normAutofit/>
          </a:bodyPr>
          <a:lstStyle/>
          <a:p>
            <a:pPr>
              <a:spcAft>
                <a:spcPts val="600"/>
              </a:spcAft>
            </a:pPr>
            <a:fld id="{401CC701-3E2F-4D4B-A33D-BA31AA0ADB63}" type="slidenum">
              <a:rPr lang="en-US" sz="1100" smtClean="0">
                <a:solidFill>
                  <a:schemeClr val="tx1">
                    <a:lumMod val="50000"/>
                    <a:lumOff val="50000"/>
                  </a:schemeClr>
                </a:solidFill>
              </a:rPr>
              <a:pPr>
                <a:spcAft>
                  <a:spcPts val="600"/>
                </a:spcAft>
              </a:pPr>
              <a:t>7</a:t>
            </a:fld>
            <a:endParaRPr lang="en-US" sz="1100">
              <a:solidFill>
                <a:schemeClr val="tx1">
                  <a:lumMod val="50000"/>
                  <a:lumOff val="50000"/>
                </a:schemeClr>
              </a:solidFill>
            </a:endParaRPr>
          </a:p>
        </p:txBody>
      </p:sp>
      <p:graphicFrame>
        <p:nvGraphicFramePr>
          <p:cNvPr id="5" name="Content Placeholder 2">
            <a:extLst>
              <a:ext uri="{FF2B5EF4-FFF2-40B4-BE49-F238E27FC236}">
                <a16:creationId xmlns:a16="http://schemas.microsoft.com/office/drawing/2014/main" id="{F1FE3819-7BAD-E6CF-96B3-97E7647D6A6F}"/>
              </a:ext>
            </a:extLst>
          </p:cNvPr>
          <p:cNvGraphicFramePr>
            <a:graphicFrameLocks noGrp="1"/>
          </p:cNvGraphicFramePr>
          <p:nvPr>
            <p:ph idx="1"/>
            <p:extLst>
              <p:ext uri="{D42A27DB-BD31-4B8C-83A1-F6EECF244321}">
                <p14:modId xmlns:p14="http://schemas.microsoft.com/office/powerpoint/2010/main" val="2558581960"/>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13742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2" name="Rectangle 11">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E7DFDE4-3213-40C2-BCF5-C1CCFF04DC18}"/>
              </a:ext>
            </a:extLst>
          </p:cNvPr>
          <p:cNvSpPr>
            <a:spLocks noGrp="1"/>
          </p:cNvSpPr>
          <p:nvPr>
            <p:ph type="title"/>
          </p:nvPr>
        </p:nvSpPr>
        <p:spPr>
          <a:xfrm>
            <a:off x="574432" y="1608667"/>
            <a:ext cx="3476868" cy="1052471"/>
          </a:xfrm>
        </p:spPr>
        <p:txBody>
          <a:bodyPr anchor="t">
            <a:normAutofit fontScale="90000"/>
          </a:bodyPr>
          <a:lstStyle/>
          <a:p>
            <a:pPr algn="r"/>
            <a:r>
              <a:rPr lang="en-US" sz="4000" dirty="0">
                <a:solidFill>
                  <a:srgbClr val="FFFFFF"/>
                </a:solidFill>
                <a:latin typeface="Times New Roman" panose="02020603050405020304" pitchFamily="18" charset="0"/>
                <a:cs typeface="Times New Roman" panose="02020603050405020304" pitchFamily="18" charset="0"/>
              </a:rPr>
              <a:t>Methodology-01</a:t>
            </a:r>
            <a:r>
              <a:rPr lang="en-US" sz="3200" dirty="0">
                <a:solidFill>
                  <a:srgbClr val="FFFFFF"/>
                </a:solidFill>
              </a:rPr>
              <a:t> </a:t>
            </a:r>
          </a:p>
        </p:txBody>
      </p:sp>
      <p:sp>
        <p:nvSpPr>
          <p:cNvPr id="3" name="Content Placeholder 2">
            <a:extLst>
              <a:ext uri="{FF2B5EF4-FFF2-40B4-BE49-F238E27FC236}">
                <a16:creationId xmlns:a16="http://schemas.microsoft.com/office/drawing/2014/main" id="{118336DD-5D39-42C9-96E3-FDDD6F4B0091}"/>
              </a:ext>
            </a:extLst>
          </p:cNvPr>
          <p:cNvSpPr>
            <a:spLocks noGrp="1"/>
          </p:cNvSpPr>
          <p:nvPr>
            <p:ph sz="half" idx="1"/>
          </p:nvPr>
        </p:nvSpPr>
        <p:spPr>
          <a:xfrm>
            <a:off x="4131209" y="598646"/>
            <a:ext cx="3929582" cy="6364091"/>
          </a:xfrm>
        </p:spPr>
        <p:txBody>
          <a:bodyPr>
            <a:normAutofit fontScale="77500" lnSpcReduction="20000"/>
          </a:bodyPr>
          <a:lstStyle/>
          <a:p>
            <a:pPr marL="0" marR="0" indent="0">
              <a:lnSpc>
                <a:spcPct val="120000"/>
              </a:lnSpc>
              <a:spcBef>
                <a:spcPts val="0"/>
              </a:spcBef>
              <a:spcAft>
                <a:spcPts val="600"/>
              </a:spcAft>
              <a:buNone/>
            </a:pPr>
            <a:r>
              <a:rPr lang="en-US" sz="1300" b="1" dirty="0">
                <a:effectLst/>
                <a:latin typeface="Times New Roman" panose="02020603050405020304" pitchFamily="18" charset="0"/>
                <a:ea typeface="Times New Roman" panose="02020603050405020304" pitchFamily="18" charset="0"/>
                <a:cs typeface="Times New Roman" panose="02020603050405020304" pitchFamily="18" charset="0"/>
              </a:rPr>
              <a:t>Study design:</a:t>
            </a:r>
            <a:r>
              <a:rPr lang="en-US" sz="1300" dirty="0">
                <a:effectLst/>
                <a:latin typeface="Times New Roman" panose="02020603050405020304" pitchFamily="18" charset="0"/>
                <a:ea typeface="Times New Roman" panose="02020603050405020304" pitchFamily="18" charset="0"/>
                <a:cs typeface="Times New Roman" panose="02020603050405020304" pitchFamily="18" charset="0"/>
              </a:rPr>
              <a:t> This study used a descriptive cross-sectional design.</a:t>
            </a:r>
            <a:endParaRPr lang="en-US" sz="13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nSpc>
                <a:spcPct val="120000"/>
              </a:lnSpc>
              <a:spcBef>
                <a:spcPts val="0"/>
              </a:spcBef>
              <a:spcAft>
                <a:spcPts val="600"/>
              </a:spcAft>
              <a:buNone/>
            </a:pPr>
            <a:r>
              <a:rPr lang="en-US" sz="1300" b="1" dirty="0">
                <a:effectLst/>
                <a:latin typeface="Times New Roman" panose="02020603050405020304" pitchFamily="18" charset="0"/>
                <a:ea typeface="Times New Roman" panose="02020603050405020304" pitchFamily="18" charset="0"/>
                <a:cs typeface="Times New Roman" panose="02020603050405020304" pitchFamily="18" charset="0"/>
              </a:rPr>
              <a:t>Study Area: </a:t>
            </a:r>
            <a:r>
              <a:rPr lang="en-US" sz="1300" dirty="0" err="1">
                <a:effectLst/>
                <a:latin typeface="Times New Roman" panose="02020603050405020304" pitchFamily="18" charset="0"/>
                <a:ea typeface="Times New Roman" panose="02020603050405020304" pitchFamily="18" charset="0"/>
                <a:cs typeface="Times New Roman" panose="02020603050405020304" pitchFamily="18" charset="0"/>
              </a:rPr>
              <a:t>Morkun</a:t>
            </a:r>
            <a:r>
              <a:rPr lang="en-US" sz="1300" dirty="0">
                <a:effectLst/>
                <a:latin typeface="Times New Roman" panose="02020603050405020304" pitchFamily="18" charset="0"/>
                <a:ea typeface="Times New Roman" panose="02020603050405020304" pitchFamily="18" charset="0"/>
                <a:cs typeface="Times New Roman" panose="02020603050405020304" pitchFamily="18" charset="0"/>
              </a:rPr>
              <a:t>, Tongi is a major township in Gazipur, Bangladesh.</a:t>
            </a:r>
          </a:p>
          <a:p>
            <a:pPr marL="0" marR="0" indent="0">
              <a:lnSpc>
                <a:spcPct val="120000"/>
              </a:lnSpc>
              <a:spcBef>
                <a:spcPts val="0"/>
              </a:spcBef>
              <a:spcAft>
                <a:spcPts val="600"/>
              </a:spcAft>
              <a:buNone/>
            </a:pPr>
            <a:r>
              <a:rPr lang="en-US" sz="1300" b="1" dirty="0">
                <a:effectLst/>
                <a:latin typeface="Times New Roman" panose="02020603050405020304" pitchFamily="18" charset="0"/>
                <a:ea typeface="Times New Roman" panose="02020603050405020304" pitchFamily="18" charset="0"/>
                <a:cs typeface="Times New Roman" panose="02020603050405020304" pitchFamily="18" charset="0"/>
              </a:rPr>
              <a:t>Study Period: </a:t>
            </a:r>
            <a:r>
              <a:rPr lang="en-US" sz="1300" dirty="0">
                <a:effectLst/>
                <a:latin typeface="Times New Roman" panose="02020603050405020304" pitchFamily="18" charset="0"/>
                <a:ea typeface="Times New Roman" panose="02020603050405020304" pitchFamily="18" charset="0"/>
                <a:cs typeface="Times New Roman" panose="02020603050405020304" pitchFamily="18" charset="0"/>
              </a:rPr>
              <a:t>Six months are taken to complete the study</a:t>
            </a:r>
            <a:r>
              <a:rPr lang="en-US" sz="13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300" dirty="0">
                <a:effectLst/>
                <a:latin typeface="Times New Roman" panose="02020603050405020304" pitchFamily="18" charset="0"/>
                <a:ea typeface="Times New Roman" panose="02020603050405020304" pitchFamily="18" charset="0"/>
                <a:cs typeface="Times New Roman" panose="02020603050405020304" pitchFamily="18" charset="0"/>
              </a:rPr>
              <a:t>1</a:t>
            </a:r>
            <a:r>
              <a:rPr lang="en-US" sz="1300" baseline="30000" dirty="0">
                <a:effectLst/>
                <a:latin typeface="Times New Roman" panose="02020603050405020304" pitchFamily="18" charset="0"/>
                <a:ea typeface="Times New Roman" panose="02020603050405020304" pitchFamily="18" charset="0"/>
                <a:cs typeface="Times New Roman" panose="02020603050405020304" pitchFamily="18" charset="0"/>
              </a:rPr>
              <a:t>st</a:t>
            </a:r>
            <a:r>
              <a:rPr lang="en-US" sz="1300" dirty="0">
                <a:effectLst/>
                <a:latin typeface="Times New Roman" panose="02020603050405020304" pitchFamily="18" charset="0"/>
                <a:ea typeface="Times New Roman" panose="02020603050405020304" pitchFamily="18" charset="0"/>
                <a:cs typeface="Times New Roman" panose="02020603050405020304" pitchFamily="18" charset="0"/>
              </a:rPr>
              <a:t> July -31</a:t>
            </a:r>
            <a:r>
              <a:rPr lang="en-US" sz="1300" baseline="30000" dirty="0">
                <a:effectLst/>
                <a:latin typeface="Times New Roman" panose="02020603050405020304" pitchFamily="18" charset="0"/>
                <a:ea typeface="Times New Roman" panose="02020603050405020304" pitchFamily="18" charset="0"/>
                <a:cs typeface="Times New Roman" panose="02020603050405020304" pitchFamily="18" charset="0"/>
              </a:rPr>
              <a:t>st</a:t>
            </a:r>
            <a:r>
              <a:rPr lang="en-US" sz="1300" dirty="0">
                <a:effectLst/>
                <a:latin typeface="Times New Roman" panose="02020603050405020304" pitchFamily="18" charset="0"/>
                <a:ea typeface="Times New Roman" panose="02020603050405020304" pitchFamily="18" charset="0"/>
                <a:cs typeface="Times New Roman" panose="02020603050405020304" pitchFamily="18" charset="0"/>
              </a:rPr>
              <a:t> December 2021. </a:t>
            </a:r>
          </a:p>
          <a:p>
            <a:pPr marL="0" marR="0" indent="0">
              <a:lnSpc>
                <a:spcPct val="120000"/>
              </a:lnSpc>
              <a:spcBef>
                <a:spcPts val="0"/>
              </a:spcBef>
              <a:spcAft>
                <a:spcPts val="600"/>
              </a:spcAft>
              <a:buNone/>
            </a:pPr>
            <a:r>
              <a:rPr lang="en-US" sz="1300" b="1" dirty="0">
                <a:effectLst/>
                <a:latin typeface="Times New Roman" panose="02020603050405020304" pitchFamily="18" charset="0"/>
                <a:ea typeface="Times New Roman" panose="02020603050405020304" pitchFamily="18" charset="0"/>
                <a:cs typeface="Times New Roman" panose="02020603050405020304" pitchFamily="18" charset="0"/>
              </a:rPr>
              <a:t>Target Population:</a:t>
            </a:r>
            <a:r>
              <a:rPr lang="en-US" sz="1300" dirty="0">
                <a:effectLst/>
                <a:latin typeface="Times New Roman" panose="02020603050405020304" pitchFamily="18" charset="0"/>
                <a:ea typeface="Times New Roman" panose="02020603050405020304" pitchFamily="18" charset="0"/>
                <a:cs typeface="Times New Roman" panose="02020603050405020304" pitchFamily="18" charset="0"/>
              </a:rPr>
              <a:t> The factory staffs a total head counts were 645, where 545 were workers and 100 were management employees. Only abnormal blood test reports during a yearly health checkup were taken under consideration for this study.</a:t>
            </a:r>
          </a:p>
          <a:p>
            <a:pPr marL="0" marR="0" indent="0">
              <a:lnSpc>
                <a:spcPct val="120000"/>
              </a:lnSpc>
              <a:spcBef>
                <a:spcPts val="0"/>
              </a:spcBef>
              <a:spcAft>
                <a:spcPts val="600"/>
              </a:spcAft>
              <a:buNone/>
            </a:pPr>
            <a:r>
              <a:rPr lang="en-US" sz="1300" b="1" dirty="0">
                <a:effectLst/>
                <a:latin typeface="Times New Roman" panose="02020603050405020304" pitchFamily="18" charset="0"/>
                <a:ea typeface="Times New Roman" panose="02020603050405020304" pitchFamily="18" charset="0"/>
                <a:cs typeface="Times New Roman" panose="02020603050405020304" pitchFamily="18" charset="0"/>
              </a:rPr>
              <a:t>Sample size:</a:t>
            </a:r>
            <a:r>
              <a:rPr lang="en-US" sz="1300" dirty="0">
                <a:effectLst/>
                <a:latin typeface="Times New Roman" panose="02020603050405020304" pitchFamily="18" charset="0"/>
                <a:ea typeface="Times New Roman" panose="02020603050405020304" pitchFamily="18" charset="0"/>
                <a:cs typeface="Times New Roman" panose="02020603050405020304" pitchFamily="18" charset="0"/>
              </a:rPr>
              <a:t> Sample size was 120 when the study was performed. </a:t>
            </a:r>
          </a:p>
          <a:p>
            <a:pPr marL="0" marR="0" indent="0">
              <a:lnSpc>
                <a:spcPct val="120000"/>
              </a:lnSpc>
              <a:spcBef>
                <a:spcPts val="200"/>
              </a:spcBef>
              <a:spcAft>
                <a:spcPts val="0"/>
              </a:spcAft>
              <a:buNone/>
            </a:pPr>
            <a:r>
              <a:rPr lang="en-US" sz="1300" b="1" dirty="0">
                <a:effectLst/>
                <a:latin typeface="Times New Roman" panose="02020603050405020304" pitchFamily="18" charset="0"/>
                <a:ea typeface="Times New Roman" panose="02020603050405020304" pitchFamily="18" charset="0"/>
                <a:cs typeface="Times New Roman" panose="02020603050405020304" pitchFamily="18" charset="0"/>
              </a:rPr>
              <a:t>Inclusion criteria:</a:t>
            </a:r>
          </a:p>
          <a:p>
            <a:pPr marL="0" marR="0" indent="0">
              <a:lnSpc>
                <a:spcPct val="120000"/>
              </a:lnSpc>
              <a:spcBef>
                <a:spcPts val="200"/>
              </a:spcBef>
              <a:spcAft>
                <a:spcPts val="0"/>
              </a:spcAft>
              <a:buNone/>
            </a:pPr>
            <a:r>
              <a:rPr lang="en-US" sz="1300" b="1"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marR="0" lvl="0" indent="-342900">
              <a:lnSpc>
                <a:spcPct val="120000"/>
              </a:lnSpc>
              <a:spcBef>
                <a:spcPts val="0"/>
              </a:spcBef>
              <a:spcAft>
                <a:spcPts val="0"/>
              </a:spcAft>
              <a:buFont typeface="+mj-lt"/>
              <a:buAutoNum type="arabicPeriod"/>
            </a:pPr>
            <a:r>
              <a:rPr lang="en-US" sz="1300" dirty="0">
                <a:effectLst/>
                <a:latin typeface="Times New Roman" panose="02020603050405020304" pitchFamily="18" charset="0"/>
                <a:ea typeface="Times New Roman" panose="02020603050405020304" pitchFamily="18" charset="0"/>
                <a:cs typeface="Times New Roman" panose="02020603050405020304" pitchFamily="18" charset="0"/>
              </a:rPr>
              <a:t>Out of 645(total employees) only 120 were included after an annual health checkup whose blood tests and other follow tests report found abnormality and provided relevant follow up tests reports to medical center. </a:t>
            </a:r>
          </a:p>
          <a:p>
            <a:pPr marL="342900" marR="0" lvl="0" indent="-342900">
              <a:lnSpc>
                <a:spcPct val="120000"/>
              </a:lnSpc>
              <a:spcBef>
                <a:spcPts val="0"/>
              </a:spcBef>
              <a:spcAft>
                <a:spcPts val="0"/>
              </a:spcAft>
              <a:buFont typeface="+mj-lt"/>
              <a:buAutoNum type="arabicPeriod"/>
            </a:pPr>
            <a:r>
              <a:rPr lang="en-US" sz="1300" dirty="0">
                <a:effectLst/>
                <a:latin typeface="Times New Roman" panose="02020603050405020304" pitchFamily="18" charset="0"/>
                <a:ea typeface="Times New Roman" panose="02020603050405020304" pitchFamily="18" charset="0"/>
                <a:cs typeface="Times New Roman" panose="02020603050405020304" pitchFamily="18" charset="0"/>
              </a:rPr>
              <a:t>Who were present physically during the blood sample collection procedure while this study was conducting and this count both workers (110) and from management team members (10).</a:t>
            </a:r>
          </a:p>
          <a:p>
            <a:pPr marL="342900" marR="0" lvl="0" indent="-342900">
              <a:lnSpc>
                <a:spcPct val="120000"/>
              </a:lnSpc>
              <a:spcBef>
                <a:spcPts val="0"/>
              </a:spcBef>
              <a:spcAft>
                <a:spcPts val="0"/>
              </a:spcAft>
              <a:buFont typeface="+mj-lt"/>
              <a:buAutoNum type="arabicPeriod"/>
            </a:pPr>
            <a:r>
              <a:rPr lang="en-US" sz="1300" dirty="0">
                <a:effectLst/>
                <a:latin typeface="Times New Roman" panose="02020603050405020304" pitchFamily="18" charset="0"/>
                <a:ea typeface="Times New Roman" panose="02020603050405020304" pitchFamily="18" charset="0"/>
                <a:cs typeface="Times New Roman" panose="02020603050405020304" pitchFamily="18" charset="0"/>
              </a:rPr>
              <a:t>Only Permanent employees were added.</a:t>
            </a:r>
          </a:p>
          <a:p>
            <a:pPr marR="0" indent="0">
              <a:lnSpc>
                <a:spcPct val="120000"/>
              </a:lnSpc>
              <a:spcBef>
                <a:spcPts val="0"/>
              </a:spcBef>
              <a:spcAft>
                <a:spcPts val="600"/>
              </a:spcAft>
              <a:buNone/>
            </a:pPr>
            <a:r>
              <a:rPr lang="en-US" sz="13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indent="0">
              <a:lnSpc>
                <a:spcPct val="120000"/>
              </a:lnSpc>
              <a:spcBef>
                <a:spcPts val="200"/>
              </a:spcBef>
              <a:spcAft>
                <a:spcPts val="0"/>
              </a:spcAft>
              <a:buNone/>
            </a:pPr>
            <a:r>
              <a:rPr lang="en-US" sz="1300" b="1" dirty="0">
                <a:effectLst/>
                <a:latin typeface="Times New Roman" panose="02020603050405020304" pitchFamily="18" charset="0"/>
                <a:ea typeface="Times New Roman" panose="02020603050405020304" pitchFamily="18" charset="0"/>
                <a:cs typeface="Times New Roman" panose="02020603050405020304" pitchFamily="18" charset="0"/>
              </a:rPr>
              <a:t>Exclusion criteria: </a:t>
            </a:r>
          </a:p>
          <a:p>
            <a:pPr marL="0" marR="0" indent="0">
              <a:lnSpc>
                <a:spcPct val="120000"/>
              </a:lnSpc>
              <a:spcBef>
                <a:spcPts val="200"/>
              </a:spcBef>
              <a:spcAft>
                <a:spcPts val="0"/>
              </a:spcAft>
              <a:buNone/>
            </a:pPr>
            <a:endParaRPr lang="en-US" sz="13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nSpc>
                <a:spcPct val="120000"/>
              </a:lnSpc>
              <a:spcBef>
                <a:spcPts val="0"/>
              </a:spcBef>
              <a:spcAft>
                <a:spcPts val="0"/>
              </a:spcAft>
              <a:buFont typeface="+mj-lt"/>
              <a:buAutoNum type="arabicPeriod"/>
            </a:pPr>
            <a:r>
              <a:rPr lang="en-US" sz="1300" dirty="0">
                <a:effectLst/>
                <a:latin typeface="Times New Roman" panose="02020603050405020304" pitchFamily="18" charset="0"/>
                <a:ea typeface="Times New Roman" panose="02020603050405020304" pitchFamily="18" charset="0"/>
                <a:cs typeface="Times New Roman" panose="02020603050405020304" pitchFamily="18" charset="0"/>
              </a:rPr>
              <a:t>Employees whose tests reports found normal and follow up reports did not confirm any diagnosis and who were absent while specimen collection process, were not included in this study. </a:t>
            </a:r>
          </a:p>
          <a:p>
            <a:pPr marL="342900" marR="0" lvl="0" indent="-342900">
              <a:lnSpc>
                <a:spcPct val="120000"/>
              </a:lnSpc>
              <a:spcBef>
                <a:spcPts val="0"/>
              </a:spcBef>
              <a:spcAft>
                <a:spcPts val="0"/>
              </a:spcAft>
              <a:buFont typeface="+mj-lt"/>
              <a:buAutoNum type="arabicPeriod"/>
            </a:pPr>
            <a:r>
              <a:rPr lang="en-US" sz="1300" dirty="0">
                <a:effectLst/>
                <a:latin typeface="Times New Roman" panose="02020603050405020304" pitchFamily="18" charset="0"/>
                <a:ea typeface="Times New Roman" panose="02020603050405020304" pitchFamily="18" charset="0"/>
                <a:cs typeface="Times New Roman" panose="02020603050405020304" pitchFamily="18" charset="0"/>
              </a:rPr>
              <a:t>Who did not complete information form and other data were not found were excluded.</a:t>
            </a:r>
          </a:p>
          <a:p>
            <a:pPr marL="342900" marR="0" lvl="0" indent="-342900">
              <a:lnSpc>
                <a:spcPct val="120000"/>
              </a:lnSpc>
              <a:spcBef>
                <a:spcPts val="0"/>
              </a:spcBef>
              <a:spcAft>
                <a:spcPts val="0"/>
              </a:spcAft>
              <a:buFont typeface="+mj-lt"/>
              <a:buAutoNum type="arabicPeriod"/>
            </a:pPr>
            <a:r>
              <a:rPr lang="en-US" sz="1300" dirty="0">
                <a:effectLst/>
                <a:latin typeface="Times New Roman" panose="02020603050405020304" pitchFamily="18" charset="0"/>
                <a:ea typeface="Times New Roman" panose="02020603050405020304" pitchFamily="18" charset="0"/>
                <a:cs typeface="Times New Roman" panose="02020603050405020304" pitchFamily="18" charset="0"/>
              </a:rPr>
              <a:t>Healthy and third-party contractual staffs were not kept in this study. </a:t>
            </a:r>
          </a:p>
          <a:p>
            <a:pPr marR="0" indent="0">
              <a:spcBef>
                <a:spcPts val="0"/>
              </a:spcBef>
              <a:spcAft>
                <a:spcPts val="600"/>
              </a:spcAft>
              <a:buNone/>
            </a:pPr>
            <a:r>
              <a:rPr lang="en-US" sz="13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indent="0">
              <a:spcBef>
                <a:spcPts val="0"/>
              </a:spcBef>
              <a:spcAft>
                <a:spcPts val="600"/>
              </a:spcAft>
              <a:buNone/>
            </a:pP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spcBef>
                <a:spcPts val="0"/>
              </a:spcBef>
              <a:spcAft>
                <a:spcPts val="600"/>
              </a:spcAft>
              <a:buNone/>
            </a:pPr>
            <a:endParaRPr lang="en-US" sz="1000" dirty="0"/>
          </a:p>
        </p:txBody>
      </p:sp>
      <p:sp>
        <p:nvSpPr>
          <p:cNvPr id="4" name="Content Placeholder 3">
            <a:extLst>
              <a:ext uri="{FF2B5EF4-FFF2-40B4-BE49-F238E27FC236}">
                <a16:creationId xmlns:a16="http://schemas.microsoft.com/office/drawing/2014/main" id="{22CE5D2C-C31D-44B4-8BEE-6A19E7622152}"/>
              </a:ext>
            </a:extLst>
          </p:cNvPr>
          <p:cNvSpPr>
            <a:spLocks noGrp="1"/>
          </p:cNvSpPr>
          <p:nvPr>
            <p:ph sz="half" idx="2"/>
          </p:nvPr>
        </p:nvSpPr>
        <p:spPr>
          <a:xfrm>
            <a:off x="8329175" y="598646"/>
            <a:ext cx="3382477" cy="5928627"/>
          </a:xfrm>
        </p:spPr>
        <p:txBody>
          <a:bodyPr>
            <a:normAutofit fontScale="77500" lnSpcReduction="20000"/>
          </a:bodyPr>
          <a:lstStyle/>
          <a:p>
            <a:pPr marL="0" marR="0" indent="0">
              <a:lnSpc>
                <a:spcPct val="120000"/>
              </a:lnSpc>
              <a:spcBef>
                <a:spcPts val="0"/>
              </a:spcBef>
              <a:spcAft>
                <a:spcPts val="600"/>
              </a:spcAft>
              <a:buNone/>
            </a:pP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Data source:</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All the data were collected from factory medical center information software system, factory’s human resource information system which were available of company website, and all are primary data.</a:t>
            </a:r>
          </a:p>
          <a:p>
            <a:pPr marL="0" marR="0" indent="0">
              <a:lnSpc>
                <a:spcPct val="120000"/>
              </a:lnSpc>
              <a:spcBef>
                <a:spcPts val="0"/>
              </a:spcBef>
              <a:spcAft>
                <a:spcPts val="600"/>
              </a:spcAft>
              <a:buNone/>
            </a:pP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Data collection tools: </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For collections of data this study we have used medical center data base, which is composed of semi structured questionaries, human resources information of factory, lab test reports and annual surveys.</a:t>
            </a:r>
          </a:p>
          <a:p>
            <a:pPr marL="0" marR="0" indent="0">
              <a:lnSpc>
                <a:spcPct val="120000"/>
              </a:lnSpc>
              <a:spcBef>
                <a:spcPts val="200"/>
              </a:spcBef>
              <a:spcAft>
                <a:spcPts val="0"/>
              </a:spcAft>
              <a:buNone/>
            </a:pP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Data collection process :</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All identified 120 employees through health screening project filled out a semi-structured questionaries form where the sociodemographic aspects were collected for instance habits, lifestyles, and pathological history. The instruments were validated by expert judgment. During this survey, an annual blood test was carried out and all employee’s participation was compulsory, for each of the participants a sample of venous blood was extracted without anticoagulant solution and under fasting conditions after taken all biosafety measurements. All the blood samples were obtained by </a:t>
            </a:r>
            <a:r>
              <a:rPr lang="en-US" sz="1300" dirty="0">
                <a:effectLst/>
                <a:latin typeface="Times New Roman" panose="02020603050405020304" pitchFamily="18" charset="0"/>
                <a:ea typeface="Times New Roman" panose="02020603050405020304" pitchFamily="18" charset="0"/>
                <a:cs typeface="Times New Roman" panose="02020603050405020304" pitchFamily="18" charset="0"/>
              </a:rPr>
              <a:t>professionals</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and experts. These serological samples processed in a private clinic laboratory with high reliability and quality. This lab was standard level 4 category (as per DGHS guideline).   </a:t>
            </a:r>
          </a:p>
          <a:p>
            <a:pPr marL="0" marR="0" indent="0">
              <a:lnSpc>
                <a:spcPct val="120000"/>
              </a:lnSpc>
              <a:spcBef>
                <a:spcPts val="200"/>
              </a:spcBef>
              <a:spcAft>
                <a:spcPts val="0"/>
              </a:spcAft>
              <a:buNone/>
            </a:pP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nSpc>
                <a:spcPct val="120000"/>
              </a:lnSpc>
              <a:spcBef>
                <a:spcPts val="0"/>
              </a:spcBef>
              <a:spcAft>
                <a:spcPts val="600"/>
              </a:spcAft>
              <a:buNone/>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Data Management: </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All data were collected in a standard process by maintaining an optimum level of quality. Data confidentiality is maintained throughout the study period. All information is housed in a secure recording cabinet. A single password-protected computer is utilized for computerized records. Only the main investigator has access to documented factory medical center’s information.</a:t>
            </a:r>
          </a:p>
          <a:p>
            <a:pPr marL="0" marR="0" indent="0">
              <a:lnSpc>
                <a:spcPct val="120000"/>
              </a:lnSpc>
              <a:spcBef>
                <a:spcPts val="0"/>
              </a:spcBef>
              <a:spcAft>
                <a:spcPts val="600"/>
              </a:spcAft>
              <a:buNone/>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Ethical clearance</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As all were primary data, a written consent from the employees and a letter of authorization from the factory authority were obtained.</a:t>
            </a:r>
          </a:p>
          <a:p>
            <a:pPr marL="0" marR="0" indent="0">
              <a:lnSpc>
                <a:spcPct val="120000"/>
              </a:lnSpc>
              <a:spcBef>
                <a:spcPts val="0"/>
              </a:spcBef>
              <a:spcAft>
                <a:spcPts val="600"/>
              </a:spcAft>
              <a:buNone/>
            </a:pP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Conflict of interest</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There is no conflict of interests</a:t>
            </a:r>
          </a:p>
          <a:p>
            <a:pPr marL="0" indent="0">
              <a:buNone/>
            </a:pPr>
            <a:endParaRPr lang="en-US" sz="800" dirty="0"/>
          </a:p>
        </p:txBody>
      </p:sp>
      <p:sp>
        <p:nvSpPr>
          <p:cNvPr id="5" name="Slide Number Placeholder 4">
            <a:extLst>
              <a:ext uri="{FF2B5EF4-FFF2-40B4-BE49-F238E27FC236}">
                <a16:creationId xmlns:a16="http://schemas.microsoft.com/office/drawing/2014/main" id="{190A879A-8E93-4F11-868E-4FE9AB7ECAA8}"/>
              </a:ext>
            </a:extLst>
          </p:cNvPr>
          <p:cNvSpPr>
            <a:spLocks noGrp="1"/>
          </p:cNvSpPr>
          <p:nvPr>
            <p:ph type="sldNum" sz="quarter" idx="12"/>
          </p:nvPr>
        </p:nvSpPr>
        <p:spPr>
          <a:xfrm>
            <a:off x="10353368" y="6356350"/>
            <a:ext cx="1358284" cy="365125"/>
          </a:xfrm>
        </p:spPr>
        <p:txBody>
          <a:bodyPr>
            <a:normAutofit/>
          </a:bodyPr>
          <a:lstStyle/>
          <a:p>
            <a:pPr>
              <a:spcAft>
                <a:spcPts val="600"/>
              </a:spcAft>
            </a:pPr>
            <a:fld id="{401CC701-3E2F-4D4B-A33D-BA31AA0ADB63}" type="slidenum">
              <a:rPr lang="en-US" sz="1050"/>
              <a:pPr>
                <a:spcAft>
                  <a:spcPts val="600"/>
                </a:spcAft>
              </a:pPr>
              <a:t>8</a:t>
            </a:fld>
            <a:endParaRPr lang="en-US" sz="1050"/>
          </a:p>
        </p:txBody>
      </p:sp>
    </p:spTree>
    <p:extLst>
      <p:ext uri="{BB962C8B-B14F-4D97-AF65-F5344CB8AC3E}">
        <p14:creationId xmlns:p14="http://schemas.microsoft.com/office/powerpoint/2010/main" val="3398056866"/>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73ACBE-EF5D-4635-BCC4-BB7E70EF30E8}"/>
              </a:ext>
            </a:extLst>
          </p:cNvPr>
          <p:cNvSpPr>
            <a:spLocks noGrp="1"/>
          </p:cNvSpPr>
          <p:nvPr>
            <p:ph type="title"/>
          </p:nvPr>
        </p:nvSpPr>
        <p:spPr>
          <a:xfrm>
            <a:off x="316523" y="294538"/>
            <a:ext cx="10951027" cy="1033669"/>
          </a:xfrm>
        </p:spPr>
        <p:txBody>
          <a:bodyPr>
            <a:normAutofit/>
          </a:bodyPr>
          <a:lstStyle/>
          <a:p>
            <a:r>
              <a:rPr lang="en-US" sz="4000" dirty="0">
                <a:solidFill>
                  <a:srgbClr val="FFFFFF"/>
                </a:solidFill>
                <a:latin typeface="Times New Roman" panose="02020603050405020304" pitchFamily="18" charset="0"/>
                <a:cs typeface="Times New Roman" panose="02020603050405020304" pitchFamily="18" charset="0"/>
              </a:rPr>
              <a:t>Methodology-02</a:t>
            </a:r>
          </a:p>
        </p:txBody>
      </p:sp>
      <p:sp>
        <p:nvSpPr>
          <p:cNvPr id="3" name="Content Placeholder 2">
            <a:extLst>
              <a:ext uri="{FF2B5EF4-FFF2-40B4-BE49-F238E27FC236}">
                <a16:creationId xmlns:a16="http://schemas.microsoft.com/office/drawing/2014/main" id="{EFC782D5-C342-435F-BDE8-266DBACD78CC}"/>
              </a:ext>
            </a:extLst>
          </p:cNvPr>
          <p:cNvSpPr>
            <a:spLocks noGrp="1"/>
          </p:cNvSpPr>
          <p:nvPr>
            <p:ph idx="1"/>
          </p:nvPr>
        </p:nvSpPr>
        <p:spPr>
          <a:xfrm>
            <a:off x="187569" y="1891969"/>
            <a:ext cx="11887200" cy="3465475"/>
          </a:xfrm>
        </p:spPr>
        <p:txBody>
          <a:bodyPr anchor="ctr">
            <a:normAutofit fontScale="25000" lnSpcReduction="20000"/>
          </a:bodyPr>
          <a:lstStyle/>
          <a:p>
            <a:pPr marL="0" marR="0" indent="0">
              <a:spcBef>
                <a:spcPts val="200"/>
              </a:spcBef>
              <a:spcAft>
                <a:spcPts val="0"/>
              </a:spcAft>
              <a:buNone/>
            </a:pPr>
            <a:r>
              <a:rPr lang="en-US" sz="4200" b="1" dirty="0">
                <a:effectLst/>
                <a:latin typeface="Times New Roman" panose="02020603050405020304" pitchFamily="18" charset="0"/>
                <a:ea typeface="Times New Roman" panose="02020603050405020304" pitchFamily="18" charset="0"/>
                <a:cs typeface="Times New Roman" panose="02020603050405020304" pitchFamily="18" charset="0"/>
              </a:rPr>
              <a:t>Data Analysis Plan</a:t>
            </a:r>
            <a:endParaRPr lang="en-US" sz="4200" b="1" dirty="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nSpc>
                <a:spcPct val="150000"/>
              </a:lnSpc>
              <a:spcBef>
                <a:spcPts val="0"/>
              </a:spcBef>
              <a:spcAft>
                <a:spcPts val="600"/>
              </a:spcAft>
              <a:buNone/>
            </a:pPr>
            <a:r>
              <a:rPr lang="en-US" sz="4200" dirty="0">
                <a:effectLst/>
                <a:latin typeface="Times New Roman" panose="02020603050405020304" pitchFamily="18" charset="0"/>
                <a:ea typeface="Times New Roman" panose="02020603050405020304" pitchFamily="18" charset="0"/>
                <a:cs typeface="Times New Roman" panose="02020603050405020304" pitchFamily="18" charset="0"/>
              </a:rPr>
              <a:t>To analysis of data Microsoft office 2020 (excel), SPSS version 28.00 is used. This study has yielded out the variable’s frequency and percentage and found the distributions of normal and abnormal biochemical tests reports, ages, education level, monthly income, marital status, common health problems i.e., chronic diseases and knowledge on occupational hazards among the factory workers.</a:t>
            </a:r>
          </a:p>
          <a:p>
            <a:pPr marL="0" marR="0" indent="0">
              <a:lnSpc>
                <a:spcPct val="150000"/>
              </a:lnSpc>
              <a:spcBef>
                <a:spcPts val="0"/>
              </a:spcBef>
              <a:spcAft>
                <a:spcPts val="600"/>
              </a:spcAft>
              <a:buNone/>
            </a:pPr>
            <a:r>
              <a:rPr lang="en-US" sz="4200" dirty="0">
                <a:effectLst/>
                <a:latin typeface="Times New Roman" panose="02020603050405020304" pitchFamily="18" charset="0"/>
                <a:ea typeface="Times New Roman" panose="02020603050405020304" pitchFamily="18" charset="0"/>
                <a:cs typeface="Times New Roman" panose="02020603050405020304" pitchFamily="18" charset="0"/>
              </a:rPr>
              <a:t>Entries of data in Microsoft excel sheets were done by separating into sets of individual sheets for each day to avoid duplication and confusion. This appeared to the help of investigators to cross-check for precision and correction if required. Accurateness was accomplished by conducting entry of the information twice by the primary investigator, and after that comparing for any dissimilarities in data entries.</a:t>
            </a:r>
          </a:p>
          <a:p>
            <a:pPr marL="0" marR="0" indent="0">
              <a:lnSpc>
                <a:spcPct val="150000"/>
              </a:lnSpc>
              <a:spcBef>
                <a:spcPts val="0"/>
              </a:spcBef>
              <a:spcAft>
                <a:spcPts val="600"/>
              </a:spcAft>
              <a:buNone/>
            </a:pPr>
            <a:r>
              <a:rPr lang="en-US" sz="4200" dirty="0">
                <a:effectLst/>
                <a:latin typeface="Times New Roman" panose="02020603050405020304" pitchFamily="18" charset="0"/>
                <a:ea typeface="Times New Roman" panose="02020603050405020304" pitchFamily="18" charset="0"/>
                <a:cs typeface="Times New Roman" panose="02020603050405020304" pitchFamily="18" charset="0"/>
              </a:rPr>
              <a:t>If any inconsistency was found, sets were rechecked and entered once again by the staff for that set. After completion of all information section, all the sheets were consolidated into a Microsoft Excel file. Once the information was compiled in Microsoft Excel, it was organized within the SPSS version 28 and all variables were entered. SPSS (IBM Statistical Package for Social Science) utilized to produce the tables from the data. Microsoft excel is used to reproduce charts from data. Different characteristics and diagnosis of the respondents were analyzed with quantitative methods. Where applicable mean, standard deviation (SD), and proportions were utilized. </a:t>
            </a:r>
          </a:p>
          <a:p>
            <a:pPr marL="0" marR="0" indent="0">
              <a:lnSpc>
                <a:spcPct val="150000"/>
              </a:lnSpc>
              <a:spcBef>
                <a:spcPts val="0"/>
              </a:spcBef>
              <a:spcAft>
                <a:spcPts val="600"/>
              </a:spcAft>
              <a:buNone/>
            </a:pPr>
            <a:r>
              <a:rPr lang="en-US" sz="4200" dirty="0">
                <a:effectLst/>
                <a:latin typeface="Times New Roman" panose="02020603050405020304" pitchFamily="18" charset="0"/>
                <a:ea typeface="Times New Roman" panose="02020603050405020304" pitchFamily="18" charset="0"/>
                <a:cs typeface="Times New Roman" panose="02020603050405020304" pitchFamily="18" charset="0"/>
              </a:rPr>
              <a:t>All the continuous variables such as age, job experiences were displayed as frequency and categorical data as percentages. This frequency and percentage were utilized as well to depict categorical factors such as age, work experiences, education, marital status, monthly income, and number of chronic diseases, biochemical tests, perception of occupational hazards, smoking habits, reasons for working in tobacco factory etc. The age groups were categorized into three clusters and the education status of members was categorized into three sub classes. Monthly income was grouped in to four categories., where biochemical test results was sectioned into two groups. Perception of knowledge about work related health hazards were plied in two groups.  No gender-based comparison was made on age, education levels and disease diagnostic purposes.</a:t>
            </a:r>
          </a:p>
          <a:p>
            <a:pPr marL="0" indent="0">
              <a:buNone/>
            </a:pPr>
            <a:endParaRPr lang="en-US" sz="12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B95BA2FC-5835-49A9-A0F2-D396FADFFD1A}"/>
              </a:ext>
            </a:extLst>
          </p:cNvPr>
          <p:cNvSpPr txBox="1"/>
          <p:nvPr/>
        </p:nvSpPr>
        <p:spPr>
          <a:xfrm>
            <a:off x="187567" y="5127744"/>
            <a:ext cx="11816864" cy="1585434"/>
          </a:xfrm>
          <a:prstGeom prst="rect">
            <a:avLst/>
          </a:prstGeom>
          <a:noFill/>
        </p:spPr>
        <p:txBody>
          <a:bodyPr wrap="square" rtlCol="0">
            <a:spAutoFit/>
          </a:bodyPr>
          <a:lstStyle/>
          <a:p>
            <a:pPr>
              <a:lnSpc>
                <a:spcPct val="150000"/>
              </a:lnSpc>
            </a:pPr>
            <a:r>
              <a:rPr lang="en-US" sz="1100" dirty="0">
                <a:latin typeface="Times New Roman" panose="02020603050405020304" pitchFamily="18" charset="0"/>
                <a:cs typeface="Times New Roman" panose="02020603050405020304" pitchFamily="18" charset="0"/>
              </a:rPr>
              <a:t>Different characteristics and conclusion of the respondents were analyzed with quantitative strategies. Where applicable mean, standard deviation (SD), and proportions were utilized. </a:t>
            </a:r>
          </a:p>
          <a:p>
            <a:pPr>
              <a:lnSpc>
                <a:spcPct val="150000"/>
              </a:lnSpc>
            </a:pPr>
            <a:r>
              <a:rPr lang="en-US" sz="1100" dirty="0">
                <a:latin typeface="Times New Roman" panose="02020603050405020304" pitchFamily="18" charset="0"/>
                <a:cs typeface="Times New Roman" panose="02020603050405020304" pitchFamily="18" charset="0"/>
              </a:rPr>
              <a:t>All the continuous variables such as age, job experiences were displayed as frequency and categorical data as percentages. </a:t>
            </a:r>
          </a:p>
          <a:p>
            <a:pPr>
              <a:lnSpc>
                <a:spcPct val="150000"/>
              </a:lnSpc>
            </a:pPr>
            <a:r>
              <a:rPr lang="en-US" sz="1100" dirty="0">
                <a:latin typeface="Times New Roman" panose="02020603050405020304" pitchFamily="18" charset="0"/>
                <a:cs typeface="Times New Roman" panose="02020603050405020304" pitchFamily="18" charset="0"/>
              </a:rPr>
              <a:t>This frequency and percentage were utilized as well to depict categorical factors such as age, work experiences, education, marital status, monthly income, and number of chronic diseases, biochemical tests, perception of occupational hazards, smoking habits, reasons for working in tobacco factory etc. The age groups were categorized into three clusters and the education status of members was categorized into three sub classes. No gender-based comparison was made on age, education levels. Monthly income was grouped in to four categories., where biochemical test results was sectioned into two groups. Perception of knowledge about work related health hazards were plied in two groups</a:t>
            </a:r>
            <a:r>
              <a:rPr lang="en-US" sz="1050" dirty="0">
                <a:latin typeface="Times New Roman" panose="02020603050405020304" pitchFamily="18" charset="0"/>
                <a:cs typeface="Times New Roman" panose="02020603050405020304" pitchFamily="18" charset="0"/>
              </a:rPr>
              <a:t>. </a:t>
            </a:r>
          </a:p>
        </p:txBody>
      </p:sp>
      <p:sp>
        <p:nvSpPr>
          <p:cNvPr id="6" name="Slide Number Placeholder 5">
            <a:extLst>
              <a:ext uri="{FF2B5EF4-FFF2-40B4-BE49-F238E27FC236}">
                <a16:creationId xmlns:a16="http://schemas.microsoft.com/office/drawing/2014/main" id="{75F317CE-D230-4AF3-B81D-09A1989BDDCE}"/>
              </a:ext>
            </a:extLst>
          </p:cNvPr>
          <p:cNvSpPr>
            <a:spLocks noGrp="1"/>
          </p:cNvSpPr>
          <p:nvPr>
            <p:ph type="sldNum" sz="quarter" idx="12"/>
          </p:nvPr>
        </p:nvSpPr>
        <p:spPr/>
        <p:txBody>
          <a:bodyPr/>
          <a:lstStyle/>
          <a:p>
            <a:fld id="{401CC701-3E2F-4D4B-A33D-BA31AA0ADB63}" type="slidenum">
              <a:rPr lang="en-US" smtClean="0"/>
              <a:t>9</a:t>
            </a:fld>
            <a:endParaRPr lang="en-US"/>
          </a:p>
        </p:txBody>
      </p:sp>
    </p:spTree>
    <p:extLst>
      <p:ext uri="{BB962C8B-B14F-4D97-AF65-F5344CB8AC3E}">
        <p14:creationId xmlns:p14="http://schemas.microsoft.com/office/powerpoint/2010/main" val="39298091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1270</TotalTime>
  <Words>3660</Words>
  <Application>Microsoft Office PowerPoint</Application>
  <PresentationFormat>Widescreen</PresentationFormat>
  <Paragraphs>201</Paragraphs>
  <Slides>22</Slides>
  <Notes>22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22</vt:i4>
      </vt:variant>
    </vt:vector>
  </HeadingPairs>
  <TitlesOfParts>
    <vt:vector size="29" baseType="lpstr">
      <vt:lpstr>Arial</vt:lpstr>
      <vt:lpstr>Calibri</vt:lpstr>
      <vt:lpstr>Calibri Light</vt:lpstr>
      <vt:lpstr>Symbol</vt:lpstr>
      <vt:lpstr>Times New Roman</vt:lpstr>
      <vt:lpstr>Office Theme</vt:lpstr>
      <vt:lpstr>Custom Design</vt:lpstr>
      <vt:lpstr>       Thesis Defense  </vt:lpstr>
      <vt:lpstr>Socio demographic conditions &amp; common health issues of  workers of tobacco factory</vt:lpstr>
      <vt:lpstr>Table of contents </vt:lpstr>
      <vt:lpstr>Summary </vt:lpstr>
      <vt:lpstr>Introduction  </vt:lpstr>
      <vt:lpstr>Literature review and Research question </vt:lpstr>
      <vt:lpstr>Objectives  </vt:lpstr>
      <vt:lpstr>Methodology-01 </vt:lpstr>
      <vt:lpstr>Methodology-02</vt:lpstr>
      <vt:lpstr>Data Collection &amp; Management </vt:lpstr>
      <vt:lpstr> </vt:lpstr>
      <vt:lpstr>Results-2(Socio-demographic conditions) </vt:lpstr>
      <vt:lpstr>Results-3(Socio-demographic conditions) </vt:lpstr>
      <vt:lpstr>Results-4 (Perception on occupational hazards) </vt:lpstr>
      <vt:lpstr>Results-5(Common health problems)</vt:lpstr>
      <vt:lpstr>Results-6 (Common health problems)</vt:lpstr>
      <vt:lpstr>PowerPoint Presentation</vt:lpstr>
      <vt:lpstr>Results-7 (Common health problems)</vt:lpstr>
      <vt:lpstr>Discussions   </vt:lpstr>
      <vt:lpstr>Limitations  </vt:lpstr>
      <vt:lpstr> Conclusion</vt:lpstr>
      <vt:lpstr>Recommendations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Thesis on Health issues of  Workers of tobacco factory  workers in Tongi </dc:title>
  <dc:creator>Farhad Noor, Asif Mohammad</dc:creator>
  <cp:lastModifiedBy>Farhad Noor, Asif Mohammad</cp:lastModifiedBy>
  <cp:revision>10</cp:revision>
  <dcterms:created xsi:type="dcterms:W3CDTF">2022-03-14T05:52:52Z</dcterms:created>
  <dcterms:modified xsi:type="dcterms:W3CDTF">2022-05-18T07:34:21Z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020b37f-db72-473e-ae54-fb16df408069_Enabled">
    <vt:lpwstr>true</vt:lpwstr>
  </property>
  <property fmtid="{D5CDD505-2E9C-101B-9397-08002B2CF9AE}" pid="3" name="MSIP_Label_b020b37f-db72-473e-ae54-fb16df408069_SetDate">
    <vt:lpwstr>2022-03-14T05:52:52Z</vt:lpwstr>
  </property>
  <property fmtid="{D5CDD505-2E9C-101B-9397-08002B2CF9AE}" pid="4" name="MSIP_Label_b020b37f-db72-473e-ae54-fb16df408069_Method">
    <vt:lpwstr>Standard</vt:lpwstr>
  </property>
  <property fmtid="{D5CDD505-2E9C-101B-9397-08002B2CF9AE}" pid="5" name="MSIP_Label_b020b37f-db72-473e-ae54-fb16df408069_Name">
    <vt:lpwstr>General</vt:lpwstr>
  </property>
  <property fmtid="{D5CDD505-2E9C-101B-9397-08002B2CF9AE}" pid="6" name="MSIP_Label_b020b37f-db72-473e-ae54-fb16df408069_SiteId">
    <vt:lpwstr>705d07a3-2eea-4f3b-ab59-65ca29abeb26</vt:lpwstr>
  </property>
  <property fmtid="{D5CDD505-2E9C-101B-9397-08002B2CF9AE}" pid="7" name="MSIP_Label_b020b37f-db72-473e-ae54-fb16df408069_ActionId">
    <vt:lpwstr>61fab95d-6e5b-4162-a198-0b9ab8d37b98</vt:lpwstr>
  </property>
  <property fmtid="{D5CDD505-2E9C-101B-9397-08002B2CF9AE}" pid="8" name="MSIP_Label_b020b37f-db72-473e-ae54-fb16df408069_ContentBits">
    <vt:lpwstr>0</vt:lpwstr>
  </property>
</Properties>
</file>